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4" r:id="rId6"/>
    <p:sldId id="27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EEBA"/>
    <a:srgbClr val="2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89305" y="443865"/>
            <a:ext cx="10613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5000" b="1" dirty="0">
                <a:solidFill>
                  <a:srgbClr val="6DEEBA"/>
                </a:solidFill>
                <a:latin typeface="Book Antiqua" panose="02040602050305030304" charset="0"/>
                <a:ea typeface="张海山锐线体2.0" panose="02000000000000000000" pitchFamily="2" charset="-122"/>
                <a:cs typeface="Book Antiqua" panose="02040602050305030304" charset="0"/>
              </a:rPr>
              <a:t>PROCEDURAL ORIENTED PROGRAMMING </a:t>
            </a:r>
            <a:endParaRPr lang="en-IN" altLang="zh-CN" sz="5000" b="1" dirty="0">
              <a:solidFill>
                <a:srgbClr val="6DEEBA"/>
              </a:solidFill>
              <a:latin typeface="Book Antiqua" panose="02040602050305030304" charset="0"/>
              <a:ea typeface="张海山锐线体2.0" panose="02000000000000000000" pitchFamily="2" charset="-122"/>
              <a:cs typeface="Book Antiqua" panose="0204060205030503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07525" y="4981575"/>
            <a:ext cx="2247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000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Khushi Tiwari</a:t>
            </a:r>
            <a:endParaRPr lang="en-IN" altLang="en-US" sz="3000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3000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FY.B.Sc.IT</a:t>
            </a:r>
            <a:endParaRPr lang="en-IN" altLang="en-US" sz="3000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altLang="en-US" sz="3000">
                <a:solidFill>
                  <a:srgbClr val="6DEEB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A-13</a:t>
            </a:r>
            <a:endParaRPr lang="en-IN" altLang="en-US" sz="3000">
              <a:solidFill>
                <a:srgbClr val="6DEEB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96240" y="342265"/>
            <a:ext cx="1123696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q"/>
            </a:pPr>
            <a:r>
              <a:rPr lang="en-IN" altLang="en-US" sz="2300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In Procedural Orented Programming (POP) , a problem is veiwed as sequence of things to be done , such as reading (input) , calculating (process) and printing (output) .</a:t>
            </a:r>
            <a:endParaRPr lang="en-IN" altLang="en-US" sz="2300">
              <a:solidFill>
                <a:srgbClr val="6DEEBA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849495" y="148971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32070" y="1590040"/>
            <a:ext cx="15544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Main Program</a:t>
            </a:r>
            <a:endParaRPr lang="en-IN" altLang="en-US"/>
          </a:p>
        </p:txBody>
      </p:sp>
      <p:sp>
        <p:nvSpPr>
          <p:cNvPr id="6" name="Rectangles 5"/>
          <p:cNvSpPr/>
          <p:nvPr/>
        </p:nvSpPr>
        <p:spPr>
          <a:xfrm>
            <a:off x="5132705" y="2044065"/>
            <a:ext cx="15544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589270" y="2058670"/>
            <a:ext cx="6400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12" name="Rectangles 11"/>
          <p:cNvSpPr/>
          <p:nvPr/>
        </p:nvSpPr>
        <p:spPr>
          <a:xfrm>
            <a:off x="1237615" y="3547745"/>
            <a:ext cx="2082165" cy="55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926330" y="355219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8975725" y="355219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189990" y="452882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926330" y="452882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8975725" y="452882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3090545" y="579628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6922770" y="5796280"/>
            <a:ext cx="2176780" cy="5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786890" y="3645535"/>
            <a:ext cx="9829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Subtask</a:t>
            </a:r>
            <a:endParaRPr lang="en-IN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5523230" y="3642995"/>
            <a:ext cx="9829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Subtask</a:t>
            </a:r>
            <a:endParaRPr lang="en-IN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9572625" y="3642995"/>
            <a:ext cx="9829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Subtask</a:t>
            </a:r>
            <a:endParaRPr lang="en-IN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1729740" y="4622165"/>
            <a:ext cx="10972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Function</a:t>
            </a:r>
            <a:endParaRPr lang="en-IN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5466080" y="4621530"/>
            <a:ext cx="10972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Function</a:t>
            </a:r>
            <a:endParaRPr lang="en-I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9515475" y="4621530"/>
            <a:ext cx="10972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Function</a:t>
            </a:r>
            <a:endParaRPr lang="en-IN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630295" y="5888990"/>
            <a:ext cx="10972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Function</a:t>
            </a:r>
            <a:endParaRPr lang="en-IN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7462520" y="5889625"/>
            <a:ext cx="10972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IN" altLang="en-US"/>
              <a:t>Function</a:t>
            </a:r>
            <a:endParaRPr lang="en-IN" alt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851150" y="2440305"/>
            <a:ext cx="2293620" cy="11163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53530" y="2409825"/>
            <a:ext cx="2324100" cy="1146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1" idx="2"/>
          </p:cNvCxnSpPr>
          <p:nvPr/>
        </p:nvCxnSpPr>
        <p:spPr>
          <a:xfrm>
            <a:off x="5909310" y="2426970"/>
            <a:ext cx="5080" cy="11601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12" idx="2"/>
          </p:cNvCxnSpPr>
          <p:nvPr/>
        </p:nvCxnSpPr>
        <p:spPr>
          <a:xfrm flipH="1">
            <a:off x="2263140" y="4106545"/>
            <a:ext cx="15875" cy="4311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01690" y="4112895"/>
            <a:ext cx="12700" cy="394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154285" y="4112895"/>
            <a:ext cx="762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11475" y="5095875"/>
            <a:ext cx="709295" cy="7092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767580" y="5126355"/>
            <a:ext cx="694055" cy="6940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600440" y="5111115"/>
            <a:ext cx="723900" cy="6940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08445" y="5111115"/>
            <a:ext cx="800100" cy="6788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 flipV="1">
            <a:off x="396240" y="1289050"/>
            <a:ext cx="11236325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495761" y="192963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4690" y="2229485"/>
            <a:ext cx="108032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Emaphasis is in doing things.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Programs are divided into functions.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Functions share global data. 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It ollows top-down approach.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Relatively Simple.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5325" y="307340"/>
            <a:ext cx="108026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solidFill>
                  <a:srgbClr val="6DEEBA"/>
                </a:solidFill>
                <a:latin typeface="Californian FB" panose="0207040306080B030204" charset="0"/>
                <a:cs typeface="Californian FB" panose="0207040306080B030204" charset="0"/>
              </a:rPr>
              <a:t>Characteristics of Procedural Oriented Programming</a:t>
            </a:r>
            <a:endParaRPr lang="en-IN" altLang="en-US" sz="4000" b="1">
              <a:solidFill>
                <a:srgbClr val="6DEEBA"/>
              </a:solidFill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63880" y="359410"/>
            <a:ext cx="1093406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cn move from one function to another.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Reiquires less memory.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Esay to keep track on the program flow.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is given less importance than function.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Difficult to create a new data type.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Tough to update.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altLang="en-US" sz="3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Data may get corrupt.</a:t>
            </a:r>
            <a:endParaRPr lang="en-IN" altLang="en-US" sz="3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29285" y="255905"/>
            <a:ext cx="109340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IN" altLang="en-US" sz="40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</a:rPr>
              <a:t> A short example for Procedural Oriented Programming :</a:t>
            </a:r>
            <a:endParaRPr lang="en-IN" altLang="en-US" sz="40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3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 flipV="1">
            <a:off x="628650" y="2210435"/>
            <a:ext cx="10934700" cy="2476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29285" y="2750185"/>
            <a:ext cx="1093406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 sz="25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To develop a simple Bank Account App procedurally -</a:t>
            </a: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 sz="25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 Creating an account for an individual.</a:t>
            </a: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 sz="25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Getting an account to deposit or withdraw funds.</a:t>
            </a: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 sz="25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Transferring funds between two different accounts.</a:t>
            </a: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IN" altLang="en-US" sz="2500">
              <a:solidFill>
                <a:srgbClr val="6DEEBA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IN" altLang="en-US" sz="2500">
                <a:solidFill>
                  <a:srgbClr val="6DEEBA"/>
                </a:solidFill>
                <a:latin typeface="Book Antiqua" panose="02040602050305030304" charset="0"/>
                <a:cs typeface="Book Antiqua" panose="02040602050305030304" charset="0"/>
                <a:sym typeface="+mn-ea"/>
              </a:rPr>
              <a:t>Transferring funds between two different accounts.</a:t>
            </a: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293050" y="2921921"/>
            <a:ext cx="560592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YOU </a:t>
            </a:r>
            <a:endParaRPr lang="en-US" altLang="zh-CN" sz="6000" b="1" dirty="0" smtClean="0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2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293050" y="1379506"/>
            <a:ext cx="560592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</a:t>
            </a:r>
            <a:r>
              <a:rPr lang="en-IN" altLang="en-US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HE END </a:t>
            </a:r>
            <a:r>
              <a:rPr lang="en-US" altLang="zh-CN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 </a:t>
            </a:r>
            <a:endParaRPr lang="zh-CN" altLang="en-US" sz="6000" b="1" dirty="0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Presentation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张海山锐线体2.0</vt:lpstr>
      <vt:lpstr>Kartika</vt:lpstr>
      <vt:lpstr>等线</vt:lpstr>
      <vt:lpstr>Microsoft YaHei</vt:lpstr>
      <vt:lpstr>Arial Unicode MS</vt:lpstr>
      <vt:lpstr>等线 Light</vt:lpstr>
      <vt:lpstr>Calibri</vt:lpstr>
      <vt:lpstr>Raleway</vt:lpstr>
      <vt:lpstr>Raleway</vt:lpstr>
      <vt:lpstr>Segoe Print</vt:lpstr>
      <vt:lpstr>方正兰亭超细黑简体</vt:lpstr>
      <vt:lpstr>Aharoni</vt:lpstr>
      <vt:lpstr>Miriam Mono CLM</vt:lpstr>
      <vt:lpstr>Liberation Mono</vt:lpstr>
      <vt:lpstr>Yu Gothic UI Semibold</vt:lpstr>
      <vt:lpstr>Bookman Old Style</vt:lpstr>
      <vt:lpstr>Book Antiqua</vt:lpstr>
      <vt:lpstr>Californian FB</vt:lpstr>
      <vt:lpstr>Calibri Light</vt:lpstr>
      <vt:lpstr>Bodoni MT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HP</cp:lastModifiedBy>
  <cp:revision>65</cp:revision>
  <dcterms:created xsi:type="dcterms:W3CDTF">2018-04-19T07:28:00Z</dcterms:created>
  <dcterms:modified xsi:type="dcterms:W3CDTF">2022-11-29T16:12:54Z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F8DE5EC862244D88A534A12B289CCC5A</vt:lpwstr>
  </property>
  <property fmtid="{D5CDD505-2E9C-101B-9397-08002B2CF9AE}" pid="3" name="KSOProductBuildVer">
    <vt:lpwstr>1033-11.2.0.11417</vt:lpwstr>
  </property>
</Properties>
</file>