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1_1711796729158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5F6891-184B-4094-9D8E-8CB0ED25D2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20B678-F32D-4601-A97D-82ADCFF029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3/30/2024 4:15:16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0C608012-4DA4-4047-95E7-79C48FFC17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1F27D5C-5687-43D8-AB61-917D8B122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43A23B3-7927-4B9E-A956-67422CEBB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974FB64-E823-4A71-900A-7BA74709E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E5915E69-414C-41A6-B125-BFC074BAA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350A3AC-FE80-4CBD-BEEF-EBD09E280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132C6E1D-37A8-478A-99E8-E7D5610F88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BFF3BDB2-EE66-477B-8401-AA01027712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7D32C35D-C1EB-4029-97AB-1D42EA4ED9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39"/>
            <a:ext cx="12192000" cy="51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2024-03-30T16:15:21Z</dcterms:created>
  <dcterms:modified xsi:type="dcterms:W3CDTF">2024-03-30T16:15:21Z</dcterms:modified>
</cp:coreProperties>
</file>