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3" r:id="rId5"/>
    <p:sldId id="264" r:id="rId6"/>
    <p:sldId id="277" r:id="rId7"/>
    <p:sldId id="278" r:id="rId8"/>
    <p:sldId id="274" r:id="rId9"/>
    <p:sldId id="275" r:id="rId10"/>
    <p:sldId id="276" r:id="rId11"/>
    <p:sldId id="262" r:id="rId12"/>
  </p:sldIdLst>
  <p:sldSz cx="12192000" cy="6858000"/>
  <p:notesSz cx="6858000" cy="9144000"/>
  <p:embeddedFontLst>
    <p:embeddedFont>
      <p:font typeface="Poppins"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2B064-9455-473F-9D73-8E040A542286}" v="14" dt="2024-06-12T18:03:10.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budhiraja" userId="9698f521d8257cf0" providerId="LiveId" clId="{A712B064-9455-473F-9D73-8E040A542286}"/>
    <pc:docChg chg="custSel addSld delSld modSld sldOrd modMainMaster">
      <pc:chgData name="khushi budhiraja" userId="9698f521d8257cf0" providerId="LiveId" clId="{A712B064-9455-473F-9D73-8E040A542286}" dt="2024-06-12T17:31:20.071" v="33" actId="2696"/>
      <pc:docMkLst>
        <pc:docMk/>
      </pc:docMkLst>
      <pc:sldChg chg="modSp">
        <pc:chgData name="khushi budhiraja" userId="9698f521d8257cf0" providerId="LiveId" clId="{A712B064-9455-473F-9D73-8E040A542286}" dt="2024-06-12T17:29:08.098" v="19"/>
        <pc:sldMkLst>
          <pc:docMk/>
          <pc:sldMk cId="0" sldId="257"/>
        </pc:sldMkLst>
        <pc:spChg chg="mod">
          <ac:chgData name="khushi budhiraja" userId="9698f521d8257cf0" providerId="LiveId" clId="{A712B064-9455-473F-9D73-8E040A542286}" dt="2024-06-12T17:29:08.098" v="19"/>
          <ac:spMkLst>
            <pc:docMk/>
            <pc:sldMk cId="0" sldId="257"/>
            <ac:spMk id="196" creationId="{00000000-0000-0000-0000-000000000000}"/>
          </ac:spMkLst>
        </pc:spChg>
        <pc:spChg chg="mod">
          <ac:chgData name="khushi budhiraja" userId="9698f521d8257cf0" providerId="LiveId" clId="{A712B064-9455-473F-9D73-8E040A542286}" dt="2024-06-12T17:29:08.098" v="19"/>
          <ac:spMkLst>
            <pc:docMk/>
            <pc:sldMk cId="0" sldId="257"/>
            <ac:spMk id="200" creationId="{00000000-0000-0000-0000-000000000000}"/>
          </ac:spMkLst>
        </pc:spChg>
      </pc:sldChg>
      <pc:sldChg chg="modSp">
        <pc:chgData name="khushi budhiraja" userId="9698f521d8257cf0" providerId="LiveId" clId="{A712B064-9455-473F-9D73-8E040A542286}" dt="2024-06-12T17:29:08.098" v="19"/>
        <pc:sldMkLst>
          <pc:docMk/>
          <pc:sldMk cId="0" sldId="258"/>
        </pc:sldMkLst>
        <pc:spChg chg="mod">
          <ac:chgData name="khushi budhiraja" userId="9698f521d8257cf0" providerId="LiveId" clId="{A712B064-9455-473F-9D73-8E040A542286}" dt="2024-06-12T17:29:08.098" v="19"/>
          <ac:spMkLst>
            <pc:docMk/>
            <pc:sldMk cId="0" sldId="258"/>
            <ac:spMk id="19" creationId="{4B24FA81-C42B-4536-ACE0-A43E1F986B41}"/>
          </ac:spMkLst>
        </pc:spChg>
        <pc:spChg chg="mod">
          <ac:chgData name="khushi budhiraja" userId="9698f521d8257cf0" providerId="LiveId" clId="{A712B064-9455-473F-9D73-8E040A542286}" dt="2024-06-12T17:29:08.098" v="19"/>
          <ac:spMkLst>
            <pc:docMk/>
            <pc:sldMk cId="0" sldId="258"/>
            <ac:spMk id="208" creationId="{00000000-0000-0000-0000-000000000000}"/>
          </ac:spMkLst>
        </pc:spChg>
      </pc:sldChg>
      <pc:sldChg chg="modSp">
        <pc:chgData name="khushi budhiraja" userId="9698f521d8257cf0" providerId="LiveId" clId="{A712B064-9455-473F-9D73-8E040A542286}" dt="2024-06-12T17:29:08.098" v="19"/>
        <pc:sldMkLst>
          <pc:docMk/>
          <pc:sldMk cId="0" sldId="262"/>
        </pc:sldMkLst>
        <pc:spChg chg="mod">
          <ac:chgData name="khushi budhiraja" userId="9698f521d8257cf0" providerId="LiveId" clId="{A712B064-9455-473F-9D73-8E040A542286}" dt="2024-06-12T17:29:08.098" v="19"/>
          <ac:spMkLst>
            <pc:docMk/>
            <pc:sldMk cId="0" sldId="262"/>
            <ac:spMk id="261" creationId="{00000000-0000-0000-0000-000000000000}"/>
          </ac:spMkLst>
        </pc:spChg>
      </pc:sldChg>
      <pc:sldChg chg="modSp">
        <pc:chgData name="khushi budhiraja" userId="9698f521d8257cf0" providerId="LiveId" clId="{A712B064-9455-473F-9D73-8E040A542286}" dt="2024-06-12T17:29:08.098" v="19"/>
        <pc:sldMkLst>
          <pc:docMk/>
          <pc:sldMk cId="2048552209" sldId="263"/>
        </pc:sldMkLst>
        <pc:spChg chg="mod">
          <ac:chgData name="khushi budhiraja" userId="9698f521d8257cf0" providerId="LiveId" clId="{A712B064-9455-473F-9D73-8E040A542286}" dt="2024-06-12T17:29:08.098" v="19"/>
          <ac:spMkLst>
            <pc:docMk/>
            <pc:sldMk cId="2048552209" sldId="263"/>
            <ac:spMk id="208" creationId="{00000000-0000-0000-0000-000000000000}"/>
          </ac:spMkLst>
        </pc:spChg>
      </pc:sldChg>
      <pc:sldChg chg="modSp">
        <pc:chgData name="khushi budhiraja" userId="9698f521d8257cf0" providerId="LiveId" clId="{A712B064-9455-473F-9D73-8E040A542286}" dt="2024-06-12T17:29:08.098" v="19"/>
        <pc:sldMkLst>
          <pc:docMk/>
          <pc:sldMk cId="2505762259" sldId="264"/>
        </pc:sldMkLst>
        <pc:spChg chg="mod">
          <ac:chgData name="khushi budhiraja" userId="9698f521d8257cf0" providerId="LiveId" clId="{A712B064-9455-473F-9D73-8E040A542286}" dt="2024-06-12T17:29:08.098" v="19"/>
          <ac:spMkLst>
            <pc:docMk/>
            <pc:sldMk cId="2505762259" sldId="264"/>
            <ac:spMk id="208" creationId="{00000000-0000-0000-0000-000000000000}"/>
          </ac:spMkLst>
        </pc:spChg>
      </pc:sldChg>
      <pc:sldChg chg="modSp">
        <pc:chgData name="khushi budhiraja" userId="9698f521d8257cf0" providerId="LiveId" clId="{A712B064-9455-473F-9D73-8E040A542286}" dt="2024-06-12T17:29:08.098" v="19"/>
        <pc:sldMkLst>
          <pc:docMk/>
          <pc:sldMk cId="2711287820" sldId="274"/>
        </pc:sldMkLst>
        <pc:spChg chg="mod">
          <ac:chgData name="khushi budhiraja" userId="9698f521d8257cf0" providerId="LiveId" clId="{A712B064-9455-473F-9D73-8E040A542286}" dt="2024-06-12T17:29:08.098" v="19"/>
          <ac:spMkLst>
            <pc:docMk/>
            <pc:sldMk cId="2711287820" sldId="274"/>
            <ac:spMk id="208" creationId="{00000000-0000-0000-0000-000000000000}"/>
          </ac:spMkLst>
        </pc:spChg>
      </pc:sldChg>
      <pc:sldChg chg="modSp">
        <pc:chgData name="khushi budhiraja" userId="9698f521d8257cf0" providerId="LiveId" clId="{A712B064-9455-473F-9D73-8E040A542286}" dt="2024-06-12T17:29:08.098" v="19"/>
        <pc:sldMkLst>
          <pc:docMk/>
          <pc:sldMk cId="3290337766" sldId="275"/>
        </pc:sldMkLst>
        <pc:spChg chg="mod">
          <ac:chgData name="khushi budhiraja" userId="9698f521d8257cf0" providerId="LiveId" clId="{A712B064-9455-473F-9D73-8E040A542286}" dt="2024-06-12T17:29:08.098" v="19"/>
          <ac:spMkLst>
            <pc:docMk/>
            <pc:sldMk cId="3290337766" sldId="275"/>
            <ac:spMk id="208" creationId="{00000000-0000-0000-0000-000000000000}"/>
          </ac:spMkLst>
        </pc:spChg>
      </pc:sldChg>
      <pc:sldChg chg="modSp">
        <pc:chgData name="khushi budhiraja" userId="9698f521d8257cf0" providerId="LiveId" clId="{A712B064-9455-473F-9D73-8E040A542286}" dt="2024-06-12T17:29:08.098" v="19"/>
        <pc:sldMkLst>
          <pc:docMk/>
          <pc:sldMk cId="3231231952" sldId="276"/>
        </pc:sldMkLst>
        <pc:spChg chg="mod">
          <ac:chgData name="khushi budhiraja" userId="9698f521d8257cf0" providerId="LiveId" clId="{A712B064-9455-473F-9D73-8E040A542286}" dt="2024-06-12T17:29:08.098" v="19"/>
          <ac:spMkLst>
            <pc:docMk/>
            <pc:sldMk cId="3231231952" sldId="276"/>
            <ac:spMk id="208" creationId="{00000000-0000-0000-0000-000000000000}"/>
          </ac:spMkLst>
        </pc:spChg>
      </pc:sldChg>
      <pc:sldChg chg="modSp">
        <pc:chgData name="khushi budhiraja" userId="9698f521d8257cf0" providerId="LiveId" clId="{A712B064-9455-473F-9D73-8E040A542286}" dt="2024-06-12T17:29:08.098" v="19"/>
        <pc:sldMkLst>
          <pc:docMk/>
          <pc:sldMk cId="863940268" sldId="277"/>
        </pc:sldMkLst>
        <pc:spChg chg="mod">
          <ac:chgData name="khushi budhiraja" userId="9698f521d8257cf0" providerId="LiveId" clId="{A712B064-9455-473F-9D73-8E040A542286}" dt="2024-06-12T17:29:08.098" v="19"/>
          <ac:spMkLst>
            <pc:docMk/>
            <pc:sldMk cId="863940268" sldId="277"/>
            <ac:spMk id="208" creationId="{00000000-0000-0000-0000-000000000000}"/>
          </ac:spMkLst>
        </pc:spChg>
      </pc:sldChg>
      <pc:sldChg chg="addSp delSp modSp add mod">
        <pc:chgData name="khushi budhiraja" userId="9698f521d8257cf0" providerId="LiveId" clId="{A712B064-9455-473F-9D73-8E040A542286}" dt="2024-06-12T17:29:08.098" v="19"/>
        <pc:sldMkLst>
          <pc:docMk/>
          <pc:sldMk cId="1562859069" sldId="278"/>
        </pc:sldMkLst>
        <pc:spChg chg="mod">
          <ac:chgData name="khushi budhiraja" userId="9698f521d8257cf0" providerId="LiveId" clId="{A712B064-9455-473F-9D73-8E040A542286}" dt="2024-06-12T17:29:08.098" v="19"/>
          <ac:spMkLst>
            <pc:docMk/>
            <pc:sldMk cId="1562859069" sldId="278"/>
            <ac:spMk id="208" creationId="{00000000-0000-0000-0000-000000000000}"/>
          </ac:spMkLst>
        </pc:spChg>
        <pc:picChg chg="add mod">
          <ac:chgData name="khushi budhiraja" userId="9698f521d8257cf0" providerId="LiveId" clId="{A712B064-9455-473F-9D73-8E040A542286}" dt="2024-06-12T17:03:08.058" v="8" actId="14100"/>
          <ac:picMkLst>
            <pc:docMk/>
            <pc:sldMk cId="1562859069" sldId="278"/>
            <ac:picMk id="4" creationId="{72B84441-95BF-ACE4-A5D0-EF000EA6661C}"/>
          </ac:picMkLst>
        </pc:picChg>
        <pc:picChg chg="del">
          <ac:chgData name="khushi budhiraja" userId="9698f521d8257cf0" providerId="LiveId" clId="{A712B064-9455-473F-9D73-8E040A542286}" dt="2024-06-12T17:02:50.995" v="4" actId="478"/>
          <ac:picMkLst>
            <pc:docMk/>
            <pc:sldMk cId="1562859069" sldId="278"/>
            <ac:picMk id="5" creationId="{0A69083E-0331-DF52-6AF5-532082D5CB55}"/>
          </ac:picMkLst>
        </pc:picChg>
      </pc:sldChg>
      <pc:sldChg chg="add del">
        <pc:chgData name="khushi budhiraja" userId="9698f521d8257cf0" providerId="LiveId" clId="{A712B064-9455-473F-9D73-8E040A542286}" dt="2024-06-12T17:02:35.215" v="2" actId="47"/>
        <pc:sldMkLst>
          <pc:docMk/>
          <pc:sldMk cId="2418898405" sldId="279"/>
        </pc:sldMkLst>
      </pc:sldChg>
      <pc:sldChg chg="addSp delSp modSp new del mod ord delAnim modAnim">
        <pc:chgData name="khushi budhiraja" userId="9698f521d8257cf0" providerId="LiveId" clId="{A712B064-9455-473F-9D73-8E040A542286}" dt="2024-06-12T17:31:20.071" v="33" actId="2696"/>
        <pc:sldMkLst>
          <pc:docMk/>
          <pc:sldMk cId="3289750790" sldId="279"/>
        </pc:sldMkLst>
        <pc:spChg chg="mod">
          <ac:chgData name="khushi budhiraja" userId="9698f521d8257cf0" providerId="LiveId" clId="{A712B064-9455-473F-9D73-8E040A542286}" dt="2024-06-12T17:29:58.728" v="25" actId="255"/>
          <ac:spMkLst>
            <pc:docMk/>
            <pc:sldMk cId="3289750790" sldId="279"/>
            <ac:spMk id="2" creationId="{C361D5E9-B74E-4700-31FC-006ECC7D2BB0}"/>
          </ac:spMkLst>
        </pc:spChg>
        <pc:spChg chg="mod">
          <ac:chgData name="khushi budhiraja" userId="9698f521d8257cf0" providerId="LiveId" clId="{A712B064-9455-473F-9D73-8E040A542286}" dt="2024-06-12T17:29:08.098" v="19"/>
          <ac:spMkLst>
            <pc:docMk/>
            <pc:sldMk cId="3289750790" sldId="279"/>
            <ac:spMk id="3" creationId="{0B5B9AB2-F2A6-4EB7-FCA8-4A92F37704D6}"/>
          </ac:spMkLst>
        </pc:spChg>
        <pc:spChg chg="mod">
          <ac:chgData name="khushi budhiraja" userId="9698f521d8257cf0" providerId="LiveId" clId="{A712B064-9455-473F-9D73-8E040A542286}" dt="2024-06-12T17:29:08.098" v="19"/>
          <ac:spMkLst>
            <pc:docMk/>
            <pc:sldMk cId="3289750790" sldId="279"/>
            <ac:spMk id="4" creationId="{E5AB1C76-E551-A084-7DDE-6749C616EEB6}"/>
          </ac:spMkLst>
        </pc:spChg>
        <pc:picChg chg="add del mod">
          <ac:chgData name="khushi budhiraja" userId="9698f521d8257cf0" providerId="LiveId" clId="{A712B064-9455-473F-9D73-8E040A542286}" dt="2024-06-12T17:31:06.658" v="32" actId="478"/>
          <ac:picMkLst>
            <pc:docMk/>
            <pc:sldMk cId="3289750790" sldId="279"/>
            <ac:picMk id="5" creationId="{0DB5711B-E1AB-DD49-FBA9-E698D27905C8}"/>
          </ac:picMkLst>
        </pc:picChg>
      </pc:sldChg>
      <pc:sldMasterChg chg="modSldLayout">
        <pc:chgData name="khushi budhiraja" userId="9698f521d8257cf0" providerId="LiveId" clId="{A712B064-9455-473F-9D73-8E040A542286}" dt="2024-06-12T17:29:08.098" v="19"/>
        <pc:sldMasterMkLst>
          <pc:docMk/>
          <pc:sldMasterMk cId="4126572021" sldId="2147483662"/>
        </pc:sldMasterMkLst>
        <pc:sldLayoutChg chg="addSp delSp">
          <pc:chgData name="khushi budhiraja" userId="9698f521d8257cf0" providerId="LiveId" clId="{A712B064-9455-473F-9D73-8E040A542286}" dt="2024-06-12T17:29:08.098" v="19"/>
          <pc:sldLayoutMkLst>
            <pc:docMk/>
            <pc:sldMasterMk cId="4126572021" sldId="2147483662"/>
            <pc:sldLayoutMk cId="3051920083" sldId="2147483674"/>
          </pc:sldLayoutMkLst>
          <pc:spChg chg="add del">
            <ac:chgData name="khushi budhiraja" userId="9698f521d8257cf0" providerId="LiveId" clId="{A712B064-9455-473F-9D73-8E040A542286}" dt="2024-06-12T17:29:08.098" v="19"/>
            <ac:spMkLst>
              <pc:docMk/>
              <pc:sldMasterMk cId="4126572021" sldId="2147483662"/>
              <pc:sldLayoutMk cId="3051920083" sldId="2147483674"/>
              <ac:spMk id="28" creationId="{00000000-0000-0000-0000-000000000000}"/>
            </ac:spMkLst>
          </pc:spChg>
          <pc:spChg chg="add del">
            <ac:chgData name="khushi budhiraja" userId="9698f521d8257cf0" providerId="LiveId" clId="{A712B064-9455-473F-9D73-8E040A542286}" dt="2024-06-12T17:29:08.098" v="19"/>
            <ac:spMkLst>
              <pc:docMk/>
              <pc:sldMasterMk cId="4126572021" sldId="2147483662"/>
              <pc:sldLayoutMk cId="3051920083" sldId="2147483674"/>
              <ac:spMk id="29" creationId="{00000000-0000-0000-0000-000000000000}"/>
            </ac:spMkLst>
          </pc:spChg>
          <pc:spChg chg="add del">
            <ac:chgData name="khushi budhiraja" userId="9698f521d8257cf0" providerId="LiveId" clId="{A712B064-9455-473F-9D73-8E040A542286}" dt="2024-06-12T17:29:08.098" v="19"/>
            <ac:spMkLst>
              <pc:docMk/>
              <pc:sldMasterMk cId="4126572021" sldId="2147483662"/>
              <pc:sldLayoutMk cId="3051920083" sldId="2147483674"/>
              <ac:spMk id="30" creationId="{00000000-0000-0000-0000-000000000000}"/>
            </ac:spMkLst>
          </pc:spChg>
          <pc:spChg chg="add del">
            <ac:chgData name="khushi budhiraja" userId="9698f521d8257cf0" providerId="LiveId" clId="{A712B064-9455-473F-9D73-8E040A542286}" dt="2024-06-12T17:29:08.098" v="19"/>
            <ac:spMkLst>
              <pc:docMk/>
              <pc:sldMasterMk cId="4126572021" sldId="2147483662"/>
              <pc:sldLayoutMk cId="3051920083" sldId="2147483674"/>
              <ac:spMk id="31" creationId="{00000000-0000-0000-0000-000000000000}"/>
            </ac:spMkLst>
          </pc:spChg>
        </pc:sldLayoutChg>
        <pc:sldLayoutChg chg="addSp delSp">
          <pc:chgData name="khushi budhiraja" userId="9698f521d8257cf0" providerId="LiveId" clId="{A712B064-9455-473F-9D73-8E040A542286}" dt="2024-06-12T17:29:08.098" v="19"/>
          <pc:sldLayoutMkLst>
            <pc:docMk/>
            <pc:sldMasterMk cId="4126572021" sldId="2147483662"/>
            <pc:sldLayoutMk cId="2331751009" sldId="2147483675"/>
          </pc:sldLayoutMkLst>
          <pc:spChg chg="add del">
            <ac:chgData name="khushi budhiraja" userId="9698f521d8257cf0" providerId="LiveId" clId="{A712B064-9455-473F-9D73-8E040A542286}" dt="2024-06-12T17:29:08.098" v="19"/>
            <ac:spMkLst>
              <pc:docMk/>
              <pc:sldMasterMk cId="4126572021" sldId="2147483662"/>
              <pc:sldLayoutMk cId="2331751009" sldId="2147483675"/>
              <ac:spMk id="40" creationId="{00000000-0000-0000-0000-000000000000}"/>
            </ac:spMkLst>
          </pc:spChg>
          <pc:spChg chg="add del">
            <ac:chgData name="khushi budhiraja" userId="9698f521d8257cf0" providerId="LiveId" clId="{A712B064-9455-473F-9D73-8E040A542286}" dt="2024-06-12T17:29:08.098" v="19"/>
            <ac:spMkLst>
              <pc:docMk/>
              <pc:sldMasterMk cId="4126572021" sldId="2147483662"/>
              <pc:sldLayoutMk cId="2331751009" sldId="2147483675"/>
              <ac:spMk id="41" creationId="{00000000-0000-0000-0000-000000000000}"/>
            </ac:spMkLst>
          </pc:spChg>
          <pc:spChg chg="add del">
            <ac:chgData name="khushi budhiraja" userId="9698f521d8257cf0" providerId="LiveId" clId="{A712B064-9455-473F-9D73-8E040A542286}" dt="2024-06-12T17:29:08.098" v="19"/>
            <ac:spMkLst>
              <pc:docMk/>
              <pc:sldMasterMk cId="4126572021" sldId="2147483662"/>
              <pc:sldLayoutMk cId="2331751009" sldId="2147483675"/>
              <ac:spMk id="42" creationId="{00000000-0000-0000-0000-000000000000}"/>
            </ac:spMkLst>
          </pc:spChg>
          <pc:grpChg chg="add del">
            <ac:chgData name="khushi budhiraja" userId="9698f521d8257cf0" providerId="LiveId" clId="{A712B064-9455-473F-9D73-8E040A542286}" dt="2024-06-12T17:29:08.098" v="19"/>
            <ac:grpSpMkLst>
              <pc:docMk/>
              <pc:sldMasterMk cId="4126572021" sldId="2147483662"/>
              <pc:sldLayoutMk cId="2331751009" sldId="2147483675"/>
              <ac:grpSpMk id="43" creationId="{00000000-0000-0000-0000-000000000000}"/>
            </ac:grpSpMkLst>
          </pc:grpChg>
        </pc:sldLayoutChg>
        <pc:sldLayoutChg chg="addSp delSp">
          <pc:chgData name="khushi budhiraja" userId="9698f521d8257cf0" providerId="LiveId" clId="{A712B064-9455-473F-9D73-8E040A542286}" dt="2024-06-12T17:29:08.098" v="19"/>
          <pc:sldLayoutMkLst>
            <pc:docMk/>
            <pc:sldMasterMk cId="4126572021" sldId="2147483662"/>
            <pc:sldLayoutMk cId="4266762997" sldId="2147483676"/>
          </pc:sldLayoutMkLst>
          <pc:spChg chg="add del">
            <ac:chgData name="khushi budhiraja" userId="9698f521d8257cf0" providerId="LiveId" clId="{A712B064-9455-473F-9D73-8E040A542286}" dt="2024-06-12T17:29:08.098" v="19"/>
            <ac:spMkLst>
              <pc:docMk/>
              <pc:sldMasterMk cId="4126572021" sldId="2147483662"/>
              <pc:sldLayoutMk cId="4266762997" sldId="2147483676"/>
              <ac:spMk id="55" creationId="{00000000-0000-0000-0000-000000000000}"/>
            </ac:spMkLst>
          </pc:spChg>
          <pc:spChg chg="add del">
            <ac:chgData name="khushi budhiraja" userId="9698f521d8257cf0" providerId="LiveId" clId="{A712B064-9455-473F-9D73-8E040A542286}" dt="2024-06-12T17:29:08.098" v="19"/>
            <ac:spMkLst>
              <pc:docMk/>
              <pc:sldMasterMk cId="4126572021" sldId="2147483662"/>
              <pc:sldLayoutMk cId="4266762997" sldId="2147483676"/>
              <ac:spMk id="59" creationId="{00000000-0000-0000-0000-000000000000}"/>
            </ac:spMkLst>
          </pc:spChg>
          <pc:spChg chg="add del">
            <ac:chgData name="khushi budhiraja" userId="9698f521d8257cf0" providerId="LiveId" clId="{A712B064-9455-473F-9D73-8E040A542286}" dt="2024-06-12T17:29:08.098" v="19"/>
            <ac:spMkLst>
              <pc:docMk/>
              <pc:sldMasterMk cId="4126572021" sldId="2147483662"/>
              <pc:sldLayoutMk cId="4266762997" sldId="2147483676"/>
              <ac:spMk id="60" creationId="{00000000-0000-0000-0000-000000000000}"/>
            </ac:spMkLst>
          </pc:spChg>
          <pc:grpChg chg="add del">
            <ac:chgData name="khushi budhiraja" userId="9698f521d8257cf0" providerId="LiveId" clId="{A712B064-9455-473F-9D73-8E040A542286}" dt="2024-06-12T17:29:08.098" v="19"/>
            <ac:grpSpMkLst>
              <pc:docMk/>
              <pc:sldMasterMk cId="4126572021" sldId="2147483662"/>
              <pc:sldLayoutMk cId="4266762997" sldId="2147483676"/>
              <ac:grpSpMk id="56" creationId="{00000000-0000-0000-0000-000000000000}"/>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6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40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
        <p:nvSpPr>
          <p:cNvPr id="3" name="TextBox 2">
            <a:extLst>
              <a:ext uri="{FF2B5EF4-FFF2-40B4-BE49-F238E27FC236}">
                <a16:creationId xmlns:a16="http://schemas.microsoft.com/office/drawing/2014/main" id="{527E6E0E-0A4E-C4FB-44AB-E38047270E41}"/>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2" name="TextBox 1">
            <a:extLst>
              <a:ext uri="{FF2B5EF4-FFF2-40B4-BE49-F238E27FC236}">
                <a16:creationId xmlns:a16="http://schemas.microsoft.com/office/drawing/2014/main" id="{0E33987A-EB8E-90CF-9AE7-E854C85E9C79}"/>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extLst>
      <p:ext uri="{BB962C8B-B14F-4D97-AF65-F5344CB8AC3E}">
        <p14:creationId xmlns:p14="http://schemas.microsoft.com/office/powerpoint/2010/main" val="323123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t>Thank you</a:t>
            </a:r>
            <a:endParaRPr dirty="0"/>
          </a:p>
        </p:txBody>
      </p:sp>
      <p:sp>
        <p:nvSpPr>
          <p:cNvPr id="2" name="TextBox 1">
            <a:extLst>
              <a:ext uri="{FF2B5EF4-FFF2-40B4-BE49-F238E27FC236}">
                <a16:creationId xmlns:a16="http://schemas.microsoft.com/office/drawing/2014/main" id="{6F8C0B0F-FE99-6CB9-4420-A01C0F0D4814}"/>
              </a:ext>
            </a:extLst>
          </p:cNvPr>
          <p:cNvSpPr txBox="1"/>
          <p:nvPr/>
        </p:nvSpPr>
        <p:spPr>
          <a:xfrm>
            <a:off x="1288973" y="3635566"/>
            <a:ext cx="2677099" cy="307777"/>
          </a:xfrm>
          <a:prstGeom prst="rect">
            <a:avLst/>
          </a:prstGeom>
          <a:noFill/>
        </p:spPr>
        <p:txBody>
          <a:bodyPr wrap="square" rtlCol="0">
            <a:spAutoFit/>
          </a:bodyPr>
          <a:lstStyle/>
          <a:p>
            <a:r>
              <a:rPr lang="en-IN" dirty="0"/>
              <a:t>By khushi budhiraja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
        <p:nvSpPr>
          <p:cNvPr id="2" name="TextBox 1">
            <a:extLst>
              <a:ext uri="{FF2B5EF4-FFF2-40B4-BE49-F238E27FC236}">
                <a16:creationId xmlns:a16="http://schemas.microsoft.com/office/drawing/2014/main" id="{A5533561-17AE-0196-A299-62DF870A2757}"/>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Visualization </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2" name="TextBox 1">
            <a:extLst>
              <a:ext uri="{FF2B5EF4-FFF2-40B4-BE49-F238E27FC236}">
                <a16:creationId xmlns:a16="http://schemas.microsoft.com/office/drawing/2014/main" id="{0D70E68C-3DF6-2AD1-96EC-1F679A563958}"/>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2" name="TextBox 1">
            <a:extLst>
              <a:ext uri="{FF2B5EF4-FFF2-40B4-BE49-F238E27FC236}">
                <a16:creationId xmlns:a16="http://schemas.microsoft.com/office/drawing/2014/main" id="{A02FB39A-0598-F8B6-A69A-A4E579FB3F09}"/>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2" name="TextBox 1">
            <a:extLst>
              <a:ext uri="{FF2B5EF4-FFF2-40B4-BE49-F238E27FC236}">
                <a16:creationId xmlns:a16="http://schemas.microsoft.com/office/drawing/2014/main" id="{94EE5A58-0749-B2A9-DCA2-D5A66ADDE1FA}"/>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6"/>
            <a:ext cx="9779183" cy="92109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Visualization</a:t>
            </a:r>
            <a:endParaRPr dirty="0">
              <a:solidFill>
                <a:schemeClr val="tx1"/>
              </a:solidFill>
            </a:endParaRPr>
          </a:p>
        </p:txBody>
      </p:sp>
      <p:sp>
        <p:nvSpPr>
          <p:cNvPr id="2" name="TextBox 1">
            <a:extLst>
              <a:ext uri="{FF2B5EF4-FFF2-40B4-BE49-F238E27FC236}">
                <a16:creationId xmlns:a16="http://schemas.microsoft.com/office/drawing/2014/main" id="{9080585F-4568-4CD8-9976-8B4F1A1BEFE0}"/>
              </a:ext>
            </a:extLst>
          </p:cNvPr>
          <p:cNvSpPr txBox="1"/>
          <p:nvPr/>
        </p:nvSpPr>
        <p:spPr>
          <a:xfrm>
            <a:off x="1167491" y="1924060"/>
            <a:ext cx="9045058" cy="461665"/>
          </a:xfrm>
          <a:prstGeom prst="rect">
            <a:avLst/>
          </a:prstGeom>
          <a:noFill/>
        </p:spPr>
        <p:txBody>
          <a:bodyPr wrap="square" rtlCol="0">
            <a:spAutoFit/>
          </a:bodyPr>
          <a:lstStyle/>
          <a:p>
            <a:endParaRPr lang="en-IN" sz="2400" dirty="0">
              <a:solidFill>
                <a:schemeClr val="accent1"/>
              </a:solidFill>
              <a:latin typeface="Poppins"/>
              <a:cs typeface="Poppins"/>
              <a:sym typeface="Poppins"/>
            </a:endParaRPr>
          </a:p>
        </p:txBody>
      </p:sp>
      <p:pic>
        <p:nvPicPr>
          <p:cNvPr id="5" name="Picture 4">
            <a:extLst>
              <a:ext uri="{FF2B5EF4-FFF2-40B4-BE49-F238E27FC236}">
                <a16:creationId xmlns:a16="http://schemas.microsoft.com/office/drawing/2014/main" id="{0A69083E-0331-DF52-6AF5-532082D5CB55}"/>
              </a:ext>
            </a:extLst>
          </p:cNvPr>
          <p:cNvPicPr>
            <a:picLocks noChangeAspect="1"/>
          </p:cNvPicPr>
          <p:nvPr/>
        </p:nvPicPr>
        <p:blipFill>
          <a:blip r:embed="rId3"/>
          <a:stretch>
            <a:fillRect/>
          </a:stretch>
        </p:blipFill>
        <p:spPr>
          <a:xfrm>
            <a:off x="0" y="1057620"/>
            <a:ext cx="12192000" cy="5800380"/>
          </a:xfrm>
          <a:prstGeom prst="rect">
            <a:avLst/>
          </a:prstGeom>
        </p:spPr>
      </p:pic>
    </p:spTree>
    <p:extLst>
      <p:ext uri="{BB962C8B-B14F-4D97-AF65-F5344CB8AC3E}">
        <p14:creationId xmlns:p14="http://schemas.microsoft.com/office/powerpoint/2010/main" val="86394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6"/>
            <a:ext cx="9779183" cy="92109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Visualization</a:t>
            </a:r>
            <a:endParaRPr dirty="0">
              <a:solidFill>
                <a:schemeClr val="tx1"/>
              </a:solidFill>
            </a:endParaRPr>
          </a:p>
        </p:txBody>
      </p:sp>
      <p:sp>
        <p:nvSpPr>
          <p:cNvPr id="2" name="TextBox 1">
            <a:extLst>
              <a:ext uri="{FF2B5EF4-FFF2-40B4-BE49-F238E27FC236}">
                <a16:creationId xmlns:a16="http://schemas.microsoft.com/office/drawing/2014/main" id="{9080585F-4568-4CD8-9976-8B4F1A1BEFE0}"/>
              </a:ext>
            </a:extLst>
          </p:cNvPr>
          <p:cNvSpPr txBox="1"/>
          <p:nvPr/>
        </p:nvSpPr>
        <p:spPr>
          <a:xfrm>
            <a:off x="1167491" y="1924060"/>
            <a:ext cx="9045058" cy="461665"/>
          </a:xfrm>
          <a:prstGeom prst="rect">
            <a:avLst/>
          </a:prstGeom>
          <a:noFill/>
        </p:spPr>
        <p:txBody>
          <a:bodyPr wrap="square" rtlCol="0">
            <a:spAutoFit/>
          </a:bodyPr>
          <a:lstStyle/>
          <a:p>
            <a:endParaRPr lang="en-IN" sz="2400" dirty="0">
              <a:solidFill>
                <a:schemeClr val="accent1"/>
              </a:solidFill>
              <a:latin typeface="Poppins"/>
              <a:cs typeface="Poppins"/>
              <a:sym typeface="Poppins"/>
            </a:endParaRPr>
          </a:p>
        </p:txBody>
      </p:sp>
      <p:pic>
        <p:nvPicPr>
          <p:cNvPr id="4" name="Picture 3">
            <a:extLst>
              <a:ext uri="{FF2B5EF4-FFF2-40B4-BE49-F238E27FC236}">
                <a16:creationId xmlns:a16="http://schemas.microsoft.com/office/drawing/2014/main" id="{72B84441-95BF-ACE4-A5D0-EF000EA6661C}"/>
              </a:ext>
            </a:extLst>
          </p:cNvPr>
          <p:cNvPicPr>
            <a:picLocks noChangeAspect="1"/>
          </p:cNvPicPr>
          <p:nvPr/>
        </p:nvPicPr>
        <p:blipFill>
          <a:blip r:embed="rId3"/>
          <a:stretch>
            <a:fillRect/>
          </a:stretch>
        </p:blipFill>
        <p:spPr>
          <a:xfrm>
            <a:off x="0" y="1057620"/>
            <a:ext cx="12192000" cy="5800379"/>
          </a:xfrm>
          <a:prstGeom prst="rect">
            <a:avLst/>
          </a:prstGeom>
        </p:spPr>
      </p:pic>
    </p:spTree>
    <p:extLst>
      <p:ext uri="{BB962C8B-B14F-4D97-AF65-F5344CB8AC3E}">
        <p14:creationId xmlns:p14="http://schemas.microsoft.com/office/powerpoint/2010/main" val="156285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2" name="TextBox 1">
            <a:extLst>
              <a:ext uri="{FF2B5EF4-FFF2-40B4-BE49-F238E27FC236}">
                <a16:creationId xmlns:a16="http://schemas.microsoft.com/office/drawing/2014/main" id="{CBABF0BD-3DC2-82BE-50D9-73F39A9E803E}"/>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extLst>
      <p:ext uri="{BB962C8B-B14F-4D97-AF65-F5344CB8AC3E}">
        <p14:creationId xmlns:p14="http://schemas.microsoft.com/office/powerpoint/2010/main" val="271128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2" name="TextBox 1">
            <a:extLst>
              <a:ext uri="{FF2B5EF4-FFF2-40B4-BE49-F238E27FC236}">
                <a16:creationId xmlns:a16="http://schemas.microsoft.com/office/drawing/2014/main" id="{9EA170AE-9DF4-6D6F-61F9-E2D67BF8E3F5}"/>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extLst>
      <p:ext uri="{BB962C8B-B14F-4D97-AF65-F5344CB8AC3E}">
        <p14:creationId xmlns:p14="http://schemas.microsoft.com/office/powerpoint/2010/main" val="329033776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710</Words>
  <Application>Microsoft Office PowerPoint</Application>
  <PresentationFormat>Widescreen</PresentationFormat>
  <Paragraphs>119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Poppins</vt:lpstr>
      <vt:lpstr>Office Theme</vt:lpstr>
      <vt:lpstr>Amazon Sales Data Analysis</vt:lpstr>
      <vt:lpstr>Objectives</vt:lpstr>
      <vt:lpstr>The Process</vt:lpstr>
      <vt:lpstr>Data Collection</vt:lpstr>
      <vt:lpstr>Data Cleaning</vt:lpstr>
      <vt:lpstr>Data Visualization</vt:lpstr>
      <vt:lpstr>Data Visualization</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khushi budhiraja</dc:creator>
  <cp:lastModifiedBy>khushi budhiraja</cp:lastModifiedBy>
  <cp:revision>41</cp:revision>
  <dcterms:created xsi:type="dcterms:W3CDTF">2022-12-29T06:36:15Z</dcterms:created>
  <dcterms:modified xsi:type="dcterms:W3CDTF">2024-06-12T18:03:12Z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