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61" r:id="rId3"/>
    <p:sldId id="313" r:id="rId4"/>
    <p:sldId id="262" r:id="rId5"/>
    <p:sldId id="314" r:id="rId6"/>
    <p:sldId id="317" r:id="rId7"/>
    <p:sldId id="315" r:id="rId8"/>
    <p:sldId id="296" r:id="rId9"/>
    <p:sldId id="297" r:id="rId10"/>
    <p:sldId id="278" r:id="rId11"/>
  </p:sldIdLst>
  <p:sldSz cx="9144000" cy="5143500" type="screen16x9"/>
  <p:notesSz cx="6858000" cy="9144000"/>
  <p:embeddedFontLst>
    <p:embeddedFont>
      <p:font typeface="Lexend Deca" panose="020B0604020202020204" charset="-78"/>
      <p:regular r:id="rId13"/>
    </p:embeddedFont>
    <p:embeddedFont>
      <p:font typeface="Poppins"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D004A-6893-DAA6-FB2D-F68536735270}" v="591" dt="2024-05-25T07:45:10.724"/>
    <p1510:client id="{FA716C8B-F968-40C4-F234-D4334678BF28}" v="1" dt="2024-05-25T07:47:18.104"/>
  </p1510:revLst>
</p1510:revInfo>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Chaturkar" userId="091d23159c5379b0" providerId="Windows Live" clId="Web-{C8ED004A-6893-DAA6-FB2D-F68536735270}"/>
    <pc:docChg chg="modSld">
      <pc:chgData name="Khushi Chaturkar" userId="091d23159c5379b0" providerId="Windows Live" clId="Web-{C8ED004A-6893-DAA6-FB2D-F68536735270}" dt="2024-05-25T07:45:10.724" v="478" actId="1076"/>
      <pc:docMkLst>
        <pc:docMk/>
      </pc:docMkLst>
      <pc:sldChg chg="addSp delSp modSp">
        <pc:chgData name="Khushi Chaturkar" userId="091d23159c5379b0" providerId="Windows Live" clId="Web-{C8ED004A-6893-DAA6-FB2D-F68536735270}" dt="2024-05-25T07:08:04.852" v="305" actId="14100"/>
        <pc:sldMkLst>
          <pc:docMk/>
          <pc:sldMk cId="0" sldId="256"/>
        </pc:sldMkLst>
        <pc:spChg chg="mod">
          <ac:chgData name="Khushi Chaturkar" userId="091d23159c5379b0" providerId="Windows Live" clId="Web-{C8ED004A-6893-DAA6-FB2D-F68536735270}" dt="2024-05-25T06:28:55.107" v="112" actId="1076"/>
          <ac:spMkLst>
            <pc:docMk/>
            <pc:sldMk cId="0" sldId="256"/>
            <ac:spMk id="3" creationId="{756CBFCC-33F1-BF7D-E076-4417EDCB761E}"/>
          </ac:spMkLst>
        </pc:spChg>
        <pc:spChg chg="mod">
          <ac:chgData name="Khushi Chaturkar" userId="091d23159c5379b0" providerId="Windows Live" clId="Web-{C8ED004A-6893-DAA6-FB2D-F68536735270}" dt="2024-05-25T06:29:12.497" v="115" actId="20577"/>
          <ac:spMkLst>
            <pc:docMk/>
            <pc:sldMk cId="0" sldId="256"/>
            <ac:spMk id="5" creationId="{B020BB63-5BD3-8605-39FF-BD78112B9A99}"/>
          </ac:spMkLst>
        </pc:spChg>
        <pc:spChg chg="mod">
          <ac:chgData name="Khushi Chaturkar" userId="091d23159c5379b0" providerId="Windows Live" clId="Web-{C8ED004A-6893-DAA6-FB2D-F68536735270}" dt="2024-05-25T06:28:59.904" v="113" actId="1076"/>
          <ac:spMkLst>
            <pc:docMk/>
            <pc:sldMk cId="0" sldId="256"/>
            <ac:spMk id="60" creationId="{00000000-0000-0000-0000-000000000000}"/>
          </ac:spMkLst>
        </pc:spChg>
        <pc:picChg chg="add del mod">
          <ac:chgData name="Khushi Chaturkar" userId="091d23159c5379b0" providerId="Windows Live" clId="Web-{C8ED004A-6893-DAA6-FB2D-F68536735270}" dt="2024-05-25T07:01:52.800" v="246"/>
          <ac:picMkLst>
            <pc:docMk/>
            <pc:sldMk cId="0" sldId="256"/>
            <ac:picMk id="2" creationId="{C69BF266-D1C9-5D69-D0B7-FE56765342FA}"/>
          </ac:picMkLst>
        </pc:picChg>
        <pc:picChg chg="add del mod">
          <ac:chgData name="Khushi Chaturkar" userId="091d23159c5379b0" providerId="Windows Live" clId="Web-{C8ED004A-6893-DAA6-FB2D-F68536735270}" dt="2024-05-25T07:06:47.289" v="289"/>
          <ac:picMkLst>
            <pc:docMk/>
            <pc:sldMk cId="0" sldId="256"/>
            <ac:picMk id="6" creationId="{428F12E9-C646-1838-F4F5-2DC49F0BFF71}"/>
          </ac:picMkLst>
        </pc:picChg>
        <pc:picChg chg="add mod">
          <ac:chgData name="Khushi Chaturkar" userId="091d23159c5379b0" providerId="Windows Live" clId="Web-{C8ED004A-6893-DAA6-FB2D-F68536735270}" dt="2024-05-25T07:08:04.852" v="305" actId="14100"/>
          <ac:picMkLst>
            <pc:docMk/>
            <pc:sldMk cId="0" sldId="256"/>
            <ac:picMk id="7" creationId="{B7E9A504-1079-331B-6E6A-AB93416659DE}"/>
          </ac:picMkLst>
        </pc:picChg>
        <pc:picChg chg="add del mod">
          <ac:chgData name="Khushi Chaturkar" userId="091d23159c5379b0" providerId="Windows Live" clId="Web-{C8ED004A-6893-DAA6-FB2D-F68536735270}" dt="2024-05-25T07:06:09.257" v="280" actId="688"/>
          <ac:picMkLst>
            <pc:docMk/>
            <pc:sldMk cId="0" sldId="256"/>
            <ac:picMk id="61" creationId="{00000000-0000-0000-0000-000000000000}"/>
          </ac:picMkLst>
        </pc:picChg>
        <pc:picChg chg="del">
          <ac:chgData name="Khushi Chaturkar" userId="091d23159c5379b0" providerId="Windows Live" clId="Web-{C8ED004A-6893-DAA6-FB2D-F68536735270}" dt="2024-05-25T07:03:18.176" v="247"/>
          <ac:picMkLst>
            <pc:docMk/>
            <pc:sldMk cId="0" sldId="256"/>
            <ac:picMk id="62" creationId="{00000000-0000-0000-0000-000000000000}"/>
          </ac:picMkLst>
        </pc:picChg>
      </pc:sldChg>
      <pc:sldChg chg="modSp">
        <pc:chgData name="Khushi Chaturkar" userId="091d23159c5379b0" providerId="Windows Live" clId="Web-{C8ED004A-6893-DAA6-FB2D-F68536735270}" dt="2024-05-25T06:33:41.407" v="155" actId="20577"/>
        <pc:sldMkLst>
          <pc:docMk/>
          <pc:sldMk cId="0" sldId="261"/>
        </pc:sldMkLst>
        <pc:spChg chg="mod">
          <ac:chgData name="Khushi Chaturkar" userId="091d23159c5379b0" providerId="Windows Live" clId="Web-{C8ED004A-6893-DAA6-FB2D-F68536735270}" dt="2024-05-25T06:33:41.407" v="155" actId="20577"/>
          <ac:spMkLst>
            <pc:docMk/>
            <pc:sldMk cId="0" sldId="261"/>
            <ac:spMk id="5" creationId="{ADE36DB6-36B4-CE38-10E1-C4EF9E86DA68}"/>
          </ac:spMkLst>
        </pc:spChg>
      </pc:sldChg>
      <pc:sldChg chg="addSp delSp modSp">
        <pc:chgData name="Khushi Chaturkar" userId="091d23159c5379b0" providerId="Windows Live" clId="Web-{C8ED004A-6893-DAA6-FB2D-F68536735270}" dt="2024-05-25T07:39:03.735" v="454" actId="14100"/>
        <pc:sldMkLst>
          <pc:docMk/>
          <pc:sldMk cId="0" sldId="262"/>
        </pc:sldMkLst>
        <pc:spChg chg="mod">
          <ac:chgData name="Khushi Chaturkar" userId="091d23159c5379b0" providerId="Windows Live" clId="Web-{C8ED004A-6893-DAA6-FB2D-F68536735270}" dt="2024-05-25T07:08:21.321" v="306" actId="14100"/>
          <ac:spMkLst>
            <pc:docMk/>
            <pc:sldMk cId="0" sldId="262"/>
            <ac:spMk id="8" creationId="{90A7C56E-028F-8D40-D344-D9784DA2842D}"/>
          </ac:spMkLst>
        </pc:spChg>
        <pc:picChg chg="add del mod">
          <ac:chgData name="Khushi Chaturkar" userId="091d23159c5379b0" providerId="Windows Live" clId="Web-{C8ED004A-6893-DAA6-FB2D-F68536735270}" dt="2024-05-25T07:01:44.300" v="245"/>
          <ac:picMkLst>
            <pc:docMk/>
            <pc:sldMk cId="0" sldId="262"/>
            <ac:picMk id="2" creationId="{A5EC6FDA-324A-5461-E365-1FB87181F1E5}"/>
          </ac:picMkLst>
        </pc:picChg>
        <pc:picChg chg="add del mod">
          <ac:chgData name="Khushi Chaturkar" userId="091d23159c5379b0" providerId="Windows Live" clId="Web-{C8ED004A-6893-DAA6-FB2D-F68536735270}" dt="2024-05-25T07:11:49.246" v="323"/>
          <ac:picMkLst>
            <pc:docMk/>
            <pc:sldMk cId="0" sldId="262"/>
            <ac:picMk id="3" creationId="{BD619D12-98ED-1C3F-BF3F-2EA04D14F3B6}"/>
          </ac:picMkLst>
        </pc:picChg>
        <pc:picChg chg="add mod">
          <ac:chgData name="Khushi Chaturkar" userId="091d23159c5379b0" providerId="Windows Live" clId="Web-{C8ED004A-6893-DAA6-FB2D-F68536735270}" dt="2024-05-25T07:39:00.406" v="453" actId="1076"/>
          <ac:picMkLst>
            <pc:docMk/>
            <pc:sldMk cId="0" sldId="262"/>
            <ac:picMk id="5" creationId="{1F00F708-14ED-A96C-8BB0-A20D04FC6F47}"/>
          </ac:picMkLst>
        </pc:picChg>
        <pc:picChg chg="del">
          <ac:chgData name="Khushi Chaturkar" userId="091d23159c5379b0" providerId="Windows Live" clId="Web-{C8ED004A-6893-DAA6-FB2D-F68536735270}" dt="2024-05-25T07:38:52.469" v="450"/>
          <ac:picMkLst>
            <pc:docMk/>
            <pc:sldMk cId="0" sldId="262"/>
            <ac:picMk id="110" creationId="{00000000-0000-0000-0000-000000000000}"/>
          </ac:picMkLst>
        </pc:picChg>
        <pc:picChg chg="del">
          <ac:chgData name="Khushi Chaturkar" userId="091d23159c5379b0" providerId="Windows Live" clId="Web-{C8ED004A-6893-DAA6-FB2D-F68536735270}" dt="2024-05-25T07:38:51" v="449"/>
          <ac:picMkLst>
            <pc:docMk/>
            <pc:sldMk cId="0" sldId="262"/>
            <ac:picMk id="116" creationId="{00000000-0000-0000-0000-000000000000}"/>
          </ac:picMkLst>
        </pc:picChg>
        <pc:picChg chg="add del">
          <ac:chgData name="Khushi Chaturkar" userId="091d23159c5379b0" providerId="Windows Live" clId="Web-{C8ED004A-6893-DAA6-FB2D-F68536735270}" dt="2024-05-25T07:10:16.792" v="314"/>
          <ac:picMkLst>
            <pc:docMk/>
            <pc:sldMk cId="0" sldId="262"/>
            <ac:picMk id="117" creationId="{00000000-0000-0000-0000-000000000000}"/>
          </ac:picMkLst>
        </pc:picChg>
        <pc:cxnChg chg="mod">
          <ac:chgData name="Khushi Chaturkar" userId="091d23159c5379b0" providerId="Windows Live" clId="Web-{C8ED004A-6893-DAA6-FB2D-F68536735270}" dt="2024-05-25T07:39:03.735" v="454" actId="14100"/>
          <ac:cxnSpMkLst>
            <pc:docMk/>
            <pc:sldMk cId="0" sldId="262"/>
            <ac:cxnSpMk id="121" creationId="{00000000-0000-0000-0000-000000000000}"/>
          </ac:cxnSpMkLst>
        </pc:cxnChg>
      </pc:sldChg>
      <pc:sldChg chg="modSp">
        <pc:chgData name="Khushi Chaturkar" userId="091d23159c5379b0" providerId="Windows Live" clId="Web-{C8ED004A-6893-DAA6-FB2D-F68536735270}" dt="2024-05-25T07:38:34.656" v="447" actId="14100"/>
        <pc:sldMkLst>
          <pc:docMk/>
          <pc:sldMk cId="0" sldId="278"/>
        </pc:sldMkLst>
        <pc:spChg chg="mod">
          <ac:chgData name="Khushi Chaturkar" userId="091d23159c5379b0" providerId="Windows Live" clId="Web-{C8ED004A-6893-DAA6-FB2D-F68536735270}" dt="2024-05-25T07:38:34.656" v="447" actId="14100"/>
          <ac:spMkLst>
            <pc:docMk/>
            <pc:sldMk cId="0" sldId="278"/>
            <ac:spMk id="368" creationId="{00000000-0000-0000-0000-000000000000}"/>
          </ac:spMkLst>
        </pc:spChg>
      </pc:sldChg>
      <pc:sldChg chg="addSp delSp modSp mod setBg">
        <pc:chgData name="Khushi Chaturkar" userId="091d23159c5379b0" providerId="Windows Live" clId="Web-{C8ED004A-6893-DAA6-FB2D-F68536735270}" dt="2024-05-25T07:32:25.259" v="402" actId="14100"/>
        <pc:sldMkLst>
          <pc:docMk/>
          <pc:sldMk cId="3127141801" sldId="296"/>
        </pc:sldMkLst>
        <pc:spChg chg="add del">
          <ac:chgData name="Khushi Chaturkar" userId="091d23159c5379b0" providerId="Windows Live" clId="Web-{C8ED004A-6893-DAA6-FB2D-F68536735270}" dt="2024-05-25T07:17:42.112" v="341"/>
          <ac:spMkLst>
            <pc:docMk/>
            <pc:sldMk cId="3127141801" sldId="296"/>
            <ac:spMk id="5" creationId="{E00FC130-7F65-EC11-C363-FC22DBC5CC53}"/>
          </ac:spMkLst>
        </pc:spChg>
        <pc:spChg chg="add del mod">
          <ac:chgData name="Khushi Chaturkar" userId="091d23159c5379b0" providerId="Windows Live" clId="Web-{C8ED004A-6893-DAA6-FB2D-F68536735270}" dt="2024-05-25T07:20:57.115" v="359"/>
          <ac:spMkLst>
            <pc:docMk/>
            <pc:sldMk cId="3127141801" sldId="296"/>
            <ac:spMk id="6" creationId="{BAD7A7E0-A0D2-C007-AE66-032858023494}"/>
          </ac:spMkLst>
        </pc:spChg>
        <pc:spChg chg="mod">
          <ac:chgData name="Khushi Chaturkar" userId="091d23159c5379b0" providerId="Windows Live" clId="Web-{C8ED004A-6893-DAA6-FB2D-F68536735270}" dt="2024-05-25T07:16:35.469" v="336" actId="1076"/>
          <ac:spMkLst>
            <pc:docMk/>
            <pc:sldMk cId="3127141801" sldId="296"/>
            <ac:spMk id="151" creationId="{00000000-0000-0000-0000-000000000000}"/>
          </ac:spMkLst>
        </pc:spChg>
        <pc:picChg chg="add del mod modCrop">
          <ac:chgData name="Khushi Chaturkar" userId="091d23159c5379b0" providerId="Windows Live" clId="Web-{C8ED004A-6893-DAA6-FB2D-F68536735270}" dt="2024-05-25T07:18:27.535" v="350"/>
          <ac:picMkLst>
            <pc:docMk/>
            <pc:sldMk cId="3127141801" sldId="296"/>
            <ac:picMk id="4" creationId="{D353A6CC-BA21-1B19-5D46-68E202325CE6}"/>
          </ac:picMkLst>
        </pc:picChg>
        <pc:picChg chg="add del mod modCrop">
          <ac:chgData name="Khushi Chaturkar" userId="091d23159c5379b0" providerId="Windows Live" clId="Web-{C8ED004A-6893-DAA6-FB2D-F68536735270}" dt="2024-05-25T07:19:25.239" v="356"/>
          <ac:picMkLst>
            <pc:docMk/>
            <pc:sldMk cId="3127141801" sldId="296"/>
            <ac:picMk id="7" creationId="{8CF4876E-53CE-10EB-318A-A47B1361E4DA}"/>
          </ac:picMkLst>
        </pc:picChg>
        <pc:picChg chg="add del mod">
          <ac:chgData name="Khushi Chaturkar" userId="091d23159c5379b0" providerId="Windows Live" clId="Web-{C8ED004A-6893-DAA6-FB2D-F68536735270}" dt="2024-05-25T07:21:54.162" v="366"/>
          <ac:picMkLst>
            <pc:docMk/>
            <pc:sldMk cId="3127141801" sldId="296"/>
            <ac:picMk id="8" creationId="{1FC13398-CFA2-ECF3-B9A2-A03C2F4B878F}"/>
          </ac:picMkLst>
        </pc:picChg>
        <pc:picChg chg="add del mod modCrop">
          <ac:chgData name="Khushi Chaturkar" userId="091d23159c5379b0" providerId="Windows Live" clId="Web-{C8ED004A-6893-DAA6-FB2D-F68536735270}" dt="2024-05-25T07:29:38.987" v="398"/>
          <ac:picMkLst>
            <pc:docMk/>
            <pc:sldMk cId="3127141801" sldId="296"/>
            <ac:picMk id="9" creationId="{BEC005AC-A7C7-EA7C-3BAF-99B35701BCC9}"/>
          </ac:picMkLst>
        </pc:picChg>
        <pc:picChg chg="add mod">
          <ac:chgData name="Khushi Chaturkar" userId="091d23159c5379b0" providerId="Windows Live" clId="Web-{C8ED004A-6893-DAA6-FB2D-F68536735270}" dt="2024-05-25T07:32:25.259" v="402" actId="14100"/>
          <ac:picMkLst>
            <pc:docMk/>
            <pc:sldMk cId="3127141801" sldId="296"/>
            <ac:picMk id="10" creationId="{A0B80731-0D30-7BA4-7B69-4BD93F48FEED}"/>
          </ac:picMkLst>
        </pc:picChg>
        <pc:picChg chg="del">
          <ac:chgData name="Khushi Chaturkar" userId="091d23159c5379b0" providerId="Windows Live" clId="Web-{C8ED004A-6893-DAA6-FB2D-F68536735270}" dt="2024-05-25T07:17:13.454" v="338"/>
          <ac:picMkLst>
            <pc:docMk/>
            <pc:sldMk cId="3127141801" sldId="296"/>
            <ac:picMk id="153" creationId="{00000000-0000-0000-0000-000000000000}"/>
          </ac:picMkLst>
        </pc:picChg>
      </pc:sldChg>
      <pc:sldChg chg="addSp delSp modSp">
        <pc:chgData name="Khushi Chaturkar" userId="091d23159c5379b0" providerId="Windows Live" clId="Web-{C8ED004A-6893-DAA6-FB2D-F68536735270}" dt="2024-05-25T07:38:10.452" v="442" actId="14100"/>
        <pc:sldMkLst>
          <pc:docMk/>
          <pc:sldMk cId="213404632" sldId="297"/>
        </pc:sldMkLst>
        <pc:spChg chg="mod">
          <ac:chgData name="Khushi Chaturkar" userId="091d23159c5379b0" providerId="Windows Live" clId="Web-{C8ED004A-6893-DAA6-FB2D-F68536735270}" dt="2024-05-25T07:37:01.373" v="433" actId="14100"/>
          <ac:spMkLst>
            <pc:docMk/>
            <pc:sldMk cId="213404632" sldId="297"/>
            <ac:spMk id="112" creationId="{00000000-0000-0000-0000-000000000000}"/>
          </ac:spMkLst>
        </pc:spChg>
        <pc:picChg chg="add mod">
          <ac:chgData name="Khushi Chaturkar" userId="091d23159c5379b0" providerId="Windows Live" clId="Web-{C8ED004A-6893-DAA6-FB2D-F68536735270}" dt="2024-05-25T07:36:58.654" v="432" actId="14100"/>
          <ac:picMkLst>
            <pc:docMk/>
            <pc:sldMk cId="213404632" sldId="297"/>
            <ac:picMk id="3" creationId="{47DE985E-E02E-554A-B1E8-78B4DFCC36F7}"/>
          </ac:picMkLst>
        </pc:picChg>
        <pc:picChg chg="del">
          <ac:chgData name="Khushi Chaturkar" userId="091d23159c5379b0" providerId="Windows Live" clId="Web-{C8ED004A-6893-DAA6-FB2D-F68536735270}" dt="2024-05-25T07:36:13.779" v="420"/>
          <ac:picMkLst>
            <pc:docMk/>
            <pc:sldMk cId="213404632" sldId="297"/>
            <ac:picMk id="110" creationId="{00000000-0000-0000-0000-000000000000}"/>
          </ac:picMkLst>
        </pc:picChg>
        <pc:picChg chg="del">
          <ac:chgData name="Khushi Chaturkar" userId="091d23159c5379b0" providerId="Windows Live" clId="Web-{C8ED004A-6893-DAA6-FB2D-F68536735270}" dt="2024-05-25T07:35:37.700" v="409"/>
          <ac:picMkLst>
            <pc:docMk/>
            <pc:sldMk cId="213404632" sldId="297"/>
            <ac:picMk id="114" creationId="{00000000-0000-0000-0000-000000000000}"/>
          </ac:picMkLst>
        </pc:picChg>
        <pc:picChg chg="del">
          <ac:chgData name="Khushi Chaturkar" userId="091d23159c5379b0" providerId="Windows Live" clId="Web-{C8ED004A-6893-DAA6-FB2D-F68536735270}" dt="2024-05-25T07:35:32.044" v="406"/>
          <ac:picMkLst>
            <pc:docMk/>
            <pc:sldMk cId="213404632" sldId="297"/>
            <ac:picMk id="115" creationId="{00000000-0000-0000-0000-000000000000}"/>
          </ac:picMkLst>
        </pc:picChg>
        <pc:picChg chg="del">
          <ac:chgData name="Khushi Chaturkar" userId="091d23159c5379b0" providerId="Windows Live" clId="Web-{C8ED004A-6893-DAA6-FB2D-F68536735270}" dt="2024-05-25T07:35:37.669" v="408"/>
          <ac:picMkLst>
            <pc:docMk/>
            <pc:sldMk cId="213404632" sldId="297"/>
            <ac:picMk id="116" creationId="{00000000-0000-0000-0000-000000000000}"/>
          </ac:picMkLst>
        </pc:picChg>
        <pc:picChg chg="del">
          <ac:chgData name="Khushi Chaturkar" userId="091d23159c5379b0" providerId="Windows Live" clId="Web-{C8ED004A-6893-DAA6-FB2D-F68536735270}" dt="2024-05-25T07:35:34.122" v="407"/>
          <ac:picMkLst>
            <pc:docMk/>
            <pc:sldMk cId="213404632" sldId="297"/>
            <ac:picMk id="117" creationId="{00000000-0000-0000-0000-000000000000}"/>
          </ac:picMkLst>
        </pc:picChg>
        <pc:picChg chg="add del mod">
          <ac:chgData name="Khushi Chaturkar" userId="091d23159c5379b0" providerId="Windows Live" clId="Web-{C8ED004A-6893-DAA6-FB2D-F68536735270}" dt="2024-05-25T07:36:35.076" v="426" actId="1076"/>
          <ac:picMkLst>
            <pc:docMk/>
            <pc:sldMk cId="213404632" sldId="297"/>
            <ac:picMk id="118" creationId="{00000000-0000-0000-0000-000000000000}"/>
          </ac:picMkLst>
        </pc:picChg>
        <pc:picChg chg="del">
          <ac:chgData name="Khushi Chaturkar" userId="091d23159c5379b0" providerId="Windows Live" clId="Web-{C8ED004A-6893-DAA6-FB2D-F68536735270}" dt="2024-05-25T07:35:37.731" v="410"/>
          <ac:picMkLst>
            <pc:docMk/>
            <pc:sldMk cId="213404632" sldId="297"/>
            <ac:picMk id="125" creationId="{00000000-0000-0000-0000-000000000000}"/>
          </ac:picMkLst>
        </pc:picChg>
        <pc:picChg chg="mod">
          <ac:chgData name="Khushi Chaturkar" userId="091d23159c5379b0" providerId="Windows Live" clId="Web-{C8ED004A-6893-DAA6-FB2D-F68536735270}" dt="2024-05-25T07:36:41.326" v="428" actId="1076"/>
          <ac:picMkLst>
            <pc:docMk/>
            <pc:sldMk cId="213404632" sldId="297"/>
            <ac:picMk id="126" creationId="{00000000-0000-0000-0000-000000000000}"/>
          </ac:picMkLst>
        </pc:picChg>
        <pc:picChg chg="mod">
          <ac:chgData name="Khushi Chaturkar" userId="091d23159c5379b0" providerId="Windows Live" clId="Web-{C8ED004A-6893-DAA6-FB2D-F68536735270}" dt="2024-05-25T07:36:38.388" v="427" actId="1076"/>
          <ac:picMkLst>
            <pc:docMk/>
            <pc:sldMk cId="213404632" sldId="297"/>
            <ac:picMk id="127" creationId="{00000000-0000-0000-0000-000000000000}"/>
          </ac:picMkLst>
        </pc:picChg>
        <pc:cxnChg chg="add mod">
          <ac:chgData name="Khushi Chaturkar" userId="091d23159c5379b0" providerId="Windows Live" clId="Web-{C8ED004A-6893-DAA6-FB2D-F68536735270}" dt="2024-05-25T07:37:34.108" v="435" actId="1076"/>
          <ac:cxnSpMkLst>
            <pc:docMk/>
            <pc:sldMk cId="213404632" sldId="297"/>
            <ac:cxnSpMk id="5" creationId="{8E6381EB-F83F-5DF1-6770-B2C6B6D0CF4E}"/>
          </ac:cxnSpMkLst>
        </pc:cxnChg>
        <pc:cxnChg chg="add mod">
          <ac:chgData name="Khushi Chaturkar" userId="091d23159c5379b0" providerId="Windows Live" clId="Web-{C8ED004A-6893-DAA6-FB2D-F68536735270}" dt="2024-05-25T07:37:58.343" v="439" actId="14100"/>
          <ac:cxnSpMkLst>
            <pc:docMk/>
            <pc:sldMk cId="213404632" sldId="297"/>
            <ac:cxnSpMk id="7" creationId="{C30CE8B8-C058-39DE-D2B3-B389604E182B}"/>
          </ac:cxnSpMkLst>
        </pc:cxnChg>
        <pc:cxnChg chg="add mod">
          <ac:chgData name="Khushi Chaturkar" userId="091d23159c5379b0" providerId="Windows Live" clId="Web-{C8ED004A-6893-DAA6-FB2D-F68536735270}" dt="2024-05-25T07:38:10.452" v="442" actId="14100"/>
          <ac:cxnSpMkLst>
            <pc:docMk/>
            <pc:sldMk cId="213404632" sldId="297"/>
            <ac:cxnSpMk id="9" creationId="{A088382C-1D38-7D40-5190-B752AB3D5791}"/>
          </ac:cxnSpMkLst>
        </pc:cxnChg>
        <pc:cxnChg chg="del">
          <ac:chgData name="Khushi Chaturkar" userId="091d23159c5379b0" providerId="Windows Live" clId="Web-{C8ED004A-6893-DAA6-FB2D-F68536735270}" dt="2024-05-25T07:36:23.701" v="423"/>
          <ac:cxnSpMkLst>
            <pc:docMk/>
            <pc:sldMk cId="213404632" sldId="297"/>
            <ac:cxnSpMk id="120" creationId="{00000000-0000-0000-0000-000000000000}"/>
          </ac:cxnSpMkLst>
        </pc:cxnChg>
        <pc:cxnChg chg="del">
          <ac:chgData name="Khushi Chaturkar" userId="091d23159c5379b0" providerId="Windows Live" clId="Web-{C8ED004A-6893-DAA6-FB2D-F68536735270}" dt="2024-05-25T07:36:16.013" v="421"/>
          <ac:cxnSpMkLst>
            <pc:docMk/>
            <pc:sldMk cId="213404632" sldId="297"/>
            <ac:cxnSpMk id="121" creationId="{00000000-0000-0000-0000-000000000000}"/>
          </ac:cxnSpMkLst>
        </pc:cxnChg>
        <pc:cxnChg chg="del">
          <ac:chgData name="Khushi Chaturkar" userId="091d23159c5379b0" providerId="Windows Live" clId="Web-{C8ED004A-6893-DAA6-FB2D-F68536735270}" dt="2024-05-25T07:36:13.779" v="419"/>
          <ac:cxnSpMkLst>
            <pc:docMk/>
            <pc:sldMk cId="213404632" sldId="297"/>
            <ac:cxnSpMk id="123" creationId="{00000000-0000-0000-0000-000000000000}"/>
          </ac:cxnSpMkLst>
        </pc:cxnChg>
        <pc:cxnChg chg="del">
          <ac:chgData name="Khushi Chaturkar" userId="091d23159c5379b0" providerId="Windows Live" clId="Web-{C8ED004A-6893-DAA6-FB2D-F68536735270}" dt="2024-05-25T07:36:20.873" v="422"/>
          <ac:cxnSpMkLst>
            <pc:docMk/>
            <pc:sldMk cId="213404632" sldId="297"/>
            <ac:cxnSpMk id="124" creationId="{00000000-0000-0000-0000-000000000000}"/>
          </ac:cxnSpMkLst>
        </pc:cxnChg>
      </pc:sldChg>
      <pc:sldChg chg="addSp delSp modSp">
        <pc:chgData name="Khushi Chaturkar" userId="091d23159c5379b0" providerId="Windows Live" clId="Web-{C8ED004A-6893-DAA6-FB2D-F68536735270}" dt="2024-05-25T07:45:10.724" v="478" actId="1076"/>
        <pc:sldMkLst>
          <pc:docMk/>
          <pc:sldMk cId="2786881167" sldId="313"/>
        </pc:sldMkLst>
        <pc:spChg chg="mod">
          <ac:chgData name="Khushi Chaturkar" userId="091d23159c5379b0" providerId="Windows Live" clId="Web-{C8ED004A-6893-DAA6-FB2D-F68536735270}" dt="2024-05-25T06:41:17.137" v="175" actId="20577"/>
          <ac:spMkLst>
            <pc:docMk/>
            <pc:sldMk cId="2786881167" sldId="313"/>
            <ac:spMk id="5" creationId="{ADE36DB6-36B4-CE38-10E1-C4EF9E86DA68}"/>
          </ac:spMkLst>
        </pc:spChg>
        <pc:picChg chg="del">
          <ac:chgData name="Khushi Chaturkar" userId="091d23159c5379b0" providerId="Windows Live" clId="Web-{C8ED004A-6893-DAA6-FB2D-F68536735270}" dt="2024-05-25T06:36:36.134" v="158"/>
          <ac:picMkLst>
            <pc:docMk/>
            <pc:sldMk cId="2786881167" sldId="313"/>
            <ac:picMk id="2" creationId="{04BEF27B-B77D-5C48-65DE-B1BCF08D3FEB}"/>
          </ac:picMkLst>
        </pc:picChg>
        <pc:picChg chg="add mod">
          <ac:chgData name="Khushi Chaturkar" userId="091d23159c5379b0" providerId="Windows Live" clId="Web-{C8ED004A-6893-DAA6-FB2D-F68536735270}" dt="2024-05-25T06:42:33.826" v="185" actId="14100"/>
          <ac:picMkLst>
            <pc:docMk/>
            <pc:sldMk cId="2786881167" sldId="313"/>
            <ac:picMk id="4" creationId="{0C9003BF-C1E9-16BE-5D6A-44AA42CA338B}"/>
          </ac:picMkLst>
        </pc:picChg>
        <pc:picChg chg="add mod">
          <ac:chgData name="Khushi Chaturkar" userId="091d23159c5379b0" providerId="Windows Live" clId="Web-{C8ED004A-6893-DAA6-FB2D-F68536735270}" dt="2024-05-25T07:45:10.724" v="478" actId="1076"/>
          <ac:picMkLst>
            <pc:docMk/>
            <pc:sldMk cId="2786881167" sldId="313"/>
            <ac:picMk id="7" creationId="{560CC8EB-DE5C-8FC5-E619-0BB93D72976A}"/>
          </ac:picMkLst>
        </pc:picChg>
        <pc:picChg chg="add mod">
          <ac:chgData name="Khushi Chaturkar" userId="091d23159c5379b0" providerId="Windows Live" clId="Web-{C8ED004A-6893-DAA6-FB2D-F68536735270}" dt="2024-05-25T07:40:04.376" v="461" actId="1076"/>
          <ac:picMkLst>
            <pc:docMk/>
            <pc:sldMk cId="2786881167" sldId="313"/>
            <ac:picMk id="9" creationId="{E3686CD8-9EA5-278A-4650-134ABE4E8201}"/>
          </ac:picMkLst>
        </pc:picChg>
        <pc:picChg chg="add mod">
          <ac:chgData name="Khushi Chaturkar" userId="091d23159c5379b0" providerId="Windows Live" clId="Web-{C8ED004A-6893-DAA6-FB2D-F68536735270}" dt="2024-05-25T07:40:04.376" v="462" actId="1076"/>
          <ac:picMkLst>
            <pc:docMk/>
            <pc:sldMk cId="2786881167" sldId="313"/>
            <ac:picMk id="11" creationId="{824CBA15-CAE5-5717-9C16-FD74B7399B18}"/>
          </ac:picMkLst>
        </pc:picChg>
        <pc:picChg chg="add mod modCrop">
          <ac:chgData name="Khushi Chaturkar" userId="091d23159c5379b0" providerId="Windows Live" clId="Web-{C8ED004A-6893-DAA6-FB2D-F68536735270}" dt="2024-05-25T07:43:26.973" v="471" actId="1076"/>
          <ac:picMkLst>
            <pc:docMk/>
            <pc:sldMk cId="2786881167" sldId="313"/>
            <ac:picMk id="12" creationId="{695007E8-7DE1-879A-FD99-FA674122AEC0}"/>
          </ac:picMkLst>
        </pc:picChg>
        <pc:picChg chg="add mod">
          <ac:chgData name="Khushi Chaturkar" userId="091d23159c5379b0" providerId="Windows Live" clId="Web-{C8ED004A-6893-DAA6-FB2D-F68536735270}" dt="2024-05-25T07:44:52.661" v="473" actId="1076"/>
          <ac:picMkLst>
            <pc:docMk/>
            <pc:sldMk cId="2786881167" sldId="313"/>
            <ac:picMk id="13" creationId="{5EB38D7B-4EC4-65BE-08B4-2551AD7FC980}"/>
          </ac:picMkLst>
        </pc:picChg>
      </pc:sldChg>
      <pc:sldChg chg="modSp">
        <pc:chgData name="Khushi Chaturkar" userId="091d23159c5379b0" providerId="Windows Live" clId="Web-{C8ED004A-6893-DAA6-FB2D-F68536735270}" dt="2024-05-25T06:57:48.515" v="231" actId="20577"/>
        <pc:sldMkLst>
          <pc:docMk/>
          <pc:sldMk cId="3989924345" sldId="314"/>
        </pc:sldMkLst>
        <pc:spChg chg="mod">
          <ac:chgData name="Khushi Chaturkar" userId="091d23159c5379b0" providerId="Windows Live" clId="Web-{C8ED004A-6893-DAA6-FB2D-F68536735270}" dt="2024-05-25T06:57:48.515" v="231" actId="20577"/>
          <ac:spMkLst>
            <pc:docMk/>
            <pc:sldMk cId="3989924345" sldId="314"/>
            <ac:spMk id="5" creationId="{ADE36DB6-36B4-CE38-10E1-C4EF9E86DA68}"/>
          </ac:spMkLst>
        </pc:spChg>
      </pc:sldChg>
      <pc:sldChg chg="addSp delSp modSp">
        <pc:chgData name="Khushi Chaturkar" userId="091d23159c5379b0" providerId="Windows Live" clId="Web-{C8ED004A-6893-DAA6-FB2D-F68536735270}" dt="2024-05-25T07:01:27.065" v="244" actId="14100"/>
        <pc:sldMkLst>
          <pc:docMk/>
          <pc:sldMk cId="2973896090" sldId="315"/>
        </pc:sldMkLst>
        <pc:picChg chg="add mod modCrop">
          <ac:chgData name="Khushi Chaturkar" userId="091d23159c5379b0" providerId="Windows Live" clId="Web-{C8ED004A-6893-DAA6-FB2D-F68536735270}" dt="2024-05-25T07:01:27.065" v="244" actId="14100"/>
          <ac:picMkLst>
            <pc:docMk/>
            <pc:sldMk cId="2973896090" sldId="315"/>
            <ac:picMk id="2" creationId="{86956E12-B8EE-1913-EFDD-4E7EA53C2E67}"/>
          </ac:picMkLst>
        </pc:picChg>
        <pc:picChg chg="del">
          <ac:chgData name="Khushi Chaturkar" userId="091d23159c5379b0" providerId="Windows Live" clId="Web-{C8ED004A-6893-DAA6-FB2D-F68536735270}" dt="2024-05-25T06:57:59.781" v="232"/>
          <ac:picMkLst>
            <pc:docMk/>
            <pc:sldMk cId="2973896090" sldId="315"/>
            <ac:picMk id="10" creationId="{85CB4BF5-D749-4306-56FB-17E88881EFE3}"/>
          </ac:picMkLst>
        </pc:picChg>
      </pc:sldChg>
    </pc:docChg>
  </pc:docChgLst>
  <pc:docChgLst>
    <pc:chgData name="Khushi Chaturkar" userId="091d23159c5379b0" providerId="Windows Live" clId="Web-{FA716C8B-F968-40C4-F234-D4334678BF28}"/>
    <pc:docChg chg="modSld">
      <pc:chgData name="Khushi Chaturkar" userId="091d23159c5379b0" providerId="Windows Live" clId="Web-{FA716C8B-F968-40C4-F234-D4334678BF28}" dt="2024-05-25T07:47:18.104" v="0"/>
      <pc:docMkLst>
        <pc:docMk/>
      </pc:docMkLst>
      <pc:sldChg chg="modTransition">
        <pc:chgData name="Khushi Chaturkar" userId="091d23159c5379b0" providerId="Windows Live" clId="Web-{FA716C8B-F968-40C4-F234-D4334678BF28}" dt="2024-05-25T07:47:18.104" v="0"/>
        <pc:sldMkLst>
          <pc:docMk/>
          <pc:sldMk cId="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4149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993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93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00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33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200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50467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0" r:id="rId4"/>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80021" y="1893476"/>
            <a:ext cx="5340995" cy="1225747"/>
          </a:xfrm>
          <a:prstGeom prst="rect">
            <a:avLst/>
          </a:prstGeom>
        </p:spPr>
        <p:txBody>
          <a:bodyPr spcFirstLastPara="1" wrap="square" lIns="0" tIns="0" rIns="0" bIns="0" anchor="ctr" anchorCtr="0">
            <a:noAutofit/>
          </a:bodyPr>
          <a:lstStyle/>
          <a:p>
            <a:r>
              <a:rPr lang="en-GB" sz="3200" dirty="0">
                <a:solidFill>
                  <a:schemeClr val="accent4">
                    <a:lumMod val="20000"/>
                    <a:lumOff val="80000"/>
                  </a:schemeClr>
                </a:solidFill>
                <a:latin typeface="Poppins"/>
                <a:cs typeface="Poppins"/>
              </a:rPr>
              <a:t>GCOEY College Website</a:t>
            </a:r>
            <a:endParaRPr lang="en-GB" sz="3200" dirty="0">
              <a:solidFill>
                <a:schemeClr val="accent4">
                  <a:lumMod val="20000"/>
                  <a:lumOff val="80000"/>
                </a:schemeClr>
              </a:solidFill>
              <a:latin typeface="Poppins" panose="00000500000000000000" pitchFamily="2" charset="0"/>
              <a:cs typeface="Poppins" panose="00000500000000000000" pitchFamily="2" charset="0"/>
            </a:endParaRPr>
          </a:p>
        </p:txBody>
      </p:sp>
      <p:pic>
        <p:nvPicPr>
          <p:cNvPr id="61" name="Google Shape;61;p13"/>
          <p:cNvPicPr preferRelativeResize="0"/>
          <p:nvPr/>
        </p:nvPicPr>
        <p:blipFill>
          <a:blip r:embed="rId3">
            <a:alphaModFix/>
          </a:blip>
          <a:stretch>
            <a:fillRect/>
          </a:stretch>
        </p:blipFill>
        <p:spPr>
          <a:xfrm rot="480000">
            <a:off x="5848650" y="1088713"/>
            <a:ext cx="2088723" cy="2039799"/>
          </a:xfrm>
          <a:prstGeom prst="rect">
            <a:avLst/>
          </a:prstGeom>
          <a:noFill/>
          <a:ln>
            <a:noFill/>
          </a:ln>
        </p:spPr>
      </p:pic>
      <p:pic>
        <p:nvPicPr>
          <p:cNvPr id="63" name="Google Shape;63;p13"/>
          <p:cNvPicPr preferRelativeResize="0"/>
          <p:nvPr/>
        </p:nvPicPr>
        <p:blipFill>
          <a:blip r:embed="rId4">
            <a:alphaModFix/>
          </a:blip>
          <a:stretch>
            <a:fillRect/>
          </a:stretch>
        </p:blipFill>
        <p:spPr>
          <a:xfrm>
            <a:off x="7693039" y="915091"/>
            <a:ext cx="482075" cy="525200"/>
          </a:xfrm>
          <a:prstGeom prst="rect">
            <a:avLst/>
          </a:prstGeom>
          <a:noFill/>
          <a:ln>
            <a:noFill/>
          </a:ln>
        </p:spPr>
      </p:pic>
      <p:pic>
        <p:nvPicPr>
          <p:cNvPr id="64" name="Google Shape;64;p13"/>
          <p:cNvPicPr preferRelativeResize="0"/>
          <p:nvPr/>
        </p:nvPicPr>
        <p:blipFill>
          <a:blip r:embed="rId5">
            <a:alphaModFix/>
          </a:blip>
          <a:stretch>
            <a:fillRect/>
          </a:stretch>
        </p:blipFill>
        <p:spPr>
          <a:xfrm>
            <a:off x="5720961" y="4065056"/>
            <a:ext cx="586165" cy="686300"/>
          </a:xfrm>
          <a:prstGeom prst="rect">
            <a:avLst/>
          </a:prstGeom>
          <a:noFill/>
          <a:ln>
            <a:noFill/>
          </a:ln>
        </p:spPr>
      </p:pic>
      <p:pic>
        <p:nvPicPr>
          <p:cNvPr id="65" name="Google Shape;65;p13"/>
          <p:cNvPicPr preferRelativeResize="0"/>
          <p:nvPr/>
        </p:nvPicPr>
        <p:blipFill>
          <a:blip r:embed="rId6">
            <a:alphaModFix/>
          </a:blip>
          <a:stretch>
            <a:fillRect/>
          </a:stretch>
        </p:blipFill>
        <p:spPr>
          <a:xfrm>
            <a:off x="8503668" y="3654919"/>
            <a:ext cx="321850" cy="448425"/>
          </a:xfrm>
          <a:prstGeom prst="rect">
            <a:avLst/>
          </a:prstGeom>
          <a:noFill/>
          <a:ln>
            <a:noFill/>
          </a:ln>
        </p:spPr>
      </p:pic>
      <p:pic>
        <p:nvPicPr>
          <p:cNvPr id="66" name="Google Shape;66;p13"/>
          <p:cNvPicPr preferRelativeResize="0"/>
          <p:nvPr/>
        </p:nvPicPr>
        <p:blipFill>
          <a:blip r:embed="rId6">
            <a:alphaModFix/>
          </a:blip>
          <a:stretch>
            <a:fillRect/>
          </a:stretch>
        </p:blipFill>
        <p:spPr>
          <a:xfrm>
            <a:off x="8664593" y="3757882"/>
            <a:ext cx="321850" cy="448425"/>
          </a:xfrm>
          <a:prstGeom prst="rect">
            <a:avLst/>
          </a:prstGeom>
          <a:noFill/>
          <a:ln>
            <a:noFill/>
          </a:ln>
        </p:spPr>
      </p:pic>
      <p:sp>
        <p:nvSpPr>
          <p:cNvPr id="9" name="Google Shape;95;p17">
            <a:extLst>
              <a:ext uri="{FF2B5EF4-FFF2-40B4-BE49-F238E27FC236}">
                <a16:creationId xmlns:a16="http://schemas.microsoft.com/office/drawing/2014/main" id="{C1CE4E7E-C221-4540-9C43-E8357E256946}"/>
              </a:ext>
            </a:extLst>
          </p:cNvPr>
          <p:cNvSpPr txBox="1">
            <a:spLocks/>
          </p:cNvSpPr>
          <p:nvPr/>
        </p:nvSpPr>
        <p:spPr>
          <a:xfrm>
            <a:off x="403084" y="1182857"/>
            <a:ext cx="4263900" cy="34181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dirty="0">
                <a:solidFill>
                  <a:schemeClr val="bg1"/>
                </a:solidFill>
                <a:latin typeface="Poppins" panose="00000500000000000000" pitchFamily="2" charset="0"/>
                <a:cs typeface="Poppins" panose="00000500000000000000" pitchFamily="2" charset="0"/>
              </a:rPr>
              <a:t>Project Presentation</a:t>
            </a:r>
          </a:p>
          <a:p>
            <a:endParaRPr lang="en-GB" sz="1800" dirty="0">
              <a:solidFill>
                <a:schemeClr val="bg1"/>
              </a:solidFill>
              <a:latin typeface="Poppins" panose="00000500000000000000" pitchFamily="2" charset="0"/>
              <a:cs typeface="Poppins" panose="00000500000000000000" pitchFamily="2" charset="0"/>
            </a:endParaRPr>
          </a:p>
        </p:txBody>
      </p:sp>
      <p:cxnSp>
        <p:nvCxnSpPr>
          <p:cNvPr id="12" name="Straight Connector 11">
            <a:extLst>
              <a:ext uri="{FF2B5EF4-FFF2-40B4-BE49-F238E27FC236}">
                <a16:creationId xmlns:a16="http://schemas.microsoft.com/office/drawing/2014/main" id="{58FF9405-C2B4-43FF-B46F-8C9D64B71859}"/>
              </a:ext>
            </a:extLst>
          </p:cNvPr>
          <p:cNvCxnSpPr/>
          <p:nvPr/>
        </p:nvCxnSpPr>
        <p:spPr>
          <a:xfrm>
            <a:off x="380720" y="1587163"/>
            <a:ext cx="3504550" cy="0"/>
          </a:xfrm>
          <a:prstGeom prst="line">
            <a:avLst/>
          </a:prstGeom>
        </p:spPr>
        <p:style>
          <a:lnRef idx="2">
            <a:schemeClr val="accent3"/>
          </a:lnRef>
          <a:fillRef idx="0">
            <a:schemeClr val="accent3"/>
          </a:fillRef>
          <a:effectRef idx="1">
            <a:schemeClr val="accent3"/>
          </a:effectRef>
          <a:fontRef idx="minor">
            <a:schemeClr val="tx1"/>
          </a:fontRef>
        </p:style>
      </p:cxnSp>
      <p:sp>
        <p:nvSpPr>
          <p:cNvPr id="11" name="Google Shape;60;p13">
            <a:extLst>
              <a:ext uri="{FF2B5EF4-FFF2-40B4-BE49-F238E27FC236}">
                <a16:creationId xmlns:a16="http://schemas.microsoft.com/office/drawing/2014/main" id="{63D6D5B2-897C-4531-BE01-150B36E0DAB5}"/>
              </a:ext>
            </a:extLst>
          </p:cNvPr>
          <p:cNvSpPr txBox="1">
            <a:spLocks/>
          </p:cNvSpPr>
          <p:nvPr/>
        </p:nvSpPr>
        <p:spPr>
          <a:xfrm>
            <a:off x="364364" y="260496"/>
            <a:ext cx="7627284" cy="64987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r>
              <a:rPr lang="en-GB" sz="2400" b="0" dirty="0"/>
              <a:t>Government College of Engineering, </a:t>
            </a:r>
            <a:r>
              <a:rPr lang="en-GB" sz="2400" b="0" dirty="0" err="1"/>
              <a:t>Yavatmal</a:t>
            </a:r>
            <a:endParaRPr lang="en-GB" sz="2400" dirty="0"/>
          </a:p>
        </p:txBody>
      </p:sp>
      <p:sp>
        <p:nvSpPr>
          <p:cNvPr id="3" name="TextBox 2">
            <a:extLst>
              <a:ext uri="{FF2B5EF4-FFF2-40B4-BE49-F238E27FC236}">
                <a16:creationId xmlns:a16="http://schemas.microsoft.com/office/drawing/2014/main" id="{756CBFCC-33F1-BF7D-E076-4417EDCB761E}"/>
              </a:ext>
            </a:extLst>
          </p:cNvPr>
          <p:cNvSpPr txBox="1"/>
          <p:nvPr/>
        </p:nvSpPr>
        <p:spPr>
          <a:xfrm>
            <a:off x="249458" y="3232166"/>
            <a:ext cx="4572000" cy="1302536"/>
          </a:xfrm>
          <a:prstGeom prst="rect">
            <a:avLst/>
          </a:prstGeom>
          <a:noFill/>
        </p:spPr>
        <p:txBody>
          <a:bodyPr wrap="square" lIns="91440" tIns="45720" rIns="91440" bIns="45720" anchor="t">
            <a:spAutoFit/>
          </a:bodyPr>
          <a:lstStyle/>
          <a:p>
            <a:pPr marL="361950" indent="-285750">
              <a:lnSpc>
                <a:spcPct val="115000"/>
              </a:lnSpc>
              <a:spcBef>
                <a:spcPts val="600"/>
              </a:spcBef>
              <a:buClr>
                <a:schemeClr val="accent4">
                  <a:lumMod val="20000"/>
                  <a:lumOff val="80000"/>
                </a:schemeClr>
              </a:buClr>
              <a:buSzPts val="2400"/>
              <a:buFont typeface="Arial" panose="020B0604020202020204" pitchFamily="34" charset="0"/>
              <a:buChar char="•"/>
            </a:pPr>
            <a:r>
              <a:rPr lang="en-GB" dirty="0">
                <a:solidFill>
                  <a:schemeClr val="accent4">
                    <a:lumMod val="20000"/>
                    <a:lumOff val="80000"/>
                  </a:schemeClr>
                </a:solidFill>
                <a:latin typeface="Poppins"/>
                <a:cs typeface="Poppins"/>
              </a:rPr>
              <a:t>Atal Ajay Dubey | T2010121245007</a:t>
            </a:r>
          </a:p>
          <a:p>
            <a:pPr marL="361950" indent="-285750">
              <a:lnSpc>
                <a:spcPct val="115000"/>
              </a:lnSpc>
              <a:spcBef>
                <a:spcPts val="600"/>
              </a:spcBef>
              <a:buClr>
                <a:schemeClr val="accent4">
                  <a:lumMod val="20000"/>
                  <a:lumOff val="80000"/>
                </a:schemeClr>
              </a:buClr>
              <a:buSzPts val="2400"/>
              <a:buFont typeface="Arial" panose="020B0604020202020204" pitchFamily="34" charset="0"/>
              <a:buChar char="•"/>
            </a:pPr>
            <a:r>
              <a:rPr lang="en-GB" dirty="0">
                <a:solidFill>
                  <a:schemeClr val="accent4">
                    <a:lumMod val="20000"/>
                    <a:lumOff val="80000"/>
                  </a:schemeClr>
                </a:solidFill>
                <a:latin typeface="Poppins"/>
                <a:cs typeface="Poppins"/>
              </a:rPr>
              <a:t>Khushi Vijay </a:t>
            </a:r>
            <a:r>
              <a:rPr lang="en-GB" dirty="0" err="1">
                <a:solidFill>
                  <a:schemeClr val="accent4">
                    <a:lumMod val="20000"/>
                    <a:lumOff val="80000"/>
                  </a:schemeClr>
                </a:solidFill>
                <a:latin typeface="Poppins"/>
                <a:cs typeface="Poppins"/>
              </a:rPr>
              <a:t>Chaturkar</a:t>
            </a:r>
            <a:r>
              <a:rPr lang="en-GB" dirty="0">
                <a:solidFill>
                  <a:schemeClr val="accent4">
                    <a:lumMod val="20000"/>
                    <a:lumOff val="80000"/>
                  </a:schemeClr>
                </a:solidFill>
                <a:latin typeface="Poppins"/>
                <a:cs typeface="Poppins"/>
              </a:rPr>
              <a:t> | T2010121245014</a:t>
            </a:r>
          </a:p>
          <a:p>
            <a:pPr marL="361950" indent="-285750">
              <a:lnSpc>
                <a:spcPct val="115000"/>
              </a:lnSpc>
              <a:spcBef>
                <a:spcPts val="600"/>
              </a:spcBef>
              <a:buClr>
                <a:schemeClr val="accent4">
                  <a:lumMod val="20000"/>
                  <a:lumOff val="80000"/>
                </a:schemeClr>
              </a:buClr>
              <a:buSzPts val="2400"/>
              <a:buFont typeface="Arial" panose="020B0604020202020204" pitchFamily="34" charset="0"/>
              <a:buChar char="•"/>
            </a:pPr>
            <a:r>
              <a:rPr lang="en-GB" dirty="0">
                <a:solidFill>
                  <a:schemeClr val="accent4">
                    <a:lumMod val="20000"/>
                    <a:lumOff val="80000"/>
                  </a:schemeClr>
                </a:solidFill>
                <a:latin typeface="Poppins"/>
                <a:cs typeface="Poppins"/>
              </a:rPr>
              <a:t>Rajat Subhash Pawar | T2010121245028</a:t>
            </a:r>
          </a:p>
          <a:p>
            <a:pPr marL="76200">
              <a:lnSpc>
                <a:spcPct val="115000"/>
              </a:lnSpc>
              <a:spcBef>
                <a:spcPts val="600"/>
              </a:spcBef>
              <a:buClr>
                <a:schemeClr val="accent4">
                  <a:lumMod val="20000"/>
                  <a:lumOff val="80000"/>
                </a:schemeClr>
              </a:buClr>
              <a:buSzPts val="2400"/>
            </a:pPr>
            <a:endParaRPr lang="en-GB" dirty="0">
              <a:solidFill>
                <a:schemeClr val="accent4">
                  <a:lumMod val="20000"/>
                  <a:lumOff val="80000"/>
                </a:schemeClr>
              </a:solidFill>
              <a:latin typeface="Poppins" panose="00000500000000000000" pitchFamily="2" charset="0"/>
              <a:cs typeface="Poppins" panose="00000500000000000000" pitchFamily="2" charset="0"/>
            </a:endParaRPr>
          </a:p>
        </p:txBody>
      </p:sp>
      <p:sp>
        <p:nvSpPr>
          <p:cNvPr id="4" name="Google Shape;95;p17">
            <a:extLst>
              <a:ext uri="{FF2B5EF4-FFF2-40B4-BE49-F238E27FC236}">
                <a16:creationId xmlns:a16="http://schemas.microsoft.com/office/drawing/2014/main" id="{A9C3F2BA-96DD-5615-3830-BA81E022E944}"/>
              </a:ext>
            </a:extLst>
          </p:cNvPr>
          <p:cNvSpPr txBox="1">
            <a:spLocks/>
          </p:cNvSpPr>
          <p:nvPr/>
        </p:nvSpPr>
        <p:spPr>
          <a:xfrm>
            <a:off x="380719" y="828924"/>
            <a:ext cx="5681121" cy="34181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dirty="0">
                <a:solidFill>
                  <a:schemeClr val="bg1"/>
                </a:solidFill>
                <a:latin typeface="Poppins" panose="00000500000000000000" pitchFamily="2" charset="0"/>
                <a:cs typeface="Poppins" panose="00000500000000000000" pitchFamily="2" charset="0"/>
              </a:rPr>
              <a:t>Final Year | Dept. Of Computer Engineering</a:t>
            </a:r>
          </a:p>
        </p:txBody>
      </p:sp>
      <p:sp>
        <p:nvSpPr>
          <p:cNvPr id="5" name="TextBox 4">
            <a:extLst>
              <a:ext uri="{FF2B5EF4-FFF2-40B4-BE49-F238E27FC236}">
                <a16:creationId xmlns:a16="http://schemas.microsoft.com/office/drawing/2014/main" id="{B020BB63-5BD3-8605-39FF-BD78112B9A99}"/>
              </a:ext>
            </a:extLst>
          </p:cNvPr>
          <p:cNvSpPr txBox="1"/>
          <p:nvPr/>
        </p:nvSpPr>
        <p:spPr>
          <a:xfrm>
            <a:off x="254056" y="4665432"/>
            <a:ext cx="4572000" cy="328423"/>
          </a:xfrm>
          <a:prstGeom prst="rect">
            <a:avLst/>
          </a:prstGeom>
          <a:noFill/>
        </p:spPr>
        <p:txBody>
          <a:bodyPr wrap="square" lIns="91440" tIns="45720" rIns="91440" bIns="45720" anchor="t">
            <a:spAutoFit/>
          </a:bodyPr>
          <a:lstStyle/>
          <a:p>
            <a:pPr marL="76200">
              <a:lnSpc>
                <a:spcPct val="115000"/>
              </a:lnSpc>
              <a:spcBef>
                <a:spcPts val="600"/>
              </a:spcBef>
              <a:buClr>
                <a:schemeClr val="accent4">
                  <a:lumMod val="20000"/>
                  <a:lumOff val="80000"/>
                </a:schemeClr>
              </a:buClr>
              <a:buSzPts val="2400"/>
            </a:pPr>
            <a:r>
              <a:rPr lang="en-GB" b="1" dirty="0">
                <a:solidFill>
                  <a:schemeClr val="accent4">
                    <a:lumMod val="20000"/>
                    <a:lumOff val="80000"/>
                  </a:schemeClr>
                </a:solidFill>
                <a:latin typeface="Poppins"/>
                <a:cs typeface="Poppins"/>
              </a:rPr>
              <a:t>Guided By :  </a:t>
            </a:r>
            <a:r>
              <a:rPr lang="en-GB" dirty="0">
                <a:solidFill>
                  <a:schemeClr val="accent4">
                    <a:lumMod val="20000"/>
                    <a:lumOff val="80000"/>
                  </a:schemeClr>
                </a:solidFill>
                <a:latin typeface="Poppins"/>
                <a:cs typeface="Poppins"/>
              </a:rPr>
              <a:t>Prof. Dhiraj D. </a:t>
            </a:r>
            <a:r>
              <a:rPr lang="en-GB" dirty="0" err="1">
                <a:solidFill>
                  <a:schemeClr val="accent4">
                    <a:lumMod val="20000"/>
                    <a:lumOff val="80000"/>
                  </a:schemeClr>
                </a:solidFill>
                <a:latin typeface="Poppins"/>
                <a:cs typeface="Poppins"/>
              </a:rPr>
              <a:t>Shirbhate</a:t>
            </a:r>
            <a:endParaRPr lang="en-GB" dirty="0">
              <a:solidFill>
                <a:schemeClr val="accent4">
                  <a:lumMod val="20000"/>
                  <a:lumOff val="80000"/>
                </a:schemeClr>
              </a:solidFill>
              <a:latin typeface="Poppins"/>
              <a:cs typeface="Poppins"/>
            </a:endParaRPr>
          </a:p>
        </p:txBody>
      </p:sp>
      <p:pic>
        <p:nvPicPr>
          <p:cNvPr id="7" name="Picture 6" descr="A logo for a college&#10;&#10;Description automatically generated">
            <a:extLst>
              <a:ext uri="{FF2B5EF4-FFF2-40B4-BE49-F238E27FC236}">
                <a16:creationId xmlns:a16="http://schemas.microsoft.com/office/drawing/2014/main" id="{B7E9A504-1079-331B-6E6A-AB93416659DE}"/>
              </a:ext>
            </a:extLst>
          </p:cNvPr>
          <p:cNvPicPr>
            <a:picLocks noChangeAspect="1"/>
          </p:cNvPicPr>
          <p:nvPr/>
        </p:nvPicPr>
        <p:blipFill>
          <a:blip r:embed="rId7"/>
          <a:stretch>
            <a:fillRect/>
          </a:stretch>
        </p:blipFill>
        <p:spPr>
          <a:xfrm rot="1620000">
            <a:off x="6785457" y="1810215"/>
            <a:ext cx="375106" cy="3360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68" name="Google Shape;368;p35"/>
          <p:cNvSpPr txBox="1">
            <a:spLocks noGrp="1"/>
          </p:cNvSpPr>
          <p:nvPr>
            <p:ph type="ctrTitle" idx="4294967295"/>
          </p:nvPr>
        </p:nvSpPr>
        <p:spPr>
          <a:xfrm>
            <a:off x="685800" y="1914980"/>
            <a:ext cx="4061899" cy="928500"/>
          </a:xfrm>
          <a:prstGeom prst="rect">
            <a:avLst/>
          </a:prstGeom>
        </p:spPr>
        <p:txBody>
          <a:bodyPr spcFirstLastPara="1" wrap="square" lIns="0" tIns="0" rIns="0" bIns="0" anchor="b" anchorCtr="0">
            <a:noAutofit/>
          </a:bodyPr>
          <a:lstStyle/>
          <a:p>
            <a:r>
              <a:rPr lang="en" sz="6000"/>
              <a:t>Thank </a:t>
            </a:r>
            <a:r>
              <a:rPr lang="en" sz="6000" dirty="0"/>
              <a:t>You!</a:t>
            </a:r>
            <a:endParaRPr sz="6000" dirty="0"/>
          </a:p>
        </p:txBody>
      </p:sp>
      <p:sp>
        <p:nvSpPr>
          <p:cNvPr id="369" name="Google Shape;369;p35"/>
          <p:cNvSpPr txBox="1">
            <a:spLocks noGrp="1"/>
          </p:cNvSpPr>
          <p:nvPr>
            <p:ph type="subTitle" idx="4294967295"/>
          </p:nvPr>
        </p:nvSpPr>
        <p:spPr>
          <a:xfrm>
            <a:off x="685800" y="2927149"/>
            <a:ext cx="3617400" cy="56935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Poppins" panose="00000500000000000000" pitchFamily="2" charset="0"/>
                <a:cs typeface="Poppins" panose="00000500000000000000" pitchFamily="2" charset="0"/>
                <a:sym typeface="Muli"/>
              </a:rPr>
              <a:t>Any questions?</a:t>
            </a:r>
            <a:endParaRPr dirty="0">
              <a:latin typeface="Poppins" panose="00000500000000000000" pitchFamily="2" charset="0"/>
              <a:cs typeface="Poppins" panose="00000500000000000000" pitchFamily="2" charset="0"/>
              <a:sym typeface="Muli"/>
            </a:endParaRPr>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66766" y="739415"/>
            <a:ext cx="6014400" cy="559929"/>
          </a:xfrm>
          <a:prstGeom prst="rect">
            <a:avLst/>
          </a:prstGeom>
        </p:spPr>
        <p:txBody>
          <a:bodyPr spcFirstLastPara="1" wrap="square" lIns="0" tIns="0" rIns="0" bIns="0" anchor="b" anchorCtr="0">
            <a:noAutofit/>
          </a:bodyPr>
          <a:lstStyle/>
          <a:p>
            <a:r>
              <a:rPr lang="en-IN" b="0" dirty="0"/>
              <a:t>1. Introduction</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 name="Straight Connector 2">
            <a:extLst>
              <a:ext uri="{FF2B5EF4-FFF2-40B4-BE49-F238E27FC236}">
                <a16:creationId xmlns:a16="http://schemas.microsoft.com/office/drawing/2014/main" id="{FAA214BA-EFAC-40B6-8954-8DA75AAEE4EA}"/>
              </a:ext>
            </a:extLst>
          </p:cNvPr>
          <p:cNvCxnSpPr>
            <a:cxnSpLocks/>
          </p:cNvCxnSpPr>
          <p:nvPr/>
        </p:nvCxnSpPr>
        <p:spPr>
          <a:xfrm>
            <a:off x="482948" y="1512177"/>
            <a:ext cx="2400300" cy="0"/>
          </a:xfrm>
          <a:prstGeom prst="line">
            <a:avLst/>
          </a:prstGeom>
        </p:spPr>
        <p:style>
          <a:lnRef idx="2">
            <a:schemeClr val="accent6"/>
          </a:lnRef>
          <a:fillRef idx="0">
            <a:schemeClr val="accent6"/>
          </a:fillRef>
          <a:effectRef idx="1">
            <a:schemeClr val="accent6"/>
          </a:effectRef>
          <a:fontRef idx="minor">
            <a:schemeClr val="tx1"/>
          </a:fontRef>
        </p:style>
      </p:cxnSp>
      <p:sp>
        <p:nvSpPr>
          <p:cNvPr id="5" name="Google Shape;95;p17">
            <a:extLst>
              <a:ext uri="{FF2B5EF4-FFF2-40B4-BE49-F238E27FC236}">
                <a16:creationId xmlns:a16="http://schemas.microsoft.com/office/drawing/2014/main" id="{ADE36DB6-36B4-CE38-10E1-C4EF9E86DA68}"/>
              </a:ext>
            </a:extLst>
          </p:cNvPr>
          <p:cNvSpPr txBox="1">
            <a:spLocks/>
          </p:cNvSpPr>
          <p:nvPr/>
        </p:nvSpPr>
        <p:spPr>
          <a:xfrm>
            <a:off x="466766" y="1654103"/>
            <a:ext cx="8529147" cy="24365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gn="just">
              <a:lnSpc>
                <a:spcPct val="114999"/>
              </a:lnSpc>
              <a:spcBef>
                <a:spcPts val="0"/>
              </a:spcBef>
              <a:buNone/>
            </a:pPr>
            <a:r>
              <a:rPr lang="en-GB" sz="1800" dirty="0">
                <a:solidFill>
                  <a:schemeClr val="bg1"/>
                </a:solidFill>
                <a:cs typeface="Poppins"/>
              </a:rPr>
              <a:t> Our project focuses on the development of an advanced and comprehensive online portal for Government College of Engineering </a:t>
            </a:r>
            <a:r>
              <a:rPr lang="en-GB" sz="1800" dirty="0" err="1">
                <a:solidFill>
                  <a:schemeClr val="bg1"/>
                </a:solidFill>
                <a:cs typeface="Poppins"/>
              </a:rPr>
              <a:t>Yavatmal</a:t>
            </a:r>
            <a:r>
              <a:rPr lang="en-GB" sz="1800" dirty="0">
                <a:solidFill>
                  <a:schemeClr val="bg1"/>
                </a:solidFill>
                <a:cs typeface="Poppins"/>
              </a:rPr>
              <a:t> (GCOEY), designed to enhance user experience, provide easy access to information, and ensure seamless communication within the college community. By integrating modern web development technologies and adhering to best practices in design and functionality, our goal is to create a user-friendly and efficient platform that meets the needs of students, faculty, and staff. This initiative aligns with our broader vision of leveraging technology to improve institutional operations and foster a connected and informed college environment.</a:t>
            </a:r>
            <a:endParaRPr lang="en-US" dirty="0">
              <a:solidFill>
                <a:schemeClr val="bg1"/>
              </a:solidFill>
              <a:cs typeface="Poppi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66767" y="405252"/>
            <a:ext cx="6014400" cy="559929"/>
          </a:xfrm>
          <a:prstGeom prst="rect">
            <a:avLst/>
          </a:prstGeom>
        </p:spPr>
        <p:txBody>
          <a:bodyPr spcFirstLastPara="1" wrap="square" lIns="0" tIns="0" rIns="0" bIns="0" anchor="b" anchorCtr="0">
            <a:noAutofit/>
          </a:bodyPr>
          <a:lstStyle/>
          <a:p>
            <a:r>
              <a:rPr lang="en-IN" b="0" dirty="0"/>
              <a:t>2. Problem Statement</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3" name="Straight Connector 2">
            <a:extLst>
              <a:ext uri="{FF2B5EF4-FFF2-40B4-BE49-F238E27FC236}">
                <a16:creationId xmlns:a16="http://schemas.microsoft.com/office/drawing/2014/main" id="{FAA214BA-EFAC-40B6-8954-8DA75AAEE4EA}"/>
              </a:ext>
            </a:extLst>
          </p:cNvPr>
          <p:cNvCxnSpPr>
            <a:cxnSpLocks/>
          </p:cNvCxnSpPr>
          <p:nvPr/>
        </p:nvCxnSpPr>
        <p:spPr>
          <a:xfrm>
            <a:off x="482948" y="1181098"/>
            <a:ext cx="2400300" cy="0"/>
          </a:xfrm>
          <a:prstGeom prst="line">
            <a:avLst/>
          </a:prstGeom>
        </p:spPr>
        <p:style>
          <a:lnRef idx="2">
            <a:schemeClr val="accent6"/>
          </a:lnRef>
          <a:fillRef idx="0">
            <a:schemeClr val="accent6"/>
          </a:fillRef>
          <a:effectRef idx="1">
            <a:schemeClr val="accent6"/>
          </a:effectRef>
          <a:fontRef idx="minor">
            <a:schemeClr val="tx1"/>
          </a:fontRef>
        </p:style>
      </p:cxnSp>
      <p:sp>
        <p:nvSpPr>
          <p:cNvPr id="5" name="Google Shape;95;p17">
            <a:extLst>
              <a:ext uri="{FF2B5EF4-FFF2-40B4-BE49-F238E27FC236}">
                <a16:creationId xmlns:a16="http://schemas.microsoft.com/office/drawing/2014/main" id="{ADE36DB6-36B4-CE38-10E1-C4EF9E86DA68}"/>
              </a:ext>
            </a:extLst>
          </p:cNvPr>
          <p:cNvSpPr txBox="1">
            <a:spLocks/>
          </p:cNvSpPr>
          <p:nvPr/>
        </p:nvSpPr>
        <p:spPr>
          <a:xfrm>
            <a:off x="466767" y="1425497"/>
            <a:ext cx="4744926" cy="33200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gn="just">
              <a:lnSpc>
                <a:spcPct val="114999"/>
              </a:lnSpc>
              <a:spcBef>
                <a:spcPts val="0"/>
              </a:spcBef>
              <a:buNone/>
            </a:pPr>
            <a:r>
              <a:rPr lang="en-GB" sz="1800" dirty="0">
                <a:solidFill>
                  <a:schemeClr val="accent6">
                    <a:lumMod val="20000"/>
                    <a:lumOff val="80000"/>
                  </a:schemeClr>
                </a:solidFill>
                <a:cs typeface="Poppins"/>
              </a:rPr>
              <a:t>The current Government College of Engineering, </a:t>
            </a:r>
            <a:r>
              <a:rPr lang="en-GB" sz="1800" dirty="0" err="1">
                <a:solidFill>
                  <a:schemeClr val="accent6">
                    <a:lumMod val="20000"/>
                    <a:lumOff val="80000"/>
                  </a:schemeClr>
                </a:solidFill>
                <a:cs typeface="Poppins"/>
              </a:rPr>
              <a:t>Yavatmal</a:t>
            </a:r>
            <a:r>
              <a:rPr lang="en-GB" sz="1800" dirty="0">
                <a:solidFill>
                  <a:schemeClr val="accent6">
                    <a:lumMod val="20000"/>
                    <a:lumOff val="80000"/>
                  </a:schemeClr>
                </a:solidFill>
                <a:cs typeface="Poppins"/>
              </a:rPr>
              <a:t> (GCOEY) website lacks efficient and secure administrative functionality for uploading and managing data. This limitation hampers the ability of faculty and staff to update content seamlessly, leading to outdated information and reduced user engagement. Our project addresses this issue by developing a robust, secure admin interface that simplifies data management and ensures the integrity and accuracy of the information presented on the website.</a:t>
            </a:r>
            <a:endParaRPr lang="en-US" dirty="0">
              <a:solidFill>
                <a:schemeClr val="accent6">
                  <a:lumMod val="20000"/>
                  <a:lumOff val="80000"/>
                </a:schemeClr>
              </a:solidFill>
            </a:endParaRPr>
          </a:p>
        </p:txBody>
      </p:sp>
      <p:pic>
        <p:nvPicPr>
          <p:cNvPr id="4" name="Picture 3" descr="A building with trees in front of it&#10;&#10;Description automatically generated">
            <a:extLst>
              <a:ext uri="{FF2B5EF4-FFF2-40B4-BE49-F238E27FC236}">
                <a16:creationId xmlns:a16="http://schemas.microsoft.com/office/drawing/2014/main" id="{0C9003BF-C1E9-16BE-5D6A-44AA42CA338B}"/>
              </a:ext>
            </a:extLst>
          </p:cNvPr>
          <p:cNvPicPr>
            <a:picLocks noChangeAspect="1"/>
          </p:cNvPicPr>
          <p:nvPr/>
        </p:nvPicPr>
        <p:blipFill>
          <a:blip r:embed="rId3"/>
          <a:stretch>
            <a:fillRect/>
          </a:stretch>
        </p:blipFill>
        <p:spPr>
          <a:xfrm>
            <a:off x="5578925" y="1514083"/>
            <a:ext cx="3184451" cy="2992154"/>
          </a:xfrm>
          <a:prstGeom prst="rect">
            <a:avLst/>
          </a:prstGeom>
        </p:spPr>
      </p:pic>
      <p:pic>
        <p:nvPicPr>
          <p:cNvPr id="7" name="Google Shape;63;p13" descr="A blue and white atom&#10;&#10;Description automatically generated">
            <a:extLst>
              <a:ext uri="{FF2B5EF4-FFF2-40B4-BE49-F238E27FC236}">
                <a16:creationId xmlns:a16="http://schemas.microsoft.com/office/drawing/2014/main" id="{560CC8EB-DE5C-8FC5-E619-0BB93D72976A}"/>
              </a:ext>
            </a:extLst>
          </p:cNvPr>
          <p:cNvPicPr preferRelativeResize="0"/>
          <p:nvPr/>
        </p:nvPicPr>
        <p:blipFill>
          <a:blip r:embed="rId4">
            <a:alphaModFix/>
          </a:blip>
          <a:stretch>
            <a:fillRect/>
          </a:stretch>
        </p:blipFill>
        <p:spPr>
          <a:xfrm>
            <a:off x="6477468" y="1132804"/>
            <a:ext cx="563719" cy="552415"/>
          </a:xfrm>
          <a:prstGeom prst="rect">
            <a:avLst/>
          </a:prstGeom>
          <a:noFill/>
          <a:ln>
            <a:noFill/>
          </a:ln>
        </p:spPr>
      </p:pic>
      <p:pic>
        <p:nvPicPr>
          <p:cNvPr id="9" name="Google Shape;65;p13">
            <a:extLst>
              <a:ext uri="{FF2B5EF4-FFF2-40B4-BE49-F238E27FC236}">
                <a16:creationId xmlns:a16="http://schemas.microsoft.com/office/drawing/2014/main" id="{E3686CD8-9EA5-278A-4650-134ABE4E8201}"/>
              </a:ext>
            </a:extLst>
          </p:cNvPr>
          <p:cNvPicPr preferRelativeResize="0"/>
          <p:nvPr/>
        </p:nvPicPr>
        <p:blipFill>
          <a:blip r:embed="rId5">
            <a:alphaModFix/>
          </a:blip>
          <a:stretch>
            <a:fillRect/>
          </a:stretch>
        </p:blipFill>
        <p:spPr>
          <a:xfrm>
            <a:off x="8494596" y="4026848"/>
            <a:ext cx="321850" cy="448425"/>
          </a:xfrm>
          <a:prstGeom prst="rect">
            <a:avLst/>
          </a:prstGeom>
          <a:noFill/>
          <a:ln>
            <a:noFill/>
          </a:ln>
        </p:spPr>
      </p:pic>
      <p:pic>
        <p:nvPicPr>
          <p:cNvPr id="11" name="Google Shape;66;p13">
            <a:extLst>
              <a:ext uri="{FF2B5EF4-FFF2-40B4-BE49-F238E27FC236}">
                <a16:creationId xmlns:a16="http://schemas.microsoft.com/office/drawing/2014/main" id="{824CBA15-CAE5-5717-9C16-FD74B7399B18}"/>
              </a:ext>
            </a:extLst>
          </p:cNvPr>
          <p:cNvPicPr preferRelativeResize="0"/>
          <p:nvPr/>
        </p:nvPicPr>
        <p:blipFill>
          <a:blip r:embed="rId5">
            <a:alphaModFix/>
          </a:blip>
          <a:stretch>
            <a:fillRect/>
          </a:stretch>
        </p:blipFill>
        <p:spPr>
          <a:xfrm>
            <a:off x="8655521" y="4129811"/>
            <a:ext cx="321850" cy="448425"/>
          </a:xfrm>
          <a:prstGeom prst="rect">
            <a:avLst/>
          </a:prstGeom>
          <a:noFill/>
          <a:ln>
            <a:noFill/>
          </a:ln>
        </p:spPr>
      </p:pic>
      <p:pic>
        <p:nvPicPr>
          <p:cNvPr id="12" name="Picture 11" descr="A neon sign on a brick wall&#10;&#10;Description automatically generated">
            <a:extLst>
              <a:ext uri="{FF2B5EF4-FFF2-40B4-BE49-F238E27FC236}">
                <a16:creationId xmlns:a16="http://schemas.microsoft.com/office/drawing/2014/main" id="{695007E8-7DE1-879A-FD99-FA674122AEC0}"/>
              </a:ext>
            </a:extLst>
          </p:cNvPr>
          <p:cNvPicPr>
            <a:picLocks noChangeAspect="1"/>
          </p:cNvPicPr>
          <p:nvPr/>
        </p:nvPicPr>
        <p:blipFill rotWithShape="1">
          <a:blip r:embed="rId6"/>
          <a:srcRect l="21101" t="15894" r="20603" b="17550"/>
          <a:stretch/>
        </p:blipFill>
        <p:spPr>
          <a:xfrm>
            <a:off x="7572499" y="156935"/>
            <a:ext cx="520304" cy="492276"/>
          </a:xfrm>
          <a:prstGeom prst="rect">
            <a:avLst/>
          </a:prstGeom>
        </p:spPr>
      </p:pic>
      <p:pic>
        <p:nvPicPr>
          <p:cNvPr id="13" name="Google Shape;63;p13" descr="A blue and white atom&#10;&#10;Description automatically generated">
            <a:extLst>
              <a:ext uri="{FF2B5EF4-FFF2-40B4-BE49-F238E27FC236}">
                <a16:creationId xmlns:a16="http://schemas.microsoft.com/office/drawing/2014/main" id="{5EB38D7B-4EC4-65BE-08B4-2551AD7FC980}"/>
              </a:ext>
            </a:extLst>
          </p:cNvPr>
          <p:cNvPicPr preferRelativeResize="0"/>
          <p:nvPr/>
        </p:nvPicPr>
        <p:blipFill>
          <a:blip r:embed="rId4">
            <a:alphaModFix/>
          </a:blip>
          <a:stretch>
            <a:fillRect/>
          </a:stretch>
        </p:blipFill>
        <p:spPr>
          <a:xfrm>
            <a:off x="5488681" y="4071946"/>
            <a:ext cx="854004" cy="869915"/>
          </a:xfrm>
          <a:prstGeom prst="rect">
            <a:avLst/>
          </a:prstGeom>
          <a:noFill/>
          <a:ln>
            <a:noFill/>
          </a:ln>
        </p:spPr>
      </p:pic>
    </p:spTree>
    <p:extLst>
      <p:ext uri="{BB962C8B-B14F-4D97-AF65-F5344CB8AC3E}">
        <p14:creationId xmlns:p14="http://schemas.microsoft.com/office/powerpoint/2010/main" val="2786881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3" name="Google Shape;113;p19"/>
          <p:cNvSpPr txBox="1">
            <a:spLocks noGrp="1"/>
          </p:cNvSpPr>
          <p:nvPr>
            <p:ph type="sldNum" idx="12"/>
          </p:nvPr>
        </p:nvSpPr>
        <p:spPr>
          <a:xfrm>
            <a:off x="9174270"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4" name="Google Shape;114;p19"/>
          <p:cNvPicPr preferRelativeResize="0"/>
          <p:nvPr/>
        </p:nvPicPr>
        <p:blipFill>
          <a:blip r:embed="rId3">
            <a:alphaModFix/>
          </a:blip>
          <a:stretch>
            <a:fillRect/>
          </a:stretch>
        </p:blipFill>
        <p:spPr>
          <a:xfrm>
            <a:off x="4832131" y="1082395"/>
            <a:ext cx="481900" cy="555275"/>
          </a:xfrm>
          <a:prstGeom prst="rect">
            <a:avLst/>
          </a:prstGeom>
          <a:noFill/>
          <a:ln>
            <a:noFill/>
          </a:ln>
        </p:spPr>
      </p:pic>
      <p:pic>
        <p:nvPicPr>
          <p:cNvPr id="115" name="Google Shape;115;p19"/>
          <p:cNvPicPr preferRelativeResize="0"/>
          <p:nvPr/>
        </p:nvPicPr>
        <p:blipFill>
          <a:blip r:embed="rId4">
            <a:alphaModFix/>
          </a:blip>
          <a:stretch>
            <a:fillRect/>
          </a:stretch>
        </p:blipFill>
        <p:spPr>
          <a:xfrm>
            <a:off x="5014860" y="1204088"/>
            <a:ext cx="481900" cy="555275"/>
          </a:xfrm>
          <a:prstGeom prst="rect">
            <a:avLst/>
          </a:prstGeom>
          <a:noFill/>
          <a:ln>
            <a:noFill/>
          </a:ln>
        </p:spPr>
      </p:pic>
      <p:pic>
        <p:nvPicPr>
          <p:cNvPr id="118" name="Google Shape;118;p19"/>
          <p:cNvPicPr preferRelativeResize="0"/>
          <p:nvPr/>
        </p:nvPicPr>
        <p:blipFill>
          <a:blip r:embed="rId5">
            <a:alphaModFix/>
          </a:blip>
          <a:stretch>
            <a:fillRect/>
          </a:stretch>
        </p:blipFill>
        <p:spPr>
          <a:xfrm>
            <a:off x="6032187" y="404165"/>
            <a:ext cx="1245500" cy="799942"/>
          </a:xfrm>
          <a:prstGeom prst="rect">
            <a:avLst/>
          </a:prstGeom>
          <a:noFill/>
          <a:ln>
            <a:noFill/>
          </a:ln>
        </p:spPr>
      </p:pic>
      <p:pic>
        <p:nvPicPr>
          <p:cNvPr id="119" name="Google Shape;119;p19"/>
          <p:cNvPicPr preferRelativeResize="0"/>
          <p:nvPr/>
        </p:nvPicPr>
        <p:blipFill>
          <a:blip r:embed="rId6">
            <a:alphaModFix/>
          </a:blip>
          <a:stretch>
            <a:fillRect/>
          </a:stretch>
        </p:blipFill>
        <p:spPr>
          <a:xfrm>
            <a:off x="7825478" y="1314687"/>
            <a:ext cx="848475" cy="555275"/>
          </a:xfrm>
          <a:prstGeom prst="rect">
            <a:avLst/>
          </a:prstGeom>
          <a:noFill/>
          <a:ln>
            <a:noFill/>
          </a:ln>
        </p:spPr>
      </p:pic>
      <p:cxnSp>
        <p:nvCxnSpPr>
          <p:cNvPr id="120" name="Google Shape;120;p19"/>
          <p:cNvCxnSpPr/>
          <p:nvPr/>
        </p:nvCxnSpPr>
        <p:spPr>
          <a:xfrm>
            <a:off x="7404001" y="2905213"/>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5355751" y="1637806"/>
            <a:ext cx="650514" cy="450099"/>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7">
            <a:alphaModFix/>
          </a:blip>
          <a:stretch>
            <a:fillRect/>
          </a:stretch>
        </p:blipFill>
        <p:spPr>
          <a:xfrm>
            <a:off x="8148214" y="1018641"/>
            <a:ext cx="190716" cy="555275"/>
          </a:xfrm>
          <a:prstGeom prst="rect">
            <a:avLst/>
          </a:prstGeom>
          <a:noFill/>
          <a:ln>
            <a:noFill/>
          </a:ln>
        </p:spPr>
      </p:pic>
      <p:cxnSp>
        <p:nvCxnSpPr>
          <p:cNvPr id="123" name="Google Shape;123;p19"/>
          <p:cNvCxnSpPr/>
          <p:nvPr/>
        </p:nvCxnSpPr>
        <p:spPr>
          <a:xfrm flipH="1">
            <a:off x="5082751" y="2829013"/>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7355401" y="1759363"/>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8">
            <a:alphaModFix/>
          </a:blip>
          <a:stretch>
            <a:fillRect/>
          </a:stretch>
        </p:blipFill>
        <p:spPr>
          <a:xfrm>
            <a:off x="4868039" y="2380921"/>
            <a:ext cx="1019495" cy="1122001"/>
          </a:xfrm>
          <a:prstGeom prst="rect">
            <a:avLst/>
          </a:prstGeom>
          <a:noFill/>
          <a:ln>
            <a:noFill/>
          </a:ln>
        </p:spPr>
      </p:pic>
      <p:pic>
        <p:nvPicPr>
          <p:cNvPr id="126" name="Google Shape;126;p19"/>
          <p:cNvPicPr preferRelativeResize="0"/>
          <p:nvPr/>
        </p:nvPicPr>
        <p:blipFill>
          <a:blip r:embed="rId9">
            <a:alphaModFix/>
          </a:blip>
          <a:stretch>
            <a:fillRect/>
          </a:stretch>
        </p:blipFill>
        <p:spPr>
          <a:xfrm>
            <a:off x="8105892" y="2935919"/>
            <a:ext cx="430025" cy="599150"/>
          </a:xfrm>
          <a:prstGeom prst="rect">
            <a:avLst/>
          </a:prstGeom>
          <a:noFill/>
          <a:ln>
            <a:noFill/>
          </a:ln>
        </p:spPr>
      </p:pic>
      <p:pic>
        <p:nvPicPr>
          <p:cNvPr id="127" name="Google Shape;127;p19"/>
          <p:cNvPicPr preferRelativeResize="0"/>
          <p:nvPr/>
        </p:nvPicPr>
        <p:blipFill>
          <a:blip r:embed="rId10">
            <a:alphaModFix/>
          </a:blip>
          <a:stretch>
            <a:fillRect/>
          </a:stretch>
        </p:blipFill>
        <p:spPr>
          <a:xfrm>
            <a:off x="8479309" y="3096280"/>
            <a:ext cx="430025" cy="599150"/>
          </a:xfrm>
          <a:prstGeom prst="rect">
            <a:avLst/>
          </a:prstGeom>
          <a:noFill/>
          <a:ln>
            <a:noFill/>
          </a:ln>
        </p:spPr>
      </p:pic>
      <p:sp>
        <p:nvSpPr>
          <p:cNvPr id="128" name="Google Shape;128;p19"/>
          <p:cNvSpPr/>
          <p:nvPr/>
        </p:nvSpPr>
        <p:spPr>
          <a:xfrm>
            <a:off x="6559526" y="1293175"/>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3;p18">
            <a:extLst>
              <a:ext uri="{FF2B5EF4-FFF2-40B4-BE49-F238E27FC236}">
                <a16:creationId xmlns:a16="http://schemas.microsoft.com/office/drawing/2014/main" id="{FF8D313F-8119-AB20-03E7-8A7794A0198E}"/>
              </a:ext>
            </a:extLst>
          </p:cNvPr>
          <p:cNvSpPr txBox="1">
            <a:spLocks/>
          </p:cNvSpPr>
          <p:nvPr/>
        </p:nvSpPr>
        <p:spPr>
          <a:xfrm>
            <a:off x="383260" y="244207"/>
            <a:ext cx="4365365" cy="559929"/>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chemeClr val="accent6">
                    <a:lumMod val="20000"/>
                    <a:lumOff val="80000"/>
                  </a:schemeClr>
                </a:solidFill>
                <a:latin typeface="Lexend Deca" panose="020B0604020202020204" charset="-78"/>
                <a:cs typeface="Lexend Deca" panose="020B0604020202020204" charset="-78"/>
              </a:rPr>
              <a:t>3. Methodology</a:t>
            </a:r>
          </a:p>
        </p:txBody>
      </p:sp>
      <p:sp>
        <p:nvSpPr>
          <p:cNvPr id="8" name="Google Shape;95;p17">
            <a:extLst>
              <a:ext uri="{FF2B5EF4-FFF2-40B4-BE49-F238E27FC236}">
                <a16:creationId xmlns:a16="http://schemas.microsoft.com/office/drawing/2014/main" id="{90A7C56E-028F-8D40-D344-D9784DA2842D}"/>
              </a:ext>
            </a:extLst>
          </p:cNvPr>
          <p:cNvSpPr txBox="1">
            <a:spLocks/>
          </p:cNvSpPr>
          <p:nvPr/>
        </p:nvSpPr>
        <p:spPr>
          <a:xfrm>
            <a:off x="383260" y="1077847"/>
            <a:ext cx="4946331" cy="341332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Requirement Analysis</a:t>
            </a:r>
          </a:p>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System Design</a:t>
            </a:r>
            <a:endParaRPr lang="en-IN" sz="1400" dirty="0">
              <a:solidFill>
                <a:schemeClr val="bg1"/>
              </a:solidFill>
              <a:latin typeface="Poppins" panose="00000500000000000000" pitchFamily="2" charset="0"/>
              <a:cs typeface="Poppins" panose="00000500000000000000" pitchFamily="2" charset="0"/>
            </a:endParaRPr>
          </a:p>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Database Design</a:t>
            </a:r>
          </a:p>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Implementation</a:t>
            </a:r>
            <a:endParaRPr lang="en-IN" sz="1400" dirty="0">
              <a:solidFill>
                <a:schemeClr val="bg1"/>
              </a:solidFill>
              <a:latin typeface="Poppins" panose="00000500000000000000" pitchFamily="2" charset="0"/>
              <a:cs typeface="Poppins" panose="00000500000000000000" pitchFamily="2" charset="0"/>
            </a:endParaRPr>
          </a:p>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Testing</a:t>
            </a:r>
          </a:p>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Deployment</a:t>
            </a:r>
          </a:p>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User Training and Documentation</a:t>
            </a:r>
          </a:p>
          <a:p>
            <a:pPr marL="285750" indent="-285750" algn="just">
              <a:lnSpc>
                <a:spcPct val="150000"/>
              </a:lnSpc>
              <a:spcBef>
                <a:spcPts val="0"/>
              </a:spcBef>
            </a:pPr>
            <a:r>
              <a:rPr lang="en-IN" sz="1400" b="0" i="0" dirty="0">
                <a:solidFill>
                  <a:schemeClr val="bg1"/>
                </a:solidFill>
                <a:effectLst/>
                <a:latin typeface="Poppins" panose="00000500000000000000" pitchFamily="2" charset="0"/>
                <a:cs typeface="Poppins" panose="00000500000000000000" pitchFamily="2" charset="0"/>
              </a:rPr>
              <a:t>Continuous Improvement</a:t>
            </a:r>
          </a:p>
          <a:p>
            <a:pPr marL="0" indent="0" algn="just">
              <a:spcBef>
                <a:spcPts val="0"/>
              </a:spcBef>
              <a:buNone/>
            </a:pPr>
            <a:endParaRPr lang="en-IN" sz="1400" dirty="0">
              <a:solidFill>
                <a:schemeClr val="accent6">
                  <a:lumMod val="20000"/>
                  <a:lumOff val="80000"/>
                </a:schemeClr>
              </a:solidFill>
              <a:latin typeface="Poppins" panose="00000500000000000000" pitchFamily="2" charset="0"/>
              <a:cs typeface="Poppins" panose="00000500000000000000" pitchFamily="2" charset="0"/>
            </a:endParaRPr>
          </a:p>
          <a:p>
            <a:pPr marL="0" indent="0" algn="just">
              <a:lnSpc>
                <a:spcPct val="114999"/>
              </a:lnSpc>
              <a:spcBef>
                <a:spcPts val="0"/>
              </a:spcBef>
              <a:buNone/>
            </a:pPr>
            <a:r>
              <a:rPr lang="en-GB" sz="1400" dirty="0">
                <a:solidFill>
                  <a:schemeClr val="accent6">
                    <a:lumMod val="20000"/>
                    <a:lumOff val="80000"/>
                  </a:schemeClr>
                </a:solidFill>
                <a:cs typeface="Poppins"/>
              </a:rPr>
              <a:t>By following this methodology, we aim to develop a sophisticated and secure admin functionality for uploading data on the GCOEY college website. This approach ensures that faculty and staff can manage content seamlessly, leading to an updated and engaging user experience for students and visitors.</a:t>
            </a:r>
            <a:endParaRPr lang="en-GB" dirty="0">
              <a:solidFill>
                <a:schemeClr val="accent6">
                  <a:lumMod val="20000"/>
                  <a:lumOff val="80000"/>
                </a:schemeClr>
              </a:solidFill>
              <a:cs typeface="Poppins"/>
            </a:endParaRPr>
          </a:p>
          <a:p>
            <a:pPr marL="0" indent="0" algn="just">
              <a:spcBef>
                <a:spcPts val="0"/>
              </a:spcBef>
              <a:buNone/>
            </a:pPr>
            <a:endParaRPr lang="en-GB" sz="1400" dirty="0">
              <a:solidFill>
                <a:schemeClr val="accent6">
                  <a:lumMod val="20000"/>
                  <a:lumOff val="80000"/>
                </a:schemeClr>
              </a:solidFill>
              <a:latin typeface="Poppins" panose="00000500000000000000" pitchFamily="2" charset="0"/>
              <a:cs typeface="Poppins" panose="00000500000000000000" pitchFamily="2" charset="0"/>
            </a:endParaRPr>
          </a:p>
          <a:p>
            <a:pPr marL="0" indent="0" algn="just">
              <a:spcBef>
                <a:spcPts val="0"/>
              </a:spcBef>
              <a:buNone/>
            </a:pPr>
            <a:endParaRPr lang="en-GB" sz="1400" dirty="0">
              <a:solidFill>
                <a:schemeClr val="accent6">
                  <a:lumMod val="20000"/>
                  <a:lumOff val="80000"/>
                </a:schemeClr>
              </a:solidFill>
              <a:latin typeface="Poppins" panose="00000500000000000000" pitchFamily="2" charset="0"/>
              <a:cs typeface="Poppins" panose="00000500000000000000" pitchFamily="2" charset="0"/>
            </a:endParaRPr>
          </a:p>
          <a:p>
            <a:pPr marL="0" indent="0" algn="just">
              <a:spcBef>
                <a:spcPts val="0"/>
              </a:spcBef>
              <a:buNone/>
            </a:pPr>
            <a:endParaRPr lang="en-GB" sz="1400" dirty="0">
              <a:solidFill>
                <a:schemeClr val="accent6">
                  <a:lumMod val="20000"/>
                  <a:lumOff val="80000"/>
                </a:schemeClr>
              </a:solidFill>
              <a:latin typeface="Poppins" panose="00000500000000000000" pitchFamily="2" charset="0"/>
              <a:cs typeface="Poppins" panose="00000500000000000000" pitchFamily="2" charset="0"/>
            </a:endParaRPr>
          </a:p>
          <a:p>
            <a:pPr marL="0" indent="0" algn="just">
              <a:spcBef>
                <a:spcPts val="0"/>
              </a:spcBef>
              <a:buNone/>
            </a:pPr>
            <a:endParaRPr lang="en-IN" sz="1400" dirty="0">
              <a:solidFill>
                <a:schemeClr val="accent6">
                  <a:lumMod val="20000"/>
                  <a:lumOff val="80000"/>
                </a:schemeClr>
              </a:solidFill>
              <a:latin typeface="Poppins" panose="00000500000000000000" pitchFamily="2" charset="0"/>
              <a:cs typeface="Poppins" panose="00000500000000000000" pitchFamily="2" charset="0"/>
            </a:endParaRPr>
          </a:p>
        </p:txBody>
      </p:sp>
      <p:cxnSp>
        <p:nvCxnSpPr>
          <p:cNvPr id="11" name="Straight Connector 10">
            <a:extLst>
              <a:ext uri="{FF2B5EF4-FFF2-40B4-BE49-F238E27FC236}">
                <a16:creationId xmlns:a16="http://schemas.microsoft.com/office/drawing/2014/main" id="{6EB32C74-7106-A723-360C-B4FAE32A86D7}"/>
              </a:ext>
            </a:extLst>
          </p:cNvPr>
          <p:cNvCxnSpPr>
            <a:cxnSpLocks/>
          </p:cNvCxnSpPr>
          <p:nvPr/>
        </p:nvCxnSpPr>
        <p:spPr>
          <a:xfrm>
            <a:off x="383260" y="897318"/>
            <a:ext cx="2400300"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descr="A yellow folded paper in a blue circle&#10;&#10;Description automatically generated">
            <a:extLst>
              <a:ext uri="{FF2B5EF4-FFF2-40B4-BE49-F238E27FC236}">
                <a16:creationId xmlns:a16="http://schemas.microsoft.com/office/drawing/2014/main" id="{1F00F708-14ED-A96C-8BB0-A20D04FC6F47}"/>
              </a:ext>
            </a:extLst>
          </p:cNvPr>
          <p:cNvPicPr>
            <a:picLocks noChangeAspect="1"/>
          </p:cNvPicPr>
          <p:nvPr/>
        </p:nvPicPr>
        <p:blipFill>
          <a:blip r:embed="rId11"/>
          <a:stretch>
            <a:fillRect/>
          </a:stretch>
        </p:blipFill>
        <p:spPr>
          <a:xfrm>
            <a:off x="5913666" y="1536701"/>
            <a:ext cx="1489528" cy="155302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66767" y="283657"/>
            <a:ext cx="6014400" cy="559929"/>
          </a:xfrm>
          <a:prstGeom prst="rect">
            <a:avLst/>
          </a:prstGeom>
        </p:spPr>
        <p:txBody>
          <a:bodyPr spcFirstLastPara="1" wrap="square" lIns="0" tIns="0" rIns="0" bIns="0" anchor="b" anchorCtr="0">
            <a:noAutofit/>
          </a:bodyPr>
          <a:lstStyle/>
          <a:p>
            <a:r>
              <a:rPr lang="en-IN" b="0" dirty="0"/>
              <a:t>4. System Requirements</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3" name="Straight Connector 2">
            <a:extLst>
              <a:ext uri="{FF2B5EF4-FFF2-40B4-BE49-F238E27FC236}">
                <a16:creationId xmlns:a16="http://schemas.microsoft.com/office/drawing/2014/main" id="{FAA214BA-EFAC-40B6-8954-8DA75AAEE4EA}"/>
              </a:ext>
            </a:extLst>
          </p:cNvPr>
          <p:cNvCxnSpPr>
            <a:cxnSpLocks/>
          </p:cNvCxnSpPr>
          <p:nvPr/>
        </p:nvCxnSpPr>
        <p:spPr>
          <a:xfrm>
            <a:off x="482948" y="1047090"/>
            <a:ext cx="2400300" cy="0"/>
          </a:xfrm>
          <a:prstGeom prst="line">
            <a:avLst/>
          </a:prstGeom>
        </p:spPr>
        <p:style>
          <a:lnRef idx="2">
            <a:schemeClr val="accent6"/>
          </a:lnRef>
          <a:fillRef idx="0">
            <a:schemeClr val="accent6"/>
          </a:fillRef>
          <a:effectRef idx="1">
            <a:schemeClr val="accent6"/>
          </a:effectRef>
          <a:fontRef idx="minor">
            <a:schemeClr val="tx1"/>
          </a:fontRef>
        </p:style>
      </p:cxnSp>
      <p:sp>
        <p:nvSpPr>
          <p:cNvPr id="5" name="Google Shape;95;p17">
            <a:extLst>
              <a:ext uri="{FF2B5EF4-FFF2-40B4-BE49-F238E27FC236}">
                <a16:creationId xmlns:a16="http://schemas.microsoft.com/office/drawing/2014/main" id="{ADE36DB6-36B4-CE38-10E1-C4EF9E86DA68}"/>
              </a:ext>
            </a:extLst>
          </p:cNvPr>
          <p:cNvSpPr txBox="1">
            <a:spLocks/>
          </p:cNvSpPr>
          <p:nvPr/>
        </p:nvSpPr>
        <p:spPr>
          <a:xfrm>
            <a:off x="466767" y="1236311"/>
            <a:ext cx="7770716" cy="33435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gn="just">
              <a:spcBef>
                <a:spcPts val="0"/>
              </a:spcBef>
              <a:buFont typeface="Muli"/>
              <a:buNone/>
            </a:pPr>
            <a:r>
              <a:rPr lang="en-GB" sz="1800" dirty="0">
                <a:solidFill>
                  <a:schemeClr val="accent6">
                    <a:lumMod val="20000"/>
                    <a:lumOff val="80000"/>
                  </a:schemeClr>
                </a:solidFill>
                <a:latin typeface="Poppins" panose="00000500000000000000" pitchFamily="2" charset="0"/>
                <a:cs typeface="Poppins" panose="00000500000000000000" pitchFamily="2" charset="0"/>
              </a:rPr>
              <a:t>Hardware Requirements</a:t>
            </a:r>
          </a:p>
          <a:p>
            <a:pPr marL="285750" indent="-285750" algn="just">
              <a:lnSpc>
                <a:spcPct val="150000"/>
              </a:lnSpc>
              <a:spcBef>
                <a:spcPts val="0"/>
              </a:spcBef>
              <a:buFont typeface="Wingdings" panose="05000000000000000000" pitchFamily="2" charset="2"/>
              <a:buChar char="§"/>
            </a:pPr>
            <a:r>
              <a:rPr lang="en-GB" sz="1800" dirty="0">
                <a:solidFill>
                  <a:schemeClr val="accent6">
                    <a:lumMod val="20000"/>
                    <a:lumOff val="80000"/>
                  </a:schemeClr>
                </a:solidFill>
                <a:latin typeface="Poppins"/>
                <a:cs typeface="Poppins"/>
              </a:rPr>
              <a:t> </a:t>
            </a:r>
            <a:r>
              <a:rPr lang="en-GB" sz="1400" dirty="0">
                <a:solidFill>
                  <a:schemeClr val="accent6">
                    <a:lumMod val="20000"/>
                    <a:lumOff val="80000"/>
                  </a:schemeClr>
                </a:solidFill>
                <a:latin typeface="Poppins"/>
                <a:cs typeface="Poppins"/>
              </a:rPr>
              <a:t>Disk: Capacity &gt;500MB for smooth performance </a:t>
            </a:r>
            <a:endParaRPr lang="en-GB" sz="1400" dirty="0">
              <a:solidFill>
                <a:schemeClr val="accent6">
                  <a:lumMod val="20000"/>
                  <a:lumOff val="80000"/>
                </a:schemeClr>
              </a:solidFill>
              <a:latin typeface="Poppins"/>
              <a:cs typeface="Poppins" panose="00000500000000000000" pitchFamily="2" charset="0"/>
            </a:endParaRPr>
          </a:p>
          <a:p>
            <a:pPr marL="285750" indent="-285750" algn="just">
              <a:lnSpc>
                <a:spcPct val="150000"/>
              </a:lnSpc>
              <a:spcBef>
                <a:spcPts val="0"/>
              </a:spcBef>
              <a:buFont typeface="Wingdings" panose="05000000000000000000" pitchFamily="2" charset="2"/>
              <a:buChar char="§"/>
            </a:pPr>
            <a:r>
              <a:rPr lang="en-GB" sz="1800" dirty="0">
                <a:solidFill>
                  <a:schemeClr val="accent6">
                    <a:lumMod val="20000"/>
                    <a:lumOff val="80000"/>
                  </a:schemeClr>
                </a:solidFill>
                <a:latin typeface="Poppins"/>
                <a:cs typeface="Poppins"/>
              </a:rPr>
              <a:t> </a:t>
            </a:r>
            <a:r>
              <a:rPr lang="en-GB" sz="1400" dirty="0">
                <a:solidFill>
                  <a:schemeClr val="accent6">
                    <a:lumMod val="20000"/>
                    <a:lumOff val="80000"/>
                  </a:schemeClr>
                </a:solidFill>
                <a:latin typeface="Poppins"/>
                <a:cs typeface="Poppins"/>
              </a:rPr>
              <a:t>RAM: 2GB (minimum), 4GB(recommended) and above.</a:t>
            </a:r>
            <a:endParaRPr lang="en-GB"/>
          </a:p>
          <a:p>
            <a:pPr marL="285750" indent="-285750" algn="just">
              <a:lnSpc>
                <a:spcPct val="150000"/>
              </a:lnSpc>
              <a:spcBef>
                <a:spcPts val="0"/>
              </a:spcBef>
              <a:buFont typeface="Wingdings" panose="05000000000000000000" pitchFamily="2" charset="2"/>
              <a:buChar char="§"/>
            </a:pPr>
            <a:r>
              <a:rPr lang="en-GB" sz="1400" dirty="0">
                <a:solidFill>
                  <a:schemeClr val="accent6">
                    <a:lumMod val="20000"/>
                    <a:lumOff val="80000"/>
                  </a:schemeClr>
                </a:solidFill>
                <a:latin typeface="Poppins"/>
                <a:cs typeface="Poppins"/>
              </a:rPr>
              <a:t> Processor: </a:t>
            </a:r>
            <a:r>
              <a:rPr lang="en-GB" sz="1400" dirty="0">
                <a:solidFill>
                  <a:schemeClr val="bg1"/>
                </a:solidFill>
                <a:latin typeface="Poppins"/>
                <a:cs typeface="Poppins"/>
              </a:rPr>
              <a:t>Dual-core processor or higher</a:t>
            </a:r>
            <a:r>
              <a:rPr lang="en-GB" sz="1400" dirty="0">
                <a:solidFill>
                  <a:schemeClr val="accent6">
                    <a:lumMod val="20000"/>
                    <a:lumOff val="80000"/>
                  </a:schemeClr>
                </a:solidFill>
                <a:latin typeface="Poppins"/>
                <a:cs typeface="Poppins"/>
              </a:rPr>
              <a:t> (recommended)</a:t>
            </a:r>
            <a:endParaRPr lang="en-GB" dirty="0">
              <a:solidFill>
                <a:schemeClr val="accent6">
                  <a:lumMod val="20000"/>
                  <a:lumOff val="80000"/>
                </a:schemeClr>
              </a:solidFill>
            </a:endParaRPr>
          </a:p>
          <a:p>
            <a:pPr marL="0" indent="0" algn="just">
              <a:lnSpc>
                <a:spcPct val="114999"/>
              </a:lnSpc>
              <a:spcBef>
                <a:spcPts val="0"/>
              </a:spcBef>
              <a:buNone/>
            </a:pPr>
            <a:endParaRPr lang="en-GB" sz="1800" dirty="0">
              <a:solidFill>
                <a:schemeClr val="accent6">
                  <a:lumMod val="20000"/>
                  <a:lumOff val="80000"/>
                </a:schemeClr>
              </a:solidFill>
              <a:latin typeface="Poppins"/>
              <a:cs typeface="Poppins"/>
            </a:endParaRPr>
          </a:p>
          <a:p>
            <a:pPr marL="0" indent="0" algn="just">
              <a:spcBef>
                <a:spcPts val="0"/>
              </a:spcBef>
              <a:buFont typeface="Muli"/>
              <a:buNone/>
            </a:pPr>
            <a:r>
              <a:rPr lang="en-GB" sz="1800" dirty="0">
                <a:solidFill>
                  <a:schemeClr val="accent6">
                    <a:lumMod val="20000"/>
                    <a:lumOff val="80000"/>
                  </a:schemeClr>
                </a:solidFill>
                <a:latin typeface="Poppins"/>
                <a:cs typeface="Poppins"/>
              </a:rPr>
              <a:t>Software Requirements</a:t>
            </a:r>
          </a:p>
          <a:p>
            <a:pPr marL="285750" indent="-285750" algn="just">
              <a:lnSpc>
                <a:spcPct val="150000"/>
              </a:lnSpc>
              <a:spcBef>
                <a:spcPts val="0"/>
              </a:spcBef>
              <a:buFont typeface="Wingdings" panose="05000000000000000000" pitchFamily="2" charset="2"/>
              <a:buChar char="§"/>
            </a:pPr>
            <a:r>
              <a:rPr lang="en-GB" sz="1400" dirty="0">
                <a:solidFill>
                  <a:schemeClr val="accent6">
                    <a:lumMod val="20000"/>
                    <a:lumOff val="80000"/>
                  </a:schemeClr>
                </a:solidFill>
                <a:latin typeface="Poppins" panose="00000500000000000000" pitchFamily="2" charset="0"/>
                <a:cs typeface="Poppins" panose="00000500000000000000" pitchFamily="2" charset="0"/>
              </a:rPr>
              <a:t>OS: Windows 7 and above or </a:t>
            </a:r>
            <a:r>
              <a:rPr lang="en-GB" sz="1400" dirty="0" err="1">
                <a:solidFill>
                  <a:schemeClr val="accent6">
                    <a:lumMod val="20000"/>
                    <a:lumOff val="80000"/>
                  </a:schemeClr>
                </a:solidFill>
                <a:latin typeface="Poppins" panose="00000500000000000000" pitchFamily="2" charset="0"/>
                <a:cs typeface="Poppins" panose="00000500000000000000" pitchFamily="2" charset="0"/>
              </a:rPr>
              <a:t>linux</a:t>
            </a:r>
            <a:endParaRPr lang="en-GB" sz="1400" dirty="0">
              <a:solidFill>
                <a:schemeClr val="accent6">
                  <a:lumMod val="20000"/>
                  <a:lumOff val="80000"/>
                </a:schemeClr>
              </a:solidFill>
              <a:latin typeface="Poppins" panose="00000500000000000000" pitchFamily="2" charset="0"/>
              <a:cs typeface="Poppins" panose="00000500000000000000" pitchFamily="2" charset="0"/>
            </a:endParaRPr>
          </a:p>
          <a:p>
            <a:pPr marL="285750" indent="-285750" algn="just">
              <a:lnSpc>
                <a:spcPct val="150000"/>
              </a:lnSpc>
              <a:spcBef>
                <a:spcPts val="0"/>
              </a:spcBef>
              <a:buFont typeface="Wingdings" panose="05000000000000000000" pitchFamily="2" charset="2"/>
              <a:buChar char="§"/>
            </a:pPr>
            <a:r>
              <a:rPr lang="en-GB" sz="1400" dirty="0">
                <a:solidFill>
                  <a:schemeClr val="accent6">
                    <a:lumMod val="20000"/>
                    <a:lumOff val="80000"/>
                  </a:schemeClr>
                </a:solidFill>
                <a:latin typeface="Poppins" panose="00000500000000000000" pitchFamily="2" charset="0"/>
                <a:cs typeface="Poppins" panose="00000500000000000000" pitchFamily="2" charset="0"/>
              </a:rPr>
              <a:t>Front End Technology: HTML5 CSS3, JavaScript, Bootstrap 4</a:t>
            </a:r>
          </a:p>
          <a:p>
            <a:pPr marL="285750" indent="-285750" algn="just">
              <a:lnSpc>
                <a:spcPct val="150000"/>
              </a:lnSpc>
              <a:spcBef>
                <a:spcPts val="0"/>
              </a:spcBef>
              <a:buFont typeface="Wingdings" panose="05000000000000000000" pitchFamily="2" charset="2"/>
              <a:buChar char="§"/>
            </a:pPr>
            <a:r>
              <a:rPr lang="en-GB" sz="1400" dirty="0">
                <a:solidFill>
                  <a:schemeClr val="accent6">
                    <a:lumMod val="20000"/>
                    <a:lumOff val="80000"/>
                  </a:schemeClr>
                </a:solidFill>
                <a:latin typeface="Poppins"/>
                <a:cs typeface="Poppins"/>
              </a:rPr>
              <a:t>Backend Technology: React &amp; Firebase (Database)</a:t>
            </a:r>
            <a:endParaRPr lang="en-GB" sz="1400" dirty="0">
              <a:solidFill>
                <a:schemeClr val="accent6">
                  <a:lumMod val="20000"/>
                  <a:lumOff val="80000"/>
                </a:schemeClr>
              </a:solidFill>
              <a:latin typeface="Poppins" panose="00000500000000000000" pitchFamily="2" charset="0"/>
              <a:cs typeface="Poppins" panose="00000500000000000000" pitchFamily="2" charset="0"/>
            </a:endParaRPr>
          </a:p>
          <a:p>
            <a:pPr marL="285750" indent="-285750" algn="just">
              <a:lnSpc>
                <a:spcPct val="150000"/>
              </a:lnSpc>
              <a:spcBef>
                <a:spcPts val="0"/>
              </a:spcBef>
              <a:buFont typeface="Wingdings" panose="05000000000000000000" pitchFamily="2" charset="2"/>
              <a:buChar char="§"/>
            </a:pPr>
            <a:r>
              <a:rPr lang="en-GB" sz="1400" dirty="0">
                <a:solidFill>
                  <a:schemeClr val="accent6">
                    <a:lumMod val="20000"/>
                    <a:lumOff val="80000"/>
                  </a:schemeClr>
                </a:solidFill>
                <a:latin typeface="Poppins" panose="00000500000000000000" pitchFamily="2" charset="0"/>
                <a:cs typeface="Poppins" panose="00000500000000000000" pitchFamily="2" charset="0"/>
              </a:rPr>
              <a:t>Code Editor: Visual Studio Code, Notepad or Other Code Editor</a:t>
            </a:r>
          </a:p>
          <a:p>
            <a:pPr marL="285750" indent="-285750" algn="just">
              <a:lnSpc>
                <a:spcPct val="150000"/>
              </a:lnSpc>
              <a:spcBef>
                <a:spcPts val="0"/>
              </a:spcBef>
              <a:buFont typeface="Wingdings" panose="05000000000000000000" pitchFamily="2" charset="2"/>
              <a:buChar char="§"/>
            </a:pPr>
            <a:r>
              <a:rPr lang="en-GB" sz="1400" dirty="0">
                <a:solidFill>
                  <a:schemeClr val="accent6">
                    <a:lumMod val="20000"/>
                    <a:lumOff val="80000"/>
                  </a:schemeClr>
                </a:solidFill>
                <a:latin typeface="Poppins"/>
                <a:cs typeface="Poppins"/>
              </a:rPr>
              <a:t>Web Browser: Google Chrome, Mozilla Firefox, or Other Web Browser.</a:t>
            </a:r>
          </a:p>
        </p:txBody>
      </p:sp>
    </p:spTree>
    <p:extLst>
      <p:ext uri="{BB962C8B-B14F-4D97-AF65-F5344CB8AC3E}">
        <p14:creationId xmlns:p14="http://schemas.microsoft.com/office/powerpoint/2010/main" val="3989924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66767" y="141763"/>
            <a:ext cx="8330392" cy="559929"/>
          </a:xfrm>
          <a:prstGeom prst="rect">
            <a:avLst/>
          </a:prstGeom>
        </p:spPr>
        <p:txBody>
          <a:bodyPr spcFirstLastPara="1" wrap="square" lIns="0" tIns="0" rIns="0" bIns="0" anchor="b" anchorCtr="0">
            <a:noAutofit/>
          </a:bodyPr>
          <a:lstStyle/>
          <a:p>
            <a:pPr algn="ctr"/>
            <a:r>
              <a:rPr lang="en-IN" b="0" dirty="0"/>
              <a:t>5. Project Architecture</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3" name="Straight Connector 2">
            <a:extLst>
              <a:ext uri="{FF2B5EF4-FFF2-40B4-BE49-F238E27FC236}">
                <a16:creationId xmlns:a16="http://schemas.microsoft.com/office/drawing/2014/main" id="{FAA214BA-EFAC-40B6-8954-8DA75AAEE4EA}"/>
              </a:ext>
            </a:extLst>
          </p:cNvPr>
          <p:cNvCxnSpPr>
            <a:cxnSpLocks/>
          </p:cNvCxnSpPr>
          <p:nvPr/>
        </p:nvCxnSpPr>
        <p:spPr>
          <a:xfrm>
            <a:off x="3580872" y="802722"/>
            <a:ext cx="24003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8B6DA09-4E3C-562B-24F5-FC29F94CC5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256" y="903753"/>
            <a:ext cx="6897414" cy="4022971"/>
          </a:xfrm>
          <a:prstGeom prst="rect">
            <a:avLst/>
          </a:prstGeom>
          <a:noFill/>
          <a:ln>
            <a:noFill/>
          </a:ln>
        </p:spPr>
      </p:pic>
    </p:spTree>
    <p:extLst>
      <p:ext uri="{BB962C8B-B14F-4D97-AF65-F5344CB8AC3E}">
        <p14:creationId xmlns:p14="http://schemas.microsoft.com/office/powerpoint/2010/main" val="1776155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66767" y="606846"/>
            <a:ext cx="8330392" cy="559929"/>
          </a:xfrm>
          <a:prstGeom prst="rect">
            <a:avLst/>
          </a:prstGeom>
        </p:spPr>
        <p:txBody>
          <a:bodyPr spcFirstLastPara="1" wrap="square" lIns="0" tIns="0" rIns="0" bIns="0" anchor="b" anchorCtr="0">
            <a:noAutofit/>
          </a:bodyPr>
          <a:lstStyle/>
          <a:p>
            <a:pPr algn="ctr"/>
            <a:r>
              <a:rPr lang="en-IN" b="0" dirty="0"/>
              <a:t>6. Project Implementation</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3" name="Straight Connector 2">
            <a:extLst>
              <a:ext uri="{FF2B5EF4-FFF2-40B4-BE49-F238E27FC236}">
                <a16:creationId xmlns:a16="http://schemas.microsoft.com/office/drawing/2014/main" id="{FAA214BA-EFAC-40B6-8954-8DA75AAEE4EA}"/>
              </a:ext>
            </a:extLst>
          </p:cNvPr>
          <p:cNvCxnSpPr>
            <a:cxnSpLocks/>
          </p:cNvCxnSpPr>
          <p:nvPr/>
        </p:nvCxnSpPr>
        <p:spPr>
          <a:xfrm>
            <a:off x="3580872" y="1267805"/>
            <a:ext cx="240030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4" name="Google Shape;356;p34">
            <a:extLst>
              <a:ext uri="{FF2B5EF4-FFF2-40B4-BE49-F238E27FC236}">
                <a16:creationId xmlns:a16="http://schemas.microsoft.com/office/drawing/2014/main" id="{4D045B45-E6B5-1DD9-16B7-C0AD4F0B6171}"/>
              </a:ext>
            </a:extLst>
          </p:cNvPr>
          <p:cNvGrpSpPr/>
          <p:nvPr/>
        </p:nvGrpSpPr>
        <p:grpSpPr>
          <a:xfrm>
            <a:off x="2215010" y="1697154"/>
            <a:ext cx="4713980" cy="2761865"/>
            <a:chOff x="1177450" y="241631"/>
            <a:chExt cx="6173152" cy="3616776"/>
          </a:xfrm>
        </p:grpSpPr>
        <p:sp>
          <p:nvSpPr>
            <p:cNvPr id="6" name="Google Shape;357;p34">
              <a:extLst>
                <a:ext uri="{FF2B5EF4-FFF2-40B4-BE49-F238E27FC236}">
                  <a16:creationId xmlns:a16="http://schemas.microsoft.com/office/drawing/2014/main" id="{6ECCD679-80CE-C740-6927-33B6768FDA90}"/>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58;p34">
              <a:extLst>
                <a:ext uri="{FF2B5EF4-FFF2-40B4-BE49-F238E27FC236}">
                  <a16:creationId xmlns:a16="http://schemas.microsoft.com/office/drawing/2014/main" id="{F28D19D0-9AC8-D170-FDF5-A287373360F4}"/>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59;p34">
              <a:extLst>
                <a:ext uri="{FF2B5EF4-FFF2-40B4-BE49-F238E27FC236}">
                  <a16:creationId xmlns:a16="http://schemas.microsoft.com/office/drawing/2014/main" id="{C57F93D2-2F23-87BE-9C1C-D5446124120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60;p34">
              <a:extLst>
                <a:ext uri="{FF2B5EF4-FFF2-40B4-BE49-F238E27FC236}">
                  <a16:creationId xmlns:a16="http://schemas.microsoft.com/office/drawing/2014/main" id="{6839B4AD-9F8D-F89E-0E78-854547F57FE7}"/>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descr="A screenshot of a computer&#10;&#10;Description automatically generated">
            <a:extLst>
              <a:ext uri="{FF2B5EF4-FFF2-40B4-BE49-F238E27FC236}">
                <a16:creationId xmlns:a16="http://schemas.microsoft.com/office/drawing/2014/main" id="{86956E12-B8EE-1913-EFDD-4E7EA53C2E67}"/>
              </a:ext>
            </a:extLst>
          </p:cNvPr>
          <p:cNvPicPr>
            <a:picLocks noChangeAspect="1"/>
          </p:cNvPicPr>
          <p:nvPr/>
        </p:nvPicPr>
        <p:blipFill rotWithShape="1">
          <a:blip r:embed="rId3"/>
          <a:srcRect t="4368" b="156"/>
          <a:stretch/>
        </p:blipFill>
        <p:spPr>
          <a:xfrm>
            <a:off x="2729279" y="1819170"/>
            <a:ext cx="3681780" cy="2396727"/>
          </a:xfrm>
          <a:prstGeom prst="rect">
            <a:avLst/>
          </a:prstGeom>
        </p:spPr>
      </p:pic>
    </p:spTree>
    <p:extLst>
      <p:ext uri="{BB962C8B-B14F-4D97-AF65-F5344CB8AC3E}">
        <p14:creationId xmlns:p14="http://schemas.microsoft.com/office/powerpoint/2010/main" val="2973896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body" idx="1"/>
          </p:nvPr>
        </p:nvSpPr>
        <p:spPr>
          <a:xfrm>
            <a:off x="424307" y="1397451"/>
            <a:ext cx="5329530" cy="2621931"/>
          </a:xfrm>
          <a:prstGeom prst="rect">
            <a:avLst/>
          </a:prstGeom>
        </p:spPr>
        <p:txBody>
          <a:bodyPr spcFirstLastPara="1" wrap="square" lIns="0" tIns="0" rIns="0" bIns="0" anchor="t" anchorCtr="0">
            <a:noAutofit/>
          </a:bodyPr>
          <a:lstStyle/>
          <a:p>
            <a:pPr marL="76200" indent="0" algn="just">
              <a:lnSpc>
                <a:spcPct val="114999"/>
              </a:lnSpc>
              <a:buNone/>
            </a:pPr>
            <a:r>
              <a:rPr lang="en-IN" sz="1400" dirty="0">
                <a:effectLst/>
                <a:latin typeface="Poppins"/>
                <a:ea typeface="Calibri"/>
                <a:cs typeface="Poppins"/>
              </a:rPr>
              <a:t>The </a:t>
            </a:r>
            <a:r>
              <a:rPr lang="en-IN" sz="1400" dirty="0">
                <a:latin typeface="Poppins"/>
                <a:ea typeface="Calibri"/>
                <a:cs typeface="Poppins"/>
              </a:rPr>
              <a:t>result </a:t>
            </a:r>
            <a:r>
              <a:rPr lang="en-IN" sz="1400" dirty="0">
                <a:effectLst/>
                <a:latin typeface="Poppins"/>
                <a:ea typeface="Calibri"/>
                <a:cs typeface="Poppins"/>
              </a:rPr>
              <a:t>of the </a:t>
            </a:r>
            <a:r>
              <a:rPr lang="en-IN" sz="1400" dirty="0">
                <a:latin typeface="Poppins"/>
                <a:ea typeface="Calibri"/>
                <a:cs typeface="Poppins"/>
              </a:rPr>
              <a:t>GCOEY college website is a modern, user-friendly platform that provides easy access to information for students, faculty, and staff</a:t>
            </a:r>
            <a:r>
              <a:rPr lang="en-IN" sz="1400" dirty="0">
                <a:effectLst/>
                <a:latin typeface="Poppins"/>
                <a:ea typeface="Calibri"/>
                <a:cs typeface="Poppins"/>
              </a:rPr>
              <a:t>.</a:t>
            </a:r>
            <a:r>
              <a:rPr lang="en-IN" sz="1400" dirty="0">
                <a:latin typeface="Poppins"/>
                <a:ea typeface="Calibri"/>
                <a:cs typeface="Poppins"/>
              </a:rPr>
              <a:t>  Users can navigate through </a:t>
            </a:r>
            <a:r>
              <a:rPr lang="en-IN" sz="1400" dirty="0">
                <a:effectLst/>
                <a:latin typeface="Poppins"/>
                <a:ea typeface="Calibri"/>
                <a:cs typeface="Poppins"/>
              </a:rPr>
              <a:t>the </a:t>
            </a:r>
            <a:r>
              <a:rPr lang="en-IN" sz="1400" dirty="0">
                <a:latin typeface="Poppins"/>
                <a:ea typeface="Calibri"/>
                <a:cs typeface="Poppins"/>
              </a:rPr>
              <a:t>website intuitively, accessing resources such as course information, event calendars, faculty profiles, and important announcements. The secure admin functionality allows for efficient content management</a:t>
            </a:r>
            <a:r>
              <a:rPr lang="en-IN" sz="1400" dirty="0">
                <a:effectLst/>
                <a:latin typeface="Poppins"/>
                <a:ea typeface="Calibri"/>
                <a:cs typeface="Poppins"/>
              </a:rPr>
              <a:t>, ensuring that the </a:t>
            </a:r>
            <a:r>
              <a:rPr lang="en-IN" sz="1400" dirty="0">
                <a:latin typeface="Poppins"/>
                <a:ea typeface="Calibri"/>
                <a:cs typeface="Poppins"/>
              </a:rPr>
              <a:t>website remains updated and relevant</a:t>
            </a:r>
            <a:r>
              <a:rPr lang="en-IN" sz="1400" dirty="0">
                <a:effectLst/>
                <a:latin typeface="Poppins"/>
                <a:ea typeface="Calibri"/>
                <a:cs typeface="Poppins"/>
              </a:rPr>
              <a:t>. </a:t>
            </a:r>
            <a:r>
              <a:rPr lang="en-IN" sz="1400" dirty="0">
                <a:latin typeface="Poppins"/>
                <a:ea typeface="Calibri"/>
                <a:cs typeface="Poppins"/>
              </a:rPr>
              <a:t>Overall</a:t>
            </a:r>
            <a:r>
              <a:rPr lang="en-IN" sz="1400" dirty="0">
                <a:effectLst/>
                <a:latin typeface="Poppins"/>
                <a:ea typeface="Calibri"/>
                <a:cs typeface="Poppins"/>
              </a:rPr>
              <a:t>, the </a:t>
            </a:r>
            <a:r>
              <a:rPr lang="en-IN" sz="1400" dirty="0">
                <a:latin typeface="Poppins"/>
                <a:ea typeface="Calibri"/>
                <a:cs typeface="Poppins"/>
              </a:rPr>
              <a:t>GCOEY </a:t>
            </a:r>
            <a:r>
              <a:rPr lang="en-IN" sz="1400" dirty="0">
                <a:latin typeface="Poppins"/>
                <a:cs typeface="Poppins"/>
              </a:rPr>
              <a:t>website enhances communication, engagement</a:t>
            </a:r>
            <a:r>
              <a:rPr lang="en-IN" sz="1400" dirty="0">
                <a:effectLst/>
                <a:latin typeface="Poppins"/>
                <a:ea typeface="Calibri"/>
                <a:cs typeface="Poppins"/>
              </a:rPr>
              <a:t>, </a:t>
            </a:r>
            <a:r>
              <a:rPr lang="en-IN" sz="1400" dirty="0">
                <a:latin typeface="Poppins"/>
                <a:cs typeface="Poppins"/>
              </a:rPr>
              <a:t>and accessibility within </a:t>
            </a:r>
            <a:r>
              <a:rPr lang="en-IN" sz="1400" dirty="0">
                <a:effectLst/>
                <a:latin typeface="Poppins"/>
                <a:ea typeface="Calibri"/>
                <a:cs typeface="Poppins"/>
              </a:rPr>
              <a:t>the </a:t>
            </a:r>
            <a:r>
              <a:rPr lang="en-IN" sz="1400" dirty="0">
                <a:latin typeface="Poppins"/>
                <a:cs typeface="Poppins"/>
              </a:rPr>
              <a:t>college community</a:t>
            </a:r>
            <a:r>
              <a:rPr lang="en-IN" sz="1400" dirty="0">
                <a:effectLst/>
                <a:latin typeface="Poppins"/>
                <a:ea typeface="Calibri"/>
                <a:cs typeface="Poppins"/>
              </a:rPr>
              <a:t>.</a:t>
            </a:r>
            <a:endParaRPr lang="en-US" dirty="0">
              <a:latin typeface="Poppins"/>
              <a:ea typeface="Calibri"/>
              <a:cs typeface="Poppins"/>
            </a:endParaRPr>
          </a:p>
          <a:p>
            <a:endParaRPr lang="en-IN" sz="2000" dirty="0">
              <a:latin typeface="Poppins" panose="00000500000000000000" pitchFamily="2" charset="0"/>
              <a:cs typeface="Poppins" panose="00000500000000000000" pitchFamily="2" charset="0"/>
            </a:endParaRPr>
          </a:p>
          <a:p>
            <a:endParaRPr lang="en-GB" dirty="0"/>
          </a:p>
          <a:p>
            <a:endParaRPr lang="en-GB" i="1"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Google Shape;103;p18">
            <a:extLst>
              <a:ext uri="{FF2B5EF4-FFF2-40B4-BE49-F238E27FC236}">
                <a16:creationId xmlns:a16="http://schemas.microsoft.com/office/drawing/2014/main" id="{61167AAD-38FA-5E67-92A9-FE22F0957EA2}"/>
              </a:ext>
            </a:extLst>
          </p:cNvPr>
          <p:cNvSpPr txBox="1">
            <a:spLocks noGrp="1"/>
          </p:cNvSpPr>
          <p:nvPr>
            <p:ph type="title"/>
          </p:nvPr>
        </p:nvSpPr>
        <p:spPr>
          <a:xfrm>
            <a:off x="424542" y="264163"/>
            <a:ext cx="8330392" cy="559929"/>
          </a:xfrm>
          <a:prstGeom prst="rect">
            <a:avLst/>
          </a:prstGeom>
        </p:spPr>
        <p:txBody>
          <a:bodyPr spcFirstLastPara="1" wrap="square" lIns="0" tIns="0" rIns="0" bIns="0" anchor="b" anchorCtr="0">
            <a:noAutofit/>
          </a:bodyPr>
          <a:lstStyle/>
          <a:p>
            <a:r>
              <a:rPr lang="en-IN" b="0" dirty="0"/>
              <a:t>7. Result &amp; Output</a:t>
            </a:r>
            <a:endParaRPr dirty="0"/>
          </a:p>
        </p:txBody>
      </p:sp>
      <p:cxnSp>
        <p:nvCxnSpPr>
          <p:cNvPr id="3" name="Straight Connector 2">
            <a:extLst>
              <a:ext uri="{FF2B5EF4-FFF2-40B4-BE49-F238E27FC236}">
                <a16:creationId xmlns:a16="http://schemas.microsoft.com/office/drawing/2014/main" id="{7F2D356F-9915-4DD3-0978-D8343E55ED09}"/>
              </a:ext>
            </a:extLst>
          </p:cNvPr>
          <p:cNvCxnSpPr>
            <a:cxnSpLocks/>
          </p:cNvCxnSpPr>
          <p:nvPr/>
        </p:nvCxnSpPr>
        <p:spPr>
          <a:xfrm>
            <a:off x="424542" y="897315"/>
            <a:ext cx="2400300" cy="0"/>
          </a:xfrm>
          <a:prstGeom prst="line">
            <a:avLst/>
          </a:prstGeom>
        </p:spPr>
        <p:style>
          <a:lnRef idx="2">
            <a:schemeClr val="accent6"/>
          </a:lnRef>
          <a:fillRef idx="0">
            <a:schemeClr val="accent6"/>
          </a:fillRef>
          <a:effectRef idx="1">
            <a:schemeClr val="accent6"/>
          </a:effectRef>
          <a:fontRef idx="minor">
            <a:schemeClr val="tx1"/>
          </a:fontRef>
        </p:style>
      </p:cxnSp>
      <p:pic>
        <p:nvPicPr>
          <p:cNvPr id="10" name="Picture 9">
            <a:extLst>
              <a:ext uri="{FF2B5EF4-FFF2-40B4-BE49-F238E27FC236}">
                <a16:creationId xmlns:a16="http://schemas.microsoft.com/office/drawing/2014/main" id="{A0B80731-0D30-7BA4-7B69-4BD93F48FEED}"/>
              </a:ext>
            </a:extLst>
          </p:cNvPr>
          <p:cNvPicPr>
            <a:picLocks noChangeAspect="1"/>
          </p:cNvPicPr>
          <p:nvPr/>
        </p:nvPicPr>
        <p:blipFill>
          <a:blip r:embed="rId3"/>
          <a:stretch>
            <a:fillRect/>
          </a:stretch>
        </p:blipFill>
        <p:spPr>
          <a:xfrm>
            <a:off x="6258379" y="1563914"/>
            <a:ext cx="2405744" cy="2360387"/>
          </a:xfrm>
          <a:prstGeom prst="rect">
            <a:avLst/>
          </a:prstGeom>
        </p:spPr>
      </p:pic>
    </p:spTree>
    <p:extLst>
      <p:ext uri="{BB962C8B-B14F-4D97-AF65-F5344CB8AC3E}">
        <p14:creationId xmlns:p14="http://schemas.microsoft.com/office/powerpoint/2010/main" val="3127141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ctrTitle" idx="4294967295"/>
          </p:nvPr>
        </p:nvSpPr>
        <p:spPr>
          <a:xfrm>
            <a:off x="449196" y="495805"/>
            <a:ext cx="4224775" cy="1078688"/>
          </a:xfrm>
          <a:prstGeom prst="rect">
            <a:avLst/>
          </a:prstGeom>
        </p:spPr>
        <p:txBody>
          <a:bodyPr spcFirstLastPara="1" wrap="square" lIns="0" tIns="0" rIns="0" bIns="0" anchor="t" anchorCtr="0">
            <a:noAutofit/>
          </a:bodyPr>
          <a:lstStyle/>
          <a:p>
            <a:pPr lvl="0"/>
            <a:r>
              <a:rPr lang="en-IN" sz="3600" dirty="0"/>
              <a:t>Conclusion</a:t>
            </a:r>
            <a:endParaRPr sz="3600" dirty="0"/>
          </a:p>
        </p:txBody>
      </p:sp>
      <p:sp>
        <p:nvSpPr>
          <p:cNvPr id="112" name="Google Shape;112;p19"/>
          <p:cNvSpPr txBox="1">
            <a:spLocks noGrp="1"/>
          </p:cNvSpPr>
          <p:nvPr>
            <p:ph type="subTitle" idx="4294967295"/>
          </p:nvPr>
        </p:nvSpPr>
        <p:spPr>
          <a:xfrm>
            <a:off x="492407" y="1522566"/>
            <a:ext cx="4546639" cy="2775616"/>
          </a:xfrm>
          <a:prstGeom prst="rect">
            <a:avLst/>
          </a:prstGeom>
        </p:spPr>
        <p:txBody>
          <a:bodyPr spcFirstLastPara="1" wrap="square" lIns="0" tIns="0" rIns="0" bIns="0" anchor="t" anchorCtr="0">
            <a:noAutofit/>
          </a:bodyPr>
          <a:lstStyle/>
          <a:p>
            <a:pPr marL="0" indent="0" algn="just">
              <a:lnSpc>
                <a:spcPct val="114999"/>
              </a:lnSpc>
              <a:buNone/>
            </a:pPr>
            <a:r>
              <a:rPr lang="en-GB" sz="1400" dirty="0">
                <a:solidFill>
                  <a:schemeClr val="accent4">
                    <a:lumMod val="20000"/>
                    <a:lumOff val="80000"/>
                  </a:schemeClr>
                </a:solidFill>
                <a:latin typeface="Poppins"/>
                <a:cs typeface="Poppins"/>
              </a:rPr>
              <a:t>In conclusion, the development of the GCOEY website represents a significant step towards modernizing and streamlining communication within the college community. Through a systematic approach to design, implementation, and testing, we have created a user-friendly platform that meets the diverse needs of students, faculty, and staff. The secure admin functionality ensures efficient content management, while the responsive design enhances accessibility across devices. </a:t>
            </a:r>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8" name="Google Shape;118;p19"/>
          <p:cNvPicPr preferRelativeResize="0"/>
          <p:nvPr/>
        </p:nvPicPr>
        <p:blipFill>
          <a:blip r:embed="rId3">
            <a:alphaModFix/>
          </a:blip>
          <a:stretch>
            <a:fillRect/>
          </a:stretch>
        </p:blipFill>
        <p:spPr>
          <a:xfrm>
            <a:off x="6425574" y="1282128"/>
            <a:ext cx="928001" cy="482443"/>
          </a:xfrm>
          <a:prstGeom prst="rect">
            <a:avLst/>
          </a:prstGeom>
          <a:noFill/>
          <a:ln>
            <a:noFill/>
          </a:ln>
        </p:spPr>
      </p:pic>
      <p:pic>
        <p:nvPicPr>
          <p:cNvPr id="119" name="Google Shape;119;p19"/>
          <p:cNvPicPr preferRelativeResize="0"/>
          <p:nvPr/>
        </p:nvPicPr>
        <p:blipFill>
          <a:blip r:embed="rId4">
            <a:alphaModFix/>
          </a:blip>
          <a:stretch>
            <a:fillRect/>
          </a:stretch>
        </p:blipFill>
        <p:spPr>
          <a:xfrm>
            <a:off x="7692722" y="1730007"/>
            <a:ext cx="848475" cy="555275"/>
          </a:xfrm>
          <a:prstGeom prst="rect">
            <a:avLst/>
          </a:prstGeom>
          <a:noFill/>
          <a:ln>
            <a:noFill/>
          </a:ln>
        </p:spPr>
      </p:pic>
      <p:pic>
        <p:nvPicPr>
          <p:cNvPr id="122" name="Google Shape;122;p19"/>
          <p:cNvPicPr preferRelativeResize="0"/>
          <p:nvPr/>
        </p:nvPicPr>
        <p:blipFill>
          <a:blip r:embed="rId5">
            <a:alphaModFix/>
          </a:blip>
          <a:stretch>
            <a:fillRect/>
          </a:stretch>
        </p:blipFill>
        <p:spPr>
          <a:xfrm>
            <a:off x="8015458" y="1433961"/>
            <a:ext cx="190716" cy="555275"/>
          </a:xfrm>
          <a:prstGeom prst="rect">
            <a:avLst/>
          </a:prstGeom>
          <a:noFill/>
          <a:ln>
            <a:noFill/>
          </a:ln>
        </p:spPr>
      </p:pic>
      <p:pic>
        <p:nvPicPr>
          <p:cNvPr id="126" name="Google Shape;126;p19"/>
          <p:cNvPicPr preferRelativeResize="0"/>
          <p:nvPr/>
        </p:nvPicPr>
        <p:blipFill>
          <a:blip r:embed="rId6">
            <a:alphaModFix/>
          </a:blip>
          <a:stretch>
            <a:fillRect/>
          </a:stretch>
        </p:blipFill>
        <p:spPr>
          <a:xfrm>
            <a:off x="7809850" y="2888596"/>
            <a:ext cx="430025" cy="599150"/>
          </a:xfrm>
          <a:prstGeom prst="rect">
            <a:avLst/>
          </a:prstGeom>
          <a:noFill/>
          <a:ln>
            <a:noFill/>
          </a:ln>
        </p:spPr>
      </p:pic>
      <p:pic>
        <p:nvPicPr>
          <p:cNvPr id="127" name="Google Shape;127;p19"/>
          <p:cNvPicPr preferRelativeResize="0"/>
          <p:nvPr/>
        </p:nvPicPr>
        <p:blipFill>
          <a:blip r:embed="rId7">
            <a:alphaModFix/>
          </a:blip>
          <a:stretch>
            <a:fillRect/>
          </a:stretch>
        </p:blipFill>
        <p:spPr>
          <a:xfrm>
            <a:off x="7593624" y="2749600"/>
            <a:ext cx="430025" cy="599150"/>
          </a:xfrm>
          <a:prstGeom prst="rect">
            <a:avLst/>
          </a:prstGeom>
          <a:noFill/>
          <a:ln>
            <a:noFill/>
          </a:ln>
        </p:spPr>
      </p:pic>
      <p:sp>
        <p:nvSpPr>
          <p:cNvPr id="128" name="Google Shape;128;p19"/>
          <p:cNvSpPr/>
          <p:nvPr/>
        </p:nvSpPr>
        <p:spPr>
          <a:xfrm>
            <a:off x="6426770" y="1708495"/>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Straight Connector 1">
            <a:extLst>
              <a:ext uri="{FF2B5EF4-FFF2-40B4-BE49-F238E27FC236}">
                <a16:creationId xmlns:a16="http://schemas.microsoft.com/office/drawing/2014/main" id="{C65349C5-AFAC-9BE8-BC24-8BB715D5B7D6}"/>
              </a:ext>
            </a:extLst>
          </p:cNvPr>
          <p:cNvCxnSpPr>
            <a:cxnSpLocks/>
          </p:cNvCxnSpPr>
          <p:nvPr/>
        </p:nvCxnSpPr>
        <p:spPr>
          <a:xfrm>
            <a:off x="492407" y="1299336"/>
            <a:ext cx="2400300"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descr="A blue and white icon of a document with a padlock&#10;&#10;Description automatically generated">
            <a:extLst>
              <a:ext uri="{FF2B5EF4-FFF2-40B4-BE49-F238E27FC236}">
                <a16:creationId xmlns:a16="http://schemas.microsoft.com/office/drawing/2014/main" id="{47DE985E-E02E-554A-B1E8-78B4DFCC36F7}"/>
              </a:ext>
            </a:extLst>
          </p:cNvPr>
          <p:cNvPicPr>
            <a:picLocks noChangeAspect="1"/>
          </p:cNvPicPr>
          <p:nvPr/>
        </p:nvPicPr>
        <p:blipFill>
          <a:blip r:embed="rId8"/>
          <a:stretch>
            <a:fillRect/>
          </a:stretch>
        </p:blipFill>
        <p:spPr>
          <a:xfrm>
            <a:off x="5414735" y="1944915"/>
            <a:ext cx="2042887" cy="2142671"/>
          </a:xfrm>
          <a:prstGeom prst="rect">
            <a:avLst/>
          </a:prstGeom>
        </p:spPr>
      </p:pic>
      <p:cxnSp>
        <p:nvCxnSpPr>
          <p:cNvPr id="5" name="Google Shape;120;p19">
            <a:extLst>
              <a:ext uri="{FF2B5EF4-FFF2-40B4-BE49-F238E27FC236}">
                <a16:creationId xmlns:a16="http://schemas.microsoft.com/office/drawing/2014/main" id="{8E6381EB-F83F-5DF1-6770-B2C6B6D0CF4E}"/>
              </a:ext>
            </a:extLst>
          </p:cNvPr>
          <p:cNvCxnSpPr/>
          <p:nvPr/>
        </p:nvCxnSpPr>
        <p:spPr>
          <a:xfrm>
            <a:off x="7258858" y="2460713"/>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7" name="Google Shape;120;p19">
            <a:extLst>
              <a:ext uri="{FF2B5EF4-FFF2-40B4-BE49-F238E27FC236}">
                <a16:creationId xmlns:a16="http://schemas.microsoft.com/office/drawing/2014/main" id="{C30CE8B8-C058-39DE-D2B3-B389604E182B}"/>
              </a:ext>
            </a:extLst>
          </p:cNvPr>
          <p:cNvCxnSpPr/>
          <p:nvPr/>
        </p:nvCxnSpPr>
        <p:spPr>
          <a:xfrm>
            <a:off x="6941358" y="1798499"/>
            <a:ext cx="255987" cy="601115"/>
          </a:xfrm>
          <a:prstGeom prst="straightConnector1">
            <a:avLst/>
          </a:prstGeom>
          <a:noFill/>
          <a:ln w="19050" cap="rnd" cmpd="sng">
            <a:solidFill>
              <a:schemeClr val="accent3"/>
            </a:solidFill>
            <a:prstDash val="dash"/>
            <a:round/>
            <a:headEnd type="none" w="med" len="med"/>
            <a:tailEnd type="none" w="med" len="med"/>
          </a:ln>
        </p:spPr>
      </p:cxnSp>
      <p:cxnSp>
        <p:nvCxnSpPr>
          <p:cNvPr id="9" name="Google Shape;120;p19">
            <a:extLst>
              <a:ext uri="{FF2B5EF4-FFF2-40B4-BE49-F238E27FC236}">
                <a16:creationId xmlns:a16="http://schemas.microsoft.com/office/drawing/2014/main" id="{A088382C-1D38-7D40-5190-B752AB3D5791}"/>
              </a:ext>
            </a:extLst>
          </p:cNvPr>
          <p:cNvCxnSpPr/>
          <p:nvPr/>
        </p:nvCxnSpPr>
        <p:spPr>
          <a:xfrm flipV="1">
            <a:off x="7267931" y="2082113"/>
            <a:ext cx="528127" cy="369529"/>
          </a:xfrm>
          <a:prstGeom prst="straightConnector1">
            <a:avLst/>
          </a:prstGeom>
          <a:noFill/>
          <a:ln w="19050" cap="rnd" cmpd="sng">
            <a:solidFill>
              <a:schemeClr val="accent3"/>
            </a:solidFill>
            <a:prstDash val="dash"/>
            <a:round/>
            <a:headEnd type="none" w="med" len="med"/>
            <a:tailEnd type="none" w="med" len="med"/>
          </a:ln>
        </p:spPr>
      </p:cxnSp>
    </p:spTree>
    <p:extLst>
      <p:ext uri="{BB962C8B-B14F-4D97-AF65-F5344CB8AC3E}">
        <p14:creationId xmlns:p14="http://schemas.microsoft.com/office/powerpoint/2010/main" val="213404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584</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Muli</vt:lpstr>
      <vt:lpstr>Arial</vt:lpstr>
      <vt:lpstr>Calibri</vt:lpstr>
      <vt:lpstr>Poppins</vt:lpstr>
      <vt:lpstr>Wingdings</vt:lpstr>
      <vt:lpstr>Lexend Deca</vt:lpstr>
      <vt:lpstr>Aliena template</vt:lpstr>
      <vt:lpstr>GCOEY College Website</vt:lpstr>
      <vt:lpstr>1. Introduction</vt:lpstr>
      <vt:lpstr>2. Problem Statement</vt:lpstr>
      <vt:lpstr>PowerPoint Presentation</vt:lpstr>
      <vt:lpstr>4. System Requirements</vt:lpstr>
      <vt:lpstr>5. Project Architecture</vt:lpstr>
      <vt:lpstr>6. Project Implementation</vt:lpstr>
      <vt:lpstr>7. Result &amp;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Global Overview of Data Security, Safety, Corporate Data Privacy and Data Protection</dc:title>
  <dc:creator>Varun's Notebook</dc:creator>
  <cp:lastModifiedBy>Atal Dubey</cp:lastModifiedBy>
  <cp:revision>280</cp:revision>
  <dcterms:modified xsi:type="dcterms:W3CDTF">2024-05-30T07:03:36Z</dcterms:modified>
</cp:coreProperties>
</file>