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A84A0-882F-42E6-BE43-0B2C4599249D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A1489-46DB-400F-A510-78C88FC6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2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1489-46DB-400F-A510-78C88FC69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4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F3AE-F4FF-B5B1-97A0-758320709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2648D-F20C-7CF2-D212-78FB8507C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B089-C947-8A1C-D6AF-5BB60442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9FB-2240-4633-B7ED-AE1AA85CFB67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CD73-D281-E73D-B33A-74B1D9CB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77B2-D3C5-A9A4-FE49-FCE4550A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E78-0293-4A43-9F18-A8A4DC8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04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D373-AEDC-E63C-B267-D07D76AC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7EC67-5F11-BCFA-18D9-93CC1452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0F34-4182-EDE3-F8A0-91DABFE1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9FB-2240-4633-B7ED-AE1AA85CFB67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240E5-F0E9-6567-0D02-705CD1B2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E23E-58E0-688F-12E4-89E17820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E78-0293-4A43-9F18-A8A4DC8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3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12AF3-97EE-1B47-62C4-DB2B871BB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E41DF-F40A-697D-EFCA-D338875C0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EE086-4238-70A8-A1BA-6F0339CE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9FB-2240-4633-B7ED-AE1AA85CFB67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5DFB6-D040-3C2B-DFB7-22741F9A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1C7FF-F8BB-3ACA-3908-908EE3B4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E78-0293-4A43-9F18-A8A4DC8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7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173B-0B74-B9FA-A303-2F060A54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B73-960B-68BE-1C99-0E763240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195E7-5A32-76DE-7C0C-94FB3ADF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9FB-2240-4633-B7ED-AE1AA85CFB67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193E3-0322-CC62-BE12-5FC4BB1E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EC567-2135-F95C-88FF-F501664D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E78-0293-4A43-9F18-A8A4DC8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8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2258-4595-20B4-11A9-83C0BA1B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BDA5F-5A50-088B-D45C-015FABA88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DC45D-F070-3E68-6A2E-49A9020F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9FB-2240-4633-B7ED-AE1AA85CFB67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A0DEB-F490-BCE5-8592-EF1E656E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A6A6-A9E6-60D0-7175-7DE0DAF6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E78-0293-4A43-9F18-A8A4DC8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0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43DA-51C6-3B99-C423-8CE03F4F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A010-9123-C120-724B-37C3A47CB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E1EB4-C934-A094-730C-05ABE2DA2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7C797-653A-B998-15C2-8C47A9C0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9FB-2240-4633-B7ED-AE1AA85CFB67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53D36-A6E3-6814-40B5-4EFD6F8F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B79C1-4128-FD23-F610-E40755E7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E78-0293-4A43-9F18-A8A4DC8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E380-4A5D-13D0-F6C1-98FE1E83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F4F39-5256-E666-A922-D85015CC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16210-8D29-E318-8805-33C6320AB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CFDB5-5CC0-C501-9DF1-BC77C2EAA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B907B9-5E33-15FA-9006-8480BB958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0535B-B701-D61D-D39D-7DDB5908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9FB-2240-4633-B7ED-AE1AA85CFB67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D7B1F-FD14-B186-FEA0-705A296A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33553-A180-AE33-AE8E-ACEBBE29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E78-0293-4A43-9F18-A8A4DC8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9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0549-8864-C1FA-A7E6-0BD45AA7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7A472-2F8F-79E0-64E1-A2E4DBC9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9FB-2240-4633-B7ED-AE1AA85CFB67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630C9-16DC-EC57-A0EE-1608142B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97DA6-3C47-A00B-5584-5FA4780F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E78-0293-4A43-9F18-A8A4DC8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1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C7C57-DCFC-5BA6-3A51-4BC4611D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9FB-2240-4633-B7ED-AE1AA85CFB67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A15B2-907D-E8FE-F761-9C4E5B88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F6E7D-0C31-0767-6E68-ED8D99BC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E78-0293-4A43-9F18-A8A4DC8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8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0274-5FBF-1249-F3C3-21F586BC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A882-C473-72DD-2216-CACF5CD5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D03C1-CB33-495C-74CB-4E3CD18C5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921D7-6ED8-FC6C-2BF7-301BDED3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9FB-2240-4633-B7ED-AE1AA85CFB67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1D134-B462-B318-6A44-A5D35E5D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BC13E-01AF-4B66-37C9-28622367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E78-0293-4A43-9F18-A8A4DC8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2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F1E9-BD4F-327D-C29A-A0AFBDC8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D5B58-50D8-7562-96A1-A002E7E11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1FF81-EC72-5688-E077-E7F4E3848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63716-9497-A7F4-0A12-30ABDA95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9FB-2240-4633-B7ED-AE1AA85CFB67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0B10E-CA2B-429B-AD81-43B9BE71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1A0FA-40CD-6824-8144-A414EDE5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EE78-0293-4A43-9F18-A8A4DC8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9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52C3C-B6C2-2D06-BED0-A32E2473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E024E-618E-6D3E-E4F1-D86B5C359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D64B7-2A3C-5660-4C3B-36C31ACEB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39FB-2240-4633-B7ED-AE1AA85CFB67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E5A26-6DC3-0EAB-BE6D-DA75C4AB6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FD447-5BEE-6F9F-6AF4-A6B3A08DB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EEE78-0293-4A43-9F18-A8A4DC86D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7211A82-D2A5-D4A0-F43E-0CC6F5343E3B}"/>
              </a:ext>
            </a:extLst>
          </p:cNvPr>
          <p:cNvSpPr/>
          <p:nvPr/>
        </p:nvSpPr>
        <p:spPr>
          <a:xfrm>
            <a:off x="1371600" y="538046"/>
            <a:ext cx="6891454" cy="5781907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 Everyone, Here is My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– 3 on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VERVE BRIDGE </a:t>
            </a:r>
          </a:p>
          <a:p>
            <a:pPr algn="ctr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TOPIC-  FOOTBALL STRATEGY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AD9B8-37E1-F578-EE1A-C5C4935FB5D4}"/>
              </a:ext>
            </a:extLst>
          </p:cNvPr>
          <p:cNvSpPr/>
          <p:nvPr/>
        </p:nvSpPr>
        <p:spPr>
          <a:xfrm flipH="1">
            <a:off x="9144002" y="5932450"/>
            <a:ext cx="2340642" cy="724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- KHUSHI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5EE61E-3018-5D80-BFC1-290DEE6456CD}"/>
              </a:ext>
            </a:extLst>
          </p:cNvPr>
          <p:cNvSpPr/>
          <p:nvPr/>
        </p:nvSpPr>
        <p:spPr>
          <a:xfrm>
            <a:off x="1630866" y="2748774"/>
            <a:ext cx="1566746" cy="10036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7CB28-6BB0-43EB-88D7-520294EF4F26}"/>
              </a:ext>
            </a:extLst>
          </p:cNvPr>
          <p:cNvSpPr/>
          <p:nvPr/>
        </p:nvSpPr>
        <p:spPr>
          <a:xfrm>
            <a:off x="8575287" y="200721"/>
            <a:ext cx="3461899" cy="2207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FFF7DF-30B6-3B05-61DC-B37EF9E48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87" y="200722"/>
            <a:ext cx="3461898" cy="2207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28A82B-F70B-2B18-71C2-6528DF6BE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66" y="2748774"/>
            <a:ext cx="1566746" cy="100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6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5D3508D0-F024-ECB2-66E5-D9DB6D47F0FD}"/>
              </a:ext>
            </a:extLst>
          </p:cNvPr>
          <p:cNvSpPr/>
          <p:nvPr/>
        </p:nvSpPr>
        <p:spPr>
          <a:xfrm>
            <a:off x="1081668" y="959005"/>
            <a:ext cx="9835376" cy="4834053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task is to create an interactive Power BI dashboard to visualize football strategies using the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VerveBridge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dataset. The project involves data cleaning, analysis, and presenting key insights on strategy types, trusted judgments, antecedent confidence, and unit states. The goal is to develop a clear and intuitive interface that enables users to explore and evaluate football strategies effectively, providing actionable insights for data-driven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156753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Uploaded image">
            <a:extLst>
              <a:ext uri="{FF2B5EF4-FFF2-40B4-BE49-F238E27FC236}">
                <a16:creationId xmlns:a16="http://schemas.microsoft.com/office/drawing/2014/main" id="{CD9A8D0E-FD6B-D416-8239-51BD57E6C4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-1971907"/>
            <a:ext cx="5553307" cy="555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BD216-7F90-8E8A-963B-DFAE7DFB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12" y="401443"/>
            <a:ext cx="11140068" cy="584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9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3DC9C0-D5EB-0888-F052-AF6F48F9BAE1}"/>
              </a:ext>
            </a:extLst>
          </p:cNvPr>
          <p:cNvSpPr/>
          <p:nvPr/>
        </p:nvSpPr>
        <p:spPr>
          <a:xfrm>
            <a:off x="3848100" y="401446"/>
            <a:ext cx="4495800" cy="7582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26E05-5824-6508-92DF-A03060EF4F6B}"/>
              </a:ext>
            </a:extLst>
          </p:cNvPr>
          <p:cNvSpPr/>
          <p:nvPr/>
        </p:nvSpPr>
        <p:spPr>
          <a:xfrm>
            <a:off x="2096430" y="1594624"/>
            <a:ext cx="8541834" cy="4672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Football Strategy Dashboard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showcases "pass" as the top strategy with a confidence score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1,027.12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"Run" and "kick a field goal" are significant but have lower confidence ratings.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strong relationship between antecedent confidence and last judgment, highlighting the importance of data-driven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serves as a valuable resource for coaches and analysts to refine tactics.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it aims to enhance team performance through improved strategic planning.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4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3DC9C0-D5EB-0888-F052-AF6F48F9BAE1}"/>
              </a:ext>
            </a:extLst>
          </p:cNvPr>
          <p:cNvSpPr/>
          <p:nvPr/>
        </p:nvSpPr>
        <p:spPr>
          <a:xfrm>
            <a:off x="4003752" y="267630"/>
            <a:ext cx="4184495" cy="7136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E4B13-20B1-0468-F88D-FA3E316367D1}"/>
              </a:ext>
            </a:extLst>
          </p:cNvPr>
          <p:cNvSpPr/>
          <p:nvPr/>
        </p:nvSpPr>
        <p:spPr>
          <a:xfrm>
            <a:off x="1574181" y="1761892"/>
            <a:ext cx="9288966" cy="3902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football strategy analysis highlights that passing and running are the most trusted and frequently used plays, forming the backbone of strategic decisions.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focusing on key strategies, the project highlights the importance of established plays while emphasizing the need for adaptability in situational scenarios. The dashboard serves as a valuable tool for coaches and analysts, enabling them to refine their offensive strategies and make informed, data-driven decisions to improve team performance on the field. Overall, the project contributes significantly to strategic planning in football.</a:t>
            </a:r>
          </a:p>
        </p:txBody>
      </p:sp>
    </p:spTree>
    <p:extLst>
      <p:ext uri="{BB962C8B-B14F-4D97-AF65-F5344CB8AC3E}">
        <p14:creationId xmlns:p14="http://schemas.microsoft.com/office/powerpoint/2010/main" val="351826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F9BAE99D-732D-02DD-5028-79796BA9E8C3}"/>
              </a:ext>
            </a:extLst>
          </p:cNvPr>
          <p:cNvSpPr/>
          <p:nvPr/>
        </p:nvSpPr>
        <p:spPr>
          <a:xfrm>
            <a:off x="2282282" y="1405052"/>
            <a:ext cx="7627435" cy="3836019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</a:p>
          <a:p>
            <a:pPr algn="ctr"/>
            <a:r>
              <a: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2819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277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asdfgh</dc:creator>
  <cp:lastModifiedBy>asdfgh</cp:lastModifiedBy>
  <cp:revision>5</cp:revision>
  <dcterms:created xsi:type="dcterms:W3CDTF">2024-09-26T19:52:56Z</dcterms:created>
  <dcterms:modified xsi:type="dcterms:W3CDTF">2024-09-28T19:34:03Z</dcterms:modified>
</cp:coreProperties>
</file>