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(file);</a:t>
            </a:r>
          </a:p>
          <a:p>
            <a:pPr>
              <a:buNone/>
            </a:pP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 smtClean="0"/>
              <a:t>fw</a:t>
            </a:r>
            <a:r>
              <a:rPr lang="en-US" dirty="0" smtClean="0"/>
              <a:t> = new </a:t>
            </a:r>
            <a:r>
              <a:rPr lang="en-US" dirty="0" err="1" smtClean="0"/>
              <a:t>FileWriter</a:t>
            </a:r>
            <a:r>
              <a:rPr lang="en-US" dirty="0" smtClean="0"/>
              <a:t>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\\Desktop\\p2uc.txt");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(file);</a:t>
            </a:r>
          </a:p>
          <a:p>
            <a:pPr>
              <a:buNone/>
            </a:pP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 smtClean="0"/>
              <a:t>fw</a:t>
            </a:r>
            <a:r>
              <a:rPr lang="en-US" dirty="0" smtClean="0"/>
              <a:t> = new </a:t>
            </a:r>
            <a:r>
              <a:rPr lang="en-US" dirty="0" err="1" smtClean="0"/>
              <a:t>FileWriter</a:t>
            </a:r>
            <a:r>
              <a:rPr lang="en-US" dirty="0" smtClean="0"/>
              <a:t>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\\Desktop\\p2uc.txt");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upperchar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(file);</a:t>
            </a:r>
          </a:p>
          <a:p>
            <a:pPr>
              <a:buNone/>
            </a:pP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 smtClean="0"/>
              <a:t>fw</a:t>
            </a:r>
            <a:r>
              <a:rPr lang="en-US" dirty="0" smtClean="0"/>
              <a:t> = new </a:t>
            </a:r>
            <a:r>
              <a:rPr lang="en-US" dirty="0" err="1" smtClean="0"/>
              <a:t>FileWriter</a:t>
            </a:r>
            <a:r>
              <a:rPr lang="en-US" dirty="0" smtClean="0"/>
              <a:t>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\\Desktop\\p2uc.txt");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upperchar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while((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fr.read</a:t>
            </a:r>
            <a:r>
              <a:rPr lang="en-US" dirty="0" smtClean="0"/>
              <a:t>()) != -1)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(file);</a:t>
            </a:r>
          </a:p>
          <a:p>
            <a:pPr>
              <a:buNone/>
            </a:pP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 smtClean="0"/>
              <a:t>fw</a:t>
            </a:r>
            <a:r>
              <a:rPr lang="en-US" dirty="0" smtClean="0"/>
              <a:t> = new </a:t>
            </a:r>
            <a:r>
              <a:rPr lang="en-US" dirty="0" err="1" smtClean="0"/>
              <a:t>FileWriter</a:t>
            </a:r>
            <a:r>
              <a:rPr lang="en-US" dirty="0" smtClean="0"/>
              <a:t>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\\Desktop\\p2uc.txt");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upperchar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while((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fr.read</a:t>
            </a:r>
            <a:r>
              <a:rPr lang="en-US" dirty="0" smtClean="0"/>
              <a:t>()) != -1)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err="1" smtClean="0"/>
              <a:t>upperchar</a:t>
            </a:r>
            <a:r>
              <a:rPr lang="en-US" dirty="0" smtClean="0"/>
              <a:t> = </a:t>
            </a:r>
            <a:r>
              <a:rPr lang="en-US" dirty="0" err="1" smtClean="0"/>
              <a:t>Character.toUpperCase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(file);</a:t>
            </a:r>
          </a:p>
          <a:p>
            <a:pPr>
              <a:buNone/>
            </a:pP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 smtClean="0"/>
              <a:t>fw</a:t>
            </a:r>
            <a:r>
              <a:rPr lang="en-US" dirty="0" smtClean="0"/>
              <a:t> = new </a:t>
            </a:r>
            <a:r>
              <a:rPr lang="en-US" dirty="0" err="1" smtClean="0"/>
              <a:t>FileWriter</a:t>
            </a:r>
            <a:r>
              <a:rPr lang="en-US" dirty="0" smtClean="0"/>
              <a:t>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\\Desktop\\p2uc.txt");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upperchar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while((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fr.read</a:t>
            </a:r>
            <a:r>
              <a:rPr lang="en-US" dirty="0" smtClean="0"/>
              <a:t>()) != -1)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err="1" smtClean="0"/>
              <a:t>upperchar</a:t>
            </a:r>
            <a:r>
              <a:rPr lang="en-US" dirty="0" smtClean="0"/>
              <a:t> = </a:t>
            </a:r>
            <a:r>
              <a:rPr lang="en-US" dirty="0" err="1" smtClean="0"/>
              <a:t>Character.toUpperCase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fw.write</a:t>
            </a:r>
            <a:r>
              <a:rPr lang="en-US" dirty="0" smtClean="0"/>
              <a:t>(</a:t>
            </a:r>
            <a:r>
              <a:rPr lang="en-US" dirty="0" err="1" smtClean="0"/>
              <a:t>upperchar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err="1" smtClean="0"/>
              <a:t>fr.close</a:t>
            </a:r>
            <a:r>
              <a:rPr lang="en-US" dirty="0" smtClean="0"/>
              <a:t>(); </a:t>
            </a:r>
            <a:r>
              <a:rPr lang="en-US" dirty="0" err="1" smtClean="0"/>
              <a:t>fw.close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java.io.*;</a:t>
            </a:r>
          </a:p>
          <a:p>
            <a:pPr>
              <a:buNone/>
            </a:pPr>
            <a:r>
              <a:rPr lang="en-US" dirty="0" smtClean="0"/>
              <a:t>/**</a:t>
            </a:r>
          </a:p>
          <a:p>
            <a:pPr>
              <a:buNone/>
            </a:pPr>
            <a:r>
              <a:rPr lang="en-US" dirty="0" smtClean="0"/>
              <a:t> *</a:t>
            </a:r>
          </a:p>
          <a:p>
            <a:pPr>
              <a:buNone/>
            </a:pPr>
            <a:r>
              <a:rPr lang="en-US" dirty="0" smtClean="0"/>
              <a:t> * @author </a:t>
            </a:r>
            <a:r>
              <a:rPr lang="en-US" dirty="0" err="1" smtClean="0"/>
              <a:t>Nishant.Doshi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public class Project1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{    </a:t>
            </a:r>
          </a:p>
          <a:p>
            <a:pPr>
              <a:buNone/>
            </a:pPr>
            <a:r>
              <a:rPr lang="en-US" dirty="0" smtClean="0"/>
              <a:t>    File </a:t>
            </a:r>
            <a:r>
              <a:rPr lang="en-US" dirty="0" err="1" smtClean="0"/>
              <a:t>file</a:t>
            </a:r>
            <a:r>
              <a:rPr lang="en-US" dirty="0" smtClean="0"/>
              <a:t> = new File("C:\\Users\\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\\Desktop\\p2lc.txt");</a:t>
            </a:r>
          </a:p>
          <a:p>
            <a:pPr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en-US" dirty="0" err="1" smtClean="0"/>
              <a:t>fr</a:t>
            </a:r>
            <a:r>
              <a:rPr lang="en-US" dirty="0" smtClean="0"/>
              <a:t> = new </a:t>
            </a:r>
            <a:r>
              <a:rPr lang="en-US" dirty="0" err="1" smtClean="0"/>
              <a:t>FileReader</a:t>
            </a:r>
            <a:r>
              <a:rPr lang="en-US" dirty="0" smtClean="0"/>
              <a:t>(file);</a:t>
            </a:r>
          </a:p>
          <a:p>
            <a:pPr>
              <a:buNone/>
            </a:pP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 smtClean="0"/>
              <a:t>fw</a:t>
            </a:r>
            <a:r>
              <a:rPr lang="en-US" dirty="0" smtClean="0"/>
              <a:t> = new </a:t>
            </a:r>
            <a:r>
              <a:rPr lang="en-US" dirty="0" err="1" smtClean="0"/>
              <a:t>FileWriter</a:t>
            </a:r>
            <a:r>
              <a:rPr lang="en-US" dirty="0" smtClean="0"/>
              <a:t>("C:\\Users\\</a:t>
            </a:r>
            <a:r>
              <a:rPr lang="en-US" dirty="0" err="1" smtClean="0"/>
              <a:t>Nishant.Doshi</a:t>
            </a:r>
            <a:r>
              <a:rPr lang="en-US" dirty="0" smtClean="0"/>
              <a:t>\\Desktop\\p2uc.txt");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upperchar</a:t>
            </a:r>
            <a:r>
              <a:rPr lang="en-US" dirty="0" smtClean="0"/>
              <a:t>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while((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fr.read</a:t>
            </a:r>
            <a:r>
              <a:rPr lang="en-US" dirty="0" smtClean="0"/>
              <a:t>()) != -1)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err="1" smtClean="0"/>
              <a:t>upperchar</a:t>
            </a:r>
            <a:r>
              <a:rPr lang="en-US" dirty="0" smtClean="0"/>
              <a:t> = </a:t>
            </a:r>
            <a:r>
              <a:rPr lang="en-US" dirty="0" err="1" smtClean="0"/>
              <a:t>Character.toUpperCase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fw.write</a:t>
            </a:r>
            <a:r>
              <a:rPr lang="en-US" dirty="0" smtClean="0"/>
              <a:t>(</a:t>
            </a:r>
            <a:r>
              <a:rPr lang="en-US" dirty="0" err="1" smtClean="0"/>
              <a:t>upperchar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err="1" smtClean="0"/>
              <a:t>fr.close</a:t>
            </a:r>
            <a:r>
              <a:rPr lang="en-US" dirty="0" smtClean="0"/>
              <a:t>(); </a:t>
            </a:r>
            <a:r>
              <a:rPr lang="en-US" dirty="0" err="1" smtClean="0"/>
              <a:t>fw.close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55767C9095C146AA87C5D578099AEB" ma:contentTypeVersion="2" ma:contentTypeDescription="Create a new document." ma:contentTypeScope="" ma:versionID="9e5389d82d1323ddf1ac48681366a843">
  <xsd:schema xmlns:xsd="http://www.w3.org/2001/XMLSchema" xmlns:xs="http://www.w3.org/2001/XMLSchema" xmlns:p="http://schemas.microsoft.com/office/2006/metadata/properties" xmlns:ns2="37547aec-c9e6-44ae-ad0e-facefca6737c" targetNamespace="http://schemas.microsoft.com/office/2006/metadata/properties" ma:root="true" ma:fieldsID="23ea89829369a3be2b530199f14541fc" ns2:_="">
    <xsd:import namespace="37547aec-c9e6-44ae-ad0e-facefca673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47aec-c9e6-44ae-ad0e-facefca67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E35DCF-D96D-454C-A40A-E47DFAF7F23B}"/>
</file>

<file path=customXml/itemProps2.xml><?xml version="1.0" encoding="utf-8"?>
<ds:datastoreItem xmlns:ds="http://schemas.openxmlformats.org/officeDocument/2006/customXml" ds:itemID="{F96C8F5B-A22B-41C7-BCC8-D6D3D0BE4438}"/>
</file>

<file path=customXml/itemProps3.xml><?xml version="1.0" encoding="utf-8"?>
<ds:datastoreItem xmlns:ds="http://schemas.openxmlformats.org/officeDocument/2006/customXml" ds:itemID="{17632811-CD36-4654-AC42-08598A287A3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On-screen Show (4:3)</PresentationFormat>
  <Paragraphs>148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 Doshi</dc:creator>
  <cp:lastModifiedBy>Nishant.Doshi</cp:lastModifiedBy>
  <cp:revision>1</cp:revision>
  <dcterms:created xsi:type="dcterms:W3CDTF">2006-08-16T00:00:00Z</dcterms:created>
  <dcterms:modified xsi:type="dcterms:W3CDTF">2022-10-03T04:10:15Z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0x010100E155767C9095C146AA87C5D578099AEB</vt:lpwstr>
  </property>
</Properties>
</file>