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69" r:id="rId5"/>
    <p:sldId id="270" r:id="rId6"/>
    <p:sldId id="271" r:id="rId7"/>
    <p:sldId id="262" r:id="rId8"/>
    <p:sldId id="272" r:id="rId9"/>
    <p:sldId id="267" r:id="rId10"/>
    <p:sldId id="263" r:id="rId11"/>
    <p:sldId id="273" r:id="rId12"/>
    <p:sldId id="265" r:id="rId13"/>
    <p:sldId id="266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loucester MT Extra Condensed" panose="02030808020601010101" pitchFamily="18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>
        <p:scale>
          <a:sx n="52" d="100"/>
          <a:sy n="52" d="100"/>
        </p:scale>
        <p:origin x="17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" userId="edac85eb279dea52" providerId="LiveId" clId="{B6FF3993-D846-4A82-9817-2D32D68A27E4}"/>
    <pc:docChg chg="undo custSel addSld delSld modSld sldOrd">
      <pc:chgData name="vishal" userId="edac85eb279dea52" providerId="LiveId" clId="{B6FF3993-D846-4A82-9817-2D32D68A27E4}" dt="2022-11-20T18:33:20.974" v="372"/>
      <pc:docMkLst>
        <pc:docMk/>
      </pc:docMkLst>
      <pc:sldChg chg="del">
        <pc:chgData name="vishal" userId="edac85eb279dea52" providerId="LiveId" clId="{B6FF3993-D846-4A82-9817-2D32D68A27E4}" dt="2022-11-20T16:23:00.438" v="4" actId="47"/>
        <pc:sldMkLst>
          <pc:docMk/>
          <pc:sldMk cId="0" sldId="258"/>
        </pc:sldMkLst>
      </pc:sldChg>
      <pc:sldChg chg="del">
        <pc:chgData name="vishal" userId="edac85eb279dea52" providerId="LiveId" clId="{B6FF3993-D846-4A82-9817-2D32D68A27E4}" dt="2022-11-20T16:23:35.397" v="7" actId="47"/>
        <pc:sldMkLst>
          <pc:docMk/>
          <pc:sldMk cId="0" sldId="259"/>
        </pc:sldMkLst>
      </pc:sldChg>
      <pc:sldChg chg="del">
        <pc:chgData name="vishal" userId="edac85eb279dea52" providerId="LiveId" clId="{B6FF3993-D846-4A82-9817-2D32D68A27E4}" dt="2022-11-20T16:34:06.262" v="17" actId="47"/>
        <pc:sldMkLst>
          <pc:docMk/>
          <pc:sldMk cId="0" sldId="260"/>
        </pc:sldMkLst>
      </pc:sldChg>
      <pc:sldChg chg="del">
        <pc:chgData name="vishal" userId="edac85eb279dea52" providerId="LiveId" clId="{B6FF3993-D846-4A82-9817-2D32D68A27E4}" dt="2022-11-20T16:34:38.228" v="22" actId="47"/>
        <pc:sldMkLst>
          <pc:docMk/>
          <pc:sldMk cId="0" sldId="261"/>
        </pc:sldMkLst>
      </pc:sldChg>
      <pc:sldChg chg="addSp modSp add del">
        <pc:chgData name="vishal" userId="edac85eb279dea52" providerId="LiveId" clId="{B6FF3993-D846-4A82-9817-2D32D68A27E4}" dt="2022-11-20T18:29:34.330" v="361" actId="14100"/>
        <pc:sldMkLst>
          <pc:docMk/>
          <pc:sldMk cId="0" sldId="262"/>
        </pc:sldMkLst>
        <pc:picChg chg="add mod">
          <ac:chgData name="vishal" userId="edac85eb279dea52" providerId="LiveId" clId="{B6FF3993-D846-4A82-9817-2D32D68A27E4}" dt="2022-11-20T18:29:34.330" v="361" actId="14100"/>
          <ac:picMkLst>
            <pc:docMk/>
            <pc:sldMk cId="0" sldId="262"/>
            <ac:picMk id="1026" creationId="{027C05C7-EE28-39BB-8012-3143A7A1CD1C}"/>
          </ac:picMkLst>
        </pc:picChg>
      </pc:sldChg>
      <pc:sldChg chg="addSp modSp mod">
        <pc:chgData name="vishal" userId="edac85eb279dea52" providerId="LiveId" clId="{B6FF3993-D846-4A82-9817-2D32D68A27E4}" dt="2022-11-20T17:03:52.531" v="34" actId="14100"/>
        <pc:sldMkLst>
          <pc:docMk/>
          <pc:sldMk cId="0" sldId="263"/>
        </pc:sldMkLst>
        <pc:graphicFrameChg chg="add mod">
          <ac:chgData name="vishal" userId="edac85eb279dea52" providerId="LiveId" clId="{B6FF3993-D846-4A82-9817-2D32D68A27E4}" dt="2022-11-20T17:03:52.531" v="34" actId="14100"/>
          <ac:graphicFrameMkLst>
            <pc:docMk/>
            <pc:sldMk cId="0" sldId="263"/>
            <ac:graphicFrameMk id="27" creationId="{205C9E52-7575-369D-B2CF-0075BFBE47F4}"/>
          </ac:graphicFrameMkLst>
        </pc:graphicFrameChg>
      </pc:sldChg>
      <pc:sldChg chg="addSp delSp modSp mod">
        <pc:chgData name="vishal" userId="edac85eb279dea52" providerId="LiveId" clId="{B6FF3993-D846-4A82-9817-2D32D68A27E4}" dt="2022-11-20T18:27:16.325" v="358" actId="2710"/>
        <pc:sldMkLst>
          <pc:docMk/>
          <pc:sldMk cId="0" sldId="265"/>
        </pc:sldMkLst>
        <pc:spChg chg="add del mod">
          <ac:chgData name="vishal" userId="edac85eb279dea52" providerId="LiveId" clId="{B6FF3993-D846-4A82-9817-2D32D68A27E4}" dt="2022-11-20T17:04:50.356" v="42" actId="767"/>
          <ac:spMkLst>
            <pc:docMk/>
            <pc:sldMk cId="0" sldId="265"/>
            <ac:spMk id="17" creationId="{B4C5D53F-EB61-8664-B669-2BF032295F10}"/>
          </ac:spMkLst>
        </pc:spChg>
        <pc:spChg chg="add del mod">
          <ac:chgData name="vishal" userId="edac85eb279dea52" providerId="LiveId" clId="{B6FF3993-D846-4A82-9817-2D32D68A27E4}" dt="2022-11-20T18:25:06.738" v="326" actId="478"/>
          <ac:spMkLst>
            <pc:docMk/>
            <pc:sldMk cId="0" sldId="265"/>
            <ac:spMk id="19" creationId="{F54A7377-8D40-9E3A-B6FF-65696DE09DFE}"/>
          </ac:spMkLst>
        </pc:spChg>
        <pc:spChg chg="mod topLvl">
          <ac:chgData name="vishal" userId="edac85eb279dea52" providerId="LiveId" clId="{B6FF3993-D846-4A82-9817-2D32D68A27E4}" dt="2022-11-20T18:27:16.325" v="358" actId="2710"/>
          <ac:spMkLst>
            <pc:docMk/>
            <pc:sldMk cId="0" sldId="265"/>
            <ac:spMk id="21" creationId="{19A1BE45-8301-44C6-A0D0-F8FDA800622F}"/>
          </ac:spMkLst>
        </pc:spChg>
        <pc:spChg chg="del topLvl">
          <ac:chgData name="vishal" userId="edac85eb279dea52" providerId="LiveId" clId="{B6FF3993-D846-4A82-9817-2D32D68A27E4}" dt="2022-11-20T18:21:43.778" v="109" actId="478"/>
          <ac:spMkLst>
            <pc:docMk/>
            <pc:sldMk cId="0" sldId="265"/>
            <ac:spMk id="22" creationId="{3DAE5247-0244-4123-A713-8D8809E80C70}"/>
          </ac:spMkLst>
        </pc:spChg>
        <pc:grpChg chg="del">
          <ac:chgData name="vishal" userId="edac85eb279dea52" providerId="LiveId" clId="{B6FF3993-D846-4A82-9817-2D32D68A27E4}" dt="2022-11-20T18:21:43.778" v="109" actId="478"/>
          <ac:grpSpMkLst>
            <pc:docMk/>
            <pc:sldMk cId="0" sldId="265"/>
            <ac:grpSpMk id="20" creationId="{C00ABEC5-EF3F-4E3E-827E-EB1F2EF17C0D}"/>
          </ac:grpSpMkLst>
        </pc:grpChg>
        <pc:graphicFrameChg chg="add del mod modGraphic">
          <ac:chgData name="vishal" userId="edac85eb279dea52" providerId="LiveId" clId="{B6FF3993-D846-4A82-9817-2D32D68A27E4}" dt="2022-11-20T18:21:16.186" v="104"/>
          <ac:graphicFrameMkLst>
            <pc:docMk/>
            <pc:sldMk cId="0" sldId="265"/>
            <ac:graphicFrameMk id="26" creationId="{E4884D55-1356-07A5-7F12-9D486197DCB2}"/>
          </ac:graphicFrameMkLst>
        </pc:graphicFrameChg>
      </pc:sldChg>
      <pc:sldChg chg="addSp delSp modSp add del mod ord">
        <pc:chgData name="vishal" userId="edac85eb279dea52" providerId="LiveId" clId="{B6FF3993-D846-4A82-9817-2D32D68A27E4}" dt="2022-11-20T18:32:42.457" v="370" actId="14100"/>
        <pc:sldMkLst>
          <pc:docMk/>
          <pc:sldMk cId="2453851658" sldId="267"/>
        </pc:sldMkLst>
        <pc:spChg chg="add del">
          <ac:chgData name="vishal" userId="edac85eb279dea52" providerId="LiveId" clId="{B6FF3993-D846-4A82-9817-2D32D68A27E4}" dt="2022-11-20T17:06:18.322" v="50" actId="22"/>
          <ac:spMkLst>
            <pc:docMk/>
            <pc:sldMk cId="2453851658" sldId="267"/>
            <ac:spMk id="28" creationId="{10717672-E692-7B36-E748-3E811AB4D742}"/>
          </ac:spMkLst>
        </pc:spChg>
        <pc:graphicFrameChg chg="add mod">
          <ac:chgData name="vishal" userId="edac85eb279dea52" providerId="LiveId" clId="{B6FF3993-D846-4A82-9817-2D32D68A27E4}" dt="2022-11-20T17:08:17.531" v="63"/>
          <ac:graphicFrameMkLst>
            <pc:docMk/>
            <pc:sldMk cId="2453851658" sldId="267"/>
            <ac:graphicFrameMk id="29" creationId="{79EC8DEF-85E7-4C5D-1C51-15D88239CE01}"/>
          </ac:graphicFrameMkLst>
        </pc:graphicFrameChg>
        <pc:graphicFrameChg chg="add mod">
          <ac:chgData name="vishal" userId="edac85eb279dea52" providerId="LiveId" clId="{B6FF3993-D846-4A82-9817-2D32D68A27E4}" dt="2022-11-20T17:10:41.023" v="87"/>
          <ac:graphicFrameMkLst>
            <pc:docMk/>
            <pc:sldMk cId="2453851658" sldId="267"/>
            <ac:graphicFrameMk id="31" creationId="{79EC8DEF-85E7-4C5D-1C51-15D88239CE01}"/>
          </ac:graphicFrameMkLst>
        </pc:graphicFrameChg>
        <pc:graphicFrameChg chg="add mod">
          <ac:chgData name="vishal" userId="edac85eb279dea52" providerId="LiveId" clId="{B6FF3993-D846-4A82-9817-2D32D68A27E4}" dt="2022-11-20T17:10:40.351" v="86"/>
          <ac:graphicFrameMkLst>
            <pc:docMk/>
            <pc:sldMk cId="2453851658" sldId="267"/>
            <ac:graphicFrameMk id="32" creationId="{79EC8DEF-85E7-4C5D-1C51-15D88239CE01}"/>
          </ac:graphicFrameMkLst>
        </pc:graphicFrameChg>
        <pc:graphicFrameChg chg="add mod">
          <ac:chgData name="vishal" userId="edac85eb279dea52" providerId="LiveId" clId="{B6FF3993-D846-4A82-9817-2D32D68A27E4}" dt="2022-11-20T18:32:42.457" v="370" actId="14100"/>
          <ac:graphicFrameMkLst>
            <pc:docMk/>
            <pc:sldMk cId="2453851658" sldId="267"/>
            <ac:graphicFrameMk id="33" creationId="{79EC8DEF-85E7-4C5D-1C51-15D88239CE01}"/>
          </ac:graphicFrameMkLst>
        </pc:graphicFrameChg>
        <pc:picChg chg="add del mod">
          <ac:chgData name="vishal" userId="edac85eb279dea52" providerId="LiveId" clId="{B6FF3993-D846-4A82-9817-2D32D68A27E4}" dt="2022-11-20T17:08:51.575" v="71" actId="478"/>
          <ac:picMkLst>
            <pc:docMk/>
            <pc:sldMk cId="2453851658" sldId="267"/>
            <ac:picMk id="30" creationId="{DE24FED4-21BE-5B44-CAD2-BE19CCE7E6C2}"/>
          </ac:picMkLst>
        </pc:picChg>
      </pc:sldChg>
      <pc:sldChg chg="addSp modSp new">
        <pc:chgData name="vishal" userId="edac85eb279dea52" providerId="LiveId" clId="{B6FF3993-D846-4A82-9817-2D32D68A27E4}" dt="2022-11-20T16:22:57.722" v="3" actId="14100"/>
        <pc:sldMkLst>
          <pc:docMk/>
          <pc:sldMk cId="1731018391" sldId="268"/>
        </pc:sldMkLst>
        <pc:picChg chg="add mod">
          <ac:chgData name="vishal" userId="edac85eb279dea52" providerId="LiveId" clId="{B6FF3993-D846-4A82-9817-2D32D68A27E4}" dt="2022-11-20T16:22:57.722" v="3" actId="14100"/>
          <ac:picMkLst>
            <pc:docMk/>
            <pc:sldMk cId="1731018391" sldId="268"/>
            <ac:picMk id="2050" creationId="{FA28BF28-1D74-5A3E-8BCE-E8D904E79712}"/>
          </ac:picMkLst>
        </pc:picChg>
      </pc:sldChg>
      <pc:sldChg chg="addSp modSp new">
        <pc:chgData name="vishal" userId="edac85eb279dea52" providerId="LiveId" clId="{B6FF3993-D846-4A82-9817-2D32D68A27E4}" dt="2022-11-20T16:23:45.162" v="10" actId="14100"/>
        <pc:sldMkLst>
          <pc:docMk/>
          <pc:sldMk cId="742107169" sldId="269"/>
        </pc:sldMkLst>
        <pc:picChg chg="add mod">
          <ac:chgData name="vishal" userId="edac85eb279dea52" providerId="LiveId" clId="{B6FF3993-D846-4A82-9817-2D32D68A27E4}" dt="2022-11-20T16:23:45.162" v="10" actId="14100"/>
          <ac:picMkLst>
            <pc:docMk/>
            <pc:sldMk cId="742107169" sldId="269"/>
            <ac:picMk id="3074" creationId="{7727C773-F740-2F3C-1EAD-7534F5DCF671}"/>
          </ac:picMkLst>
        </pc:picChg>
      </pc:sldChg>
      <pc:sldChg chg="addSp modSp new">
        <pc:chgData name="vishal" userId="edac85eb279dea52" providerId="LiveId" clId="{B6FF3993-D846-4A82-9817-2D32D68A27E4}" dt="2022-11-20T16:34:02.599" v="16" actId="14100"/>
        <pc:sldMkLst>
          <pc:docMk/>
          <pc:sldMk cId="3220973081" sldId="270"/>
        </pc:sldMkLst>
        <pc:picChg chg="add mod">
          <ac:chgData name="vishal" userId="edac85eb279dea52" providerId="LiveId" clId="{B6FF3993-D846-4A82-9817-2D32D68A27E4}" dt="2022-11-20T16:34:02.599" v="16" actId="14100"/>
          <ac:picMkLst>
            <pc:docMk/>
            <pc:sldMk cId="3220973081" sldId="270"/>
            <ac:picMk id="4098" creationId="{4229FBBF-7B64-69DC-705C-4206CDD81518}"/>
          </ac:picMkLst>
        </pc:picChg>
      </pc:sldChg>
      <pc:sldChg chg="addSp modSp new">
        <pc:chgData name="vishal" userId="edac85eb279dea52" providerId="LiveId" clId="{B6FF3993-D846-4A82-9817-2D32D68A27E4}" dt="2022-11-20T16:34:32.999" v="21" actId="14100"/>
        <pc:sldMkLst>
          <pc:docMk/>
          <pc:sldMk cId="3568695354" sldId="271"/>
        </pc:sldMkLst>
        <pc:picChg chg="add mod">
          <ac:chgData name="vishal" userId="edac85eb279dea52" providerId="LiveId" clId="{B6FF3993-D846-4A82-9817-2D32D68A27E4}" dt="2022-11-20T16:34:32.999" v="21" actId="14100"/>
          <ac:picMkLst>
            <pc:docMk/>
            <pc:sldMk cId="3568695354" sldId="271"/>
            <ac:picMk id="5122" creationId="{BE36F1E1-E80B-547E-5AB2-9522D733E516}"/>
          </ac:picMkLst>
        </pc:picChg>
      </pc:sldChg>
      <pc:sldChg chg="new del">
        <pc:chgData name="vishal" userId="edac85eb279dea52" providerId="LiveId" clId="{B6FF3993-D846-4A82-9817-2D32D68A27E4}" dt="2022-11-20T17:04:49.003" v="40" actId="680"/>
        <pc:sldMkLst>
          <pc:docMk/>
          <pc:sldMk cId="921524693" sldId="272"/>
        </pc:sldMkLst>
      </pc:sldChg>
      <pc:sldChg chg="new del">
        <pc:chgData name="vishal" userId="edac85eb279dea52" providerId="LiveId" clId="{B6FF3993-D846-4A82-9817-2D32D68A27E4}" dt="2022-11-20T16:35:22.427" v="26" actId="47"/>
        <pc:sldMkLst>
          <pc:docMk/>
          <pc:sldMk cId="1536006074" sldId="272"/>
        </pc:sldMkLst>
      </pc:sldChg>
      <pc:sldChg chg="addSp modSp new ord">
        <pc:chgData name="vishal" userId="edac85eb279dea52" providerId="LiveId" clId="{B6FF3993-D846-4A82-9817-2D32D68A27E4}" dt="2022-11-20T18:30:34.259" v="367" actId="14100"/>
        <pc:sldMkLst>
          <pc:docMk/>
          <pc:sldMk cId="3265583284" sldId="272"/>
        </pc:sldMkLst>
        <pc:picChg chg="add mod">
          <ac:chgData name="vishal" userId="edac85eb279dea52" providerId="LiveId" clId="{B6FF3993-D846-4A82-9817-2D32D68A27E4}" dt="2022-11-20T18:30:34.259" v="367" actId="14100"/>
          <ac:picMkLst>
            <pc:docMk/>
            <pc:sldMk cId="3265583284" sldId="272"/>
            <ac:picMk id="2050" creationId="{379B018A-C9C6-A0C3-ADE4-6832A62769DD}"/>
          </ac:picMkLst>
        </pc:picChg>
      </pc:sldChg>
      <pc:sldChg chg="addSp new">
        <pc:chgData name="vishal" userId="edac85eb279dea52" providerId="LiveId" clId="{B6FF3993-D846-4A82-9817-2D32D68A27E4}" dt="2022-11-20T18:33:20.974" v="372"/>
        <pc:sldMkLst>
          <pc:docMk/>
          <pc:sldMk cId="419913616" sldId="273"/>
        </pc:sldMkLst>
        <pc:picChg chg="add">
          <ac:chgData name="vishal" userId="edac85eb279dea52" providerId="LiveId" clId="{B6FF3993-D846-4A82-9817-2D32D68A27E4}" dt="2022-11-20T18:33:20.974" v="372"/>
          <ac:picMkLst>
            <pc:docMk/>
            <pc:sldMk cId="419913616" sldId="273"/>
            <ac:picMk id="3074" creationId="{5C8EA567-A845-E9DA-4826-C07AA5E8097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dac85eb279dea52/Documents/Forage/Accenture/Cleaned%20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dac85eb279dea52/Documents/Forage/Accenture/Cleaned%20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'[Cleaned Table.xlsx]Top 5 categories'!$B$1</c:f>
              <c:strCache>
                <c:ptCount val="1"/>
                <c:pt idx="0">
                  <c:v>Total 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8C4-413E-9AF6-DB686E1CCC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8C4-413E-9AF6-DB686E1CCC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8C4-413E-9AF6-DB686E1CCC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8C4-413E-9AF6-DB686E1CCC7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8C4-413E-9AF6-DB686E1CCC7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'[Cleaned Table.xlsx]Top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'[Cleaned Table.xlsx]Top 5 categories'!$B$2:$B$6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8C4-413E-9AF6-DB686E1CCC79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'[Cleaned Table.xlsx]Aggregate Score'!$A$2</c:f>
              <c:strCache>
                <c:ptCount val="1"/>
                <c:pt idx="0">
                  <c:v>Animals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'[Cleaned Table.xlsx]Aggregate Score'!$B$1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'[Cleaned Table.xlsx]Aggregate Score'!$B$2</c:f>
              <c:numCache>
                <c:formatCode>General</c:formatCode>
                <c:ptCount val="1"/>
                <c:pt idx="0">
                  <c:v>74965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F5-4820-85A7-843AB4A16FCC}"/>
            </c:ext>
          </c:extLst>
        </c:ser>
        <c:ser>
          <c:idx val="1"/>
          <c:order val="1"/>
          <c:tx>
            <c:strRef>
              <c:f>'[Cleaned Table.xlsx]Aggregate Score'!$A$3</c:f>
              <c:strCache>
                <c:ptCount val="1"/>
                <c:pt idx="0">
                  <c:v>science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'[Cleaned Table.xlsx]Aggregate Score'!$B$1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'[Cleaned Table.xlsx]Aggregate Score'!$B$3</c:f>
              <c:numCache>
                <c:formatCode>General</c:formatCode>
                <c:ptCount val="1"/>
                <c:pt idx="0">
                  <c:v>71168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F5-4820-85A7-843AB4A16FCC}"/>
            </c:ext>
          </c:extLst>
        </c:ser>
        <c:ser>
          <c:idx val="2"/>
          <c:order val="2"/>
          <c:tx>
            <c:strRef>
              <c:f>'[Cleaned Table.xlsx]Aggregate Score'!$A$4</c:f>
              <c:strCache>
                <c:ptCount val="1"/>
                <c:pt idx="0">
                  <c:v>healthy eating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'[Cleaned Table.xlsx]Aggregate Score'!$B$1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'[Cleaned Table.xlsx]Aggregate Score'!$B$4</c:f>
              <c:numCache>
                <c:formatCode>General</c:formatCode>
                <c:ptCount val="1"/>
                <c:pt idx="0">
                  <c:v>69339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F5-4820-85A7-843AB4A16FCC}"/>
            </c:ext>
          </c:extLst>
        </c:ser>
        <c:ser>
          <c:idx val="3"/>
          <c:order val="3"/>
          <c:tx>
            <c:strRef>
              <c:f>'[Cleaned Table.xlsx]Aggregate Score'!$A$5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'[Cleaned Table.xlsx]Aggregate Score'!$B$1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'[Cleaned Table.xlsx]Aggregate Score'!$B$5</c:f>
              <c:numCache>
                <c:formatCode>General</c:formatCode>
                <c:ptCount val="1"/>
                <c:pt idx="0">
                  <c:v>68738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F5-4820-85A7-843AB4A16FCC}"/>
            </c:ext>
          </c:extLst>
        </c:ser>
        <c:ser>
          <c:idx val="4"/>
          <c:order val="4"/>
          <c:tx>
            <c:strRef>
              <c:f>'[Cleaned Table.xlsx]Aggregate Score'!$A$6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'[Cleaned Table.xlsx]Aggregate Score'!$B$1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'[Cleaned Table.xlsx]Aggregate Score'!$B$6</c:f>
              <c:numCache>
                <c:formatCode>General</c:formatCode>
                <c:ptCount val="1"/>
                <c:pt idx="0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F5-4820-85A7-843AB4A16FCC}"/>
            </c:ext>
          </c:extLst>
        </c:ser>
        <c:ser>
          <c:idx val="5"/>
          <c:order val="5"/>
          <c:tx>
            <c:strRef>
              <c:f>'[Cleaned Table.xlsx]Aggregate Score'!$A$7</c:f>
              <c:strCache>
                <c:ptCount val="1"/>
                <c:pt idx="0">
                  <c:v>culture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'[Cleaned Table.xlsx]Aggregate Score'!$B$1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'[Cleaned Table.xlsx]Aggregate Score'!$B$7</c:f>
              <c:numCache>
                <c:formatCode>General</c:formatCode>
                <c:ptCount val="1"/>
                <c:pt idx="0">
                  <c:v>66579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CF5-4820-85A7-843AB4A16FCC}"/>
            </c:ext>
          </c:extLst>
        </c:ser>
        <c:ser>
          <c:idx val="6"/>
          <c:order val="6"/>
          <c:tx>
            <c:strRef>
              <c:f>'[Cleaned Table.xlsx]Aggregate Score'!$A$8</c:f>
              <c:strCache>
                <c:ptCount val="1"/>
                <c:pt idx="0">
                  <c:v>travel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'[Cleaned Table.xlsx]Aggregate Score'!$B$1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'[Cleaned Table.xlsx]Aggregate Score'!$B$8</c:f>
              <c:numCache>
                <c:formatCode>General</c:formatCode>
                <c:ptCount val="1"/>
                <c:pt idx="0">
                  <c:v>64880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CF5-4820-85A7-843AB4A16FCC}"/>
            </c:ext>
          </c:extLst>
        </c:ser>
        <c:ser>
          <c:idx val="7"/>
          <c:order val="7"/>
          <c:tx>
            <c:strRef>
              <c:f>'[Cleaned Table.xlsx]Aggregate Score'!$A$9</c:f>
              <c:strCache>
                <c:ptCount val="1"/>
                <c:pt idx="0">
                  <c:v>cooking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'[Cleaned Table.xlsx]Aggregate Score'!$B$1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'[Cleaned Table.xlsx]Aggregate Score'!$B$9</c:f>
              <c:numCache>
                <c:formatCode>General</c:formatCode>
                <c:ptCount val="1"/>
                <c:pt idx="0">
                  <c:v>64756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CF5-4820-85A7-843AB4A16FCC}"/>
            </c:ext>
          </c:extLst>
        </c:ser>
        <c:ser>
          <c:idx val="8"/>
          <c:order val="8"/>
          <c:tx>
            <c:strRef>
              <c:f>'[Cleaned Table.xlsx]Aggregate Score'!$A$10</c:f>
              <c:strCache>
                <c:ptCount val="1"/>
                <c:pt idx="0">
                  <c:v>soccer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'[Cleaned Table.xlsx]Aggregate Score'!$B$1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'[Cleaned Table.xlsx]Aggregate Score'!$B$10</c:f>
              <c:numCache>
                <c:formatCode>General</c:formatCode>
                <c:ptCount val="1"/>
                <c:pt idx="0">
                  <c:v>57783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CF5-4820-85A7-843AB4A16FCC}"/>
            </c:ext>
          </c:extLst>
        </c:ser>
        <c:ser>
          <c:idx val="9"/>
          <c:order val="9"/>
          <c:tx>
            <c:strRef>
              <c:f>'[Cleaned Table.xlsx]Aggregate Score'!$A$11</c:f>
              <c:strCache>
                <c:ptCount val="1"/>
                <c:pt idx="0">
                  <c:v>education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'[Cleaned Table.xlsx]Aggregate Score'!$B$1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'[Cleaned Table.xlsx]Aggregate Score'!$B$11</c:f>
              <c:numCache>
                <c:formatCode>General</c:formatCode>
                <c:ptCount val="1"/>
                <c:pt idx="0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CF5-4820-85A7-843AB4A16FCC}"/>
            </c:ext>
          </c:extLst>
        </c:ser>
        <c:ser>
          <c:idx val="10"/>
          <c:order val="10"/>
          <c:tx>
            <c:strRef>
              <c:f>'[Cleaned Table.xlsx]Aggregate Score'!$A$12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'[Cleaned Table.xlsx]Aggregate Score'!$B$1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'[Cleaned Table.xlsx]Aggregate Score'!$B$12</c:f>
              <c:numCache>
                <c:formatCode>General</c:formatCode>
                <c:ptCount val="1"/>
                <c:pt idx="0">
                  <c:v>55323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CF5-4820-85A7-843AB4A16FCC}"/>
            </c:ext>
          </c:extLst>
        </c:ser>
        <c:ser>
          <c:idx val="11"/>
          <c:order val="11"/>
          <c:tx>
            <c:strRef>
              <c:f>'[Cleaned Table.xlsx]Aggregate Score'!$A$13</c:f>
              <c:strCache>
                <c:ptCount val="1"/>
                <c:pt idx="0">
                  <c:v>Studying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'[Cleaned Table.xlsx]Aggregate Score'!$B$1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'[Cleaned Table.xlsx]Aggregate Score'!$B$13</c:f>
              <c:numCache>
                <c:formatCode>General</c:formatCode>
                <c:ptCount val="1"/>
                <c:pt idx="0">
                  <c:v>54269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CF5-4820-85A7-843AB4A16FCC}"/>
            </c:ext>
          </c:extLst>
        </c:ser>
        <c:ser>
          <c:idx val="12"/>
          <c:order val="12"/>
          <c:tx>
            <c:strRef>
              <c:f>'[Cleaned Table.xlsx]Aggregate Score'!$A$14</c:f>
              <c:strCache>
                <c:ptCount val="1"/>
                <c:pt idx="0">
                  <c:v>dogs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'[Cleaned Table.xlsx]Aggregate Score'!$B$1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'[Cleaned Table.xlsx]Aggregate Score'!$B$14</c:f>
              <c:numCache>
                <c:formatCode>General</c:formatCode>
                <c:ptCount val="1"/>
                <c:pt idx="0">
                  <c:v>52511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CF5-4820-85A7-843AB4A16FCC}"/>
            </c:ext>
          </c:extLst>
        </c:ser>
        <c:ser>
          <c:idx val="13"/>
          <c:order val="13"/>
          <c:tx>
            <c:strRef>
              <c:f>'[Cleaned Table.xlsx]Aggregate Score'!$A$15</c:f>
              <c:strCache>
                <c:ptCount val="1"/>
                <c:pt idx="0">
                  <c:v>tennis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'[Cleaned Table.xlsx]Aggregate Score'!$B$1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'[Cleaned Table.xlsx]Aggregate Score'!$B$15</c:f>
              <c:numCache>
                <c:formatCode>General</c:formatCode>
                <c:ptCount val="1"/>
                <c:pt idx="0">
                  <c:v>50339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CF5-4820-85A7-843AB4A16FCC}"/>
            </c:ext>
          </c:extLst>
        </c:ser>
        <c:ser>
          <c:idx val="14"/>
          <c:order val="14"/>
          <c:tx>
            <c:strRef>
              <c:f>'[Cleaned Table.xlsx]Aggregate Score'!$A$16</c:f>
              <c:strCache>
                <c:ptCount val="1"/>
                <c:pt idx="0">
                  <c:v>veganism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'[Cleaned Table.xlsx]Aggregate Score'!$B$1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'[Cleaned Table.xlsx]Aggregate Score'!$B$16</c:f>
              <c:numCache>
                <c:formatCode>General</c:formatCode>
                <c:ptCount val="1"/>
                <c:pt idx="0">
                  <c:v>49619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CF5-4820-85A7-843AB4A16FCC}"/>
            </c:ext>
          </c:extLst>
        </c:ser>
        <c:ser>
          <c:idx val="15"/>
          <c:order val="15"/>
          <c:tx>
            <c:strRef>
              <c:f>'[Cleaned Table.xlsx]Aggregate Score'!$A$17</c:f>
              <c:strCache>
                <c:ptCount val="1"/>
                <c:pt idx="0">
                  <c:v>public speaking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'[Cleaned Table.xlsx]Aggregate Score'!$B$1</c:f>
              <c:strCache>
                <c:ptCount val="1"/>
                <c:pt idx="0">
                  <c:v>Total score</c:v>
                </c:pt>
              </c:strCache>
            </c:strRef>
          </c:cat>
          <c:val>
            <c:numRef>
              <c:f>'[Cleaned Table.xlsx]Aggregate Score'!$B$17</c:f>
              <c:numCache>
                <c:formatCode>General</c:formatCode>
                <c:ptCount val="1"/>
                <c:pt idx="0">
                  <c:v>49264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CF5-4820-85A7-843AB4A16F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9887439"/>
        <c:axId val="619885359"/>
      </c:barChart>
      <c:catAx>
        <c:axId val="619887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885359"/>
        <c:crosses val="autoZero"/>
        <c:auto val="1"/>
        <c:lblAlgn val="ctr"/>
        <c:lblOffset val="100"/>
        <c:noMultiLvlLbl val="0"/>
      </c:catAx>
      <c:valAx>
        <c:axId val="619885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887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[Title]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205C9E52-7575-369D-B2CF-0075BFBE4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217605"/>
              </p:ext>
            </p:extLst>
          </p:nvPr>
        </p:nvGraphicFramePr>
        <p:xfrm>
          <a:off x="2386482" y="0"/>
          <a:ext cx="15523043" cy="1028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C8EA567-A845-E9DA-4826-C07AA5E80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866775"/>
            <a:ext cx="15573375" cy="855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1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277600" y="3924300"/>
            <a:ext cx="6781800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spc="-19" dirty="0">
                <a:solidFill>
                  <a:srgbClr val="000000"/>
                </a:solidFill>
                <a:latin typeface="Gloucester MT Extra Condensed" panose="02030808020601010101" pitchFamily="18" charset="0"/>
              </a:rPr>
              <a:t>Top 5 Categories are : Animals, Science, Healthy Eating, Technology and Food.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spc="-19" dirty="0">
              <a:solidFill>
                <a:srgbClr val="000000"/>
              </a:solidFill>
              <a:latin typeface="Gloucester MT Extra Condensed" panose="02030808020601010101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spc="-19" dirty="0">
                <a:solidFill>
                  <a:srgbClr val="000000"/>
                </a:solidFill>
                <a:latin typeface="Gloucester MT Extra Condensed" panose="02030808020601010101" pitchFamily="18" charset="0"/>
              </a:rPr>
              <a:t>There are   17 unique categories.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spc="-19" dirty="0">
              <a:solidFill>
                <a:srgbClr val="000000"/>
              </a:solidFill>
              <a:latin typeface="Gloucester MT Extra Condensed" panose="02030808020601010101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spc="-19" dirty="0">
                <a:solidFill>
                  <a:srgbClr val="000000"/>
                </a:solidFill>
                <a:latin typeface="Gloucester MT Extra Condensed" panose="02030808020601010101" pitchFamily="18" charset="0"/>
              </a:rPr>
              <a:t>Also, there are total    74965  reactions to the most popular category.</a:t>
            </a:r>
          </a:p>
          <a:p>
            <a:r>
              <a:rPr lang="en-US" sz="4000" spc="-19" dirty="0">
                <a:solidFill>
                  <a:srgbClr val="000000"/>
                </a:solidFill>
                <a:latin typeface="Gloucester MT Extra Condensed" panose="02030808020601010101" pitchFamily="18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spc="-19" dirty="0">
              <a:solidFill>
                <a:srgbClr val="000000"/>
              </a:solidFill>
              <a:latin typeface="Gloucester MT Extra Condensed" panose="02030808020601010101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spc="-19" dirty="0">
              <a:solidFill>
                <a:srgbClr val="000000"/>
              </a:solidFill>
              <a:latin typeface="Gloucester MT Extra Condensed" panose="02030808020601010101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spc="-19" dirty="0">
              <a:solidFill>
                <a:srgbClr val="000000"/>
              </a:solidFill>
              <a:latin typeface="Gloucester MT Extra Condensed" panose="02030808020601010101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spc="-19" dirty="0">
              <a:solidFill>
                <a:srgbClr val="000000"/>
              </a:solidFill>
              <a:latin typeface="Gloucester MT Extra Condensed" panose="02030808020601010101" pitchFamily="18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A28BF28-1D74-5A3E-8BCE-E8D904E79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467305" cy="1018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01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727C773-F740-2F3C-1EAD-7534F5DCF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121998" cy="1018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10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229FBBF-7B64-69DC-705C-4206CDD81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983875" cy="1018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97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E36F1E1-E80B-547E-5AB2-9522D733E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306" y="0"/>
            <a:ext cx="18646611" cy="1028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69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27C05C7-EE28-39BB-8012-3143A7A1C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835" y="0"/>
            <a:ext cx="18508835" cy="1016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79B018A-C9C6-A0C3-ADE4-6832A6276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835" y="0"/>
            <a:ext cx="18382825" cy="100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58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79EC8DEF-85E7-4C5D-1C51-15D88239CE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443541"/>
              </p:ext>
            </p:extLst>
          </p:nvPr>
        </p:nvGraphicFramePr>
        <p:xfrm>
          <a:off x="6858000" y="3771900"/>
          <a:ext cx="8882624" cy="5116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76</Words>
  <Application>Microsoft Office PowerPoint</Application>
  <PresentationFormat>Custom</PresentationFormat>
  <Paragraphs>36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Gloucester MT Extra Condensed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vishal</cp:lastModifiedBy>
  <cp:revision>9</cp:revision>
  <dcterms:created xsi:type="dcterms:W3CDTF">2006-08-16T00:00:00Z</dcterms:created>
  <dcterms:modified xsi:type="dcterms:W3CDTF">2022-11-20T18:33:33Z</dcterms:modified>
  <dc:identifier>DAEhDyfaYKE</dc:identifier>
</cp:coreProperties>
</file>