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30CF4-AA68-4A2E-AA14-3C990E107EF5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1A86-8EAE-4149-90F1-1A3DABD1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2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1A86-8EAE-4149-90F1-1A3DABD151B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7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1750055"/>
            <a:ext cx="6423025" cy="3722887"/>
          </a:xfrm>
        </p:spPr>
        <p:txBody>
          <a:bodyPr anchor="b"/>
          <a:lstStyle>
            <a:lvl1pPr algn="ctr">
              <a:defRPr sz="49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9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569325"/>
            <a:ext cx="1629370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569325"/>
            <a:ext cx="4793655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9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2665927"/>
            <a:ext cx="6517481" cy="4448157"/>
          </a:xfrm>
        </p:spPr>
        <p:txBody>
          <a:bodyPr anchor="b"/>
          <a:lstStyle>
            <a:lvl1pPr>
              <a:defRPr sz="49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4" y="7156165"/>
            <a:ext cx="6517481" cy="2339180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569327"/>
            <a:ext cx="6517481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5" y="2621369"/>
            <a:ext cx="3196753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95" y="3906061"/>
            <a:ext cx="31967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5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497" y="1539654"/>
            <a:ext cx="3825478" cy="7599245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2497" y="1539654"/>
            <a:ext cx="3825478" cy="7599245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510" y="569327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509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091" y="9911200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6778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962" y="860650"/>
            <a:ext cx="121221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latin typeface="Trebuchet MS"/>
                <a:cs typeface="Trebuchet MS"/>
              </a:rPr>
              <a:t>1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h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ri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5" dirty="0">
                <a:latin typeface="Trebuchet MS"/>
                <a:cs typeface="Trebuchet MS"/>
              </a:rPr>
              <a:t>oo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nline 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10" dirty="0">
                <a:latin typeface="Trebuchet MS"/>
                <a:cs typeface="Trebuchet MS"/>
              </a:rPr>
              <a:t>ta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l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2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-5" dirty="0">
                <a:latin typeface="Trebuchet MS"/>
                <a:cs typeface="Trebuchet MS"/>
              </a:rPr>
              <a:t>y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25" dirty="0">
                <a:latin typeface="Trebuchet MS"/>
                <a:cs typeface="Trebuchet MS"/>
              </a:rPr>
              <a:t>B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216" y="961814"/>
            <a:ext cx="44450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216" y="869847"/>
            <a:ext cx="220599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8470" y="946869"/>
            <a:ext cx="1141730" cy="22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3724" y="961814"/>
            <a:ext cx="5784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3724" y="869847"/>
            <a:ext cx="21951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8977" y="946869"/>
            <a:ext cx="963294" cy="405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30"/>
              </a:spcBef>
            </a:pP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  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? 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550" b="1" spc="-4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3174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5" h="52069">
                <a:moveTo>
                  <a:pt x="3879862" y="25869"/>
                </a:moveTo>
                <a:lnTo>
                  <a:pt x="3877830" y="15798"/>
                </a:lnTo>
                <a:lnTo>
                  <a:pt x="3872293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69" y="0"/>
                </a:lnTo>
                <a:lnTo>
                  <a:pt x="22999" y="0"/>
                </a:lnTo>
                <a:lnTo>
                  <a:pt x="22999" y="584"/>
                </a:lnTo>
                <a:lnTo>
                  <a:pt x="15798" y="2032"/>
                </a:lnTo>
                <a:lnTo>
                  <a:pt x="7581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81" y="44157"/>
                </a:lnTo>
                <a:lnTo>
                  <a:pt x="15798" y="49707"/>
                </a:lnTo>
                <a:lnTo>
                  <a:pt x="22999" y="51168"/>
                </a:lnTo>
                <a:lnTo>
                  <a:pt x="22999" y="51739"/>
                </a:lnTo>
                <a:lnTo>
                  <a:pt x="25869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93" y="44157"/>
                </a:lnTo>
                <a:lnTo>
                  <a:pt x="3877830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636" y="1645819"/>
            <a:ext cx="29667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40" dirty="0">
                <a:solidFill>
                  <a:srgbClr val="4D78A6"/>
                </a:solidFill>
                <a:latin typeface="Tahoma"/>
                <a:cs typeface="Tahoma"/>
              </a:rPr>
              <a:t>Which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4D78A6"/>
                </a:solidFill>
                <a:latin typeface="Tahoma"/>
                <a:cs typeface="Tahoma"/>
              </a:rPr>
              <a:t>Countries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4D78A6"/>
                </a:solidFill>
                <a:latin typeface="Tahoma"/>
                <a:cs typeface="Tahoma"/>
              </a:rPr>
              <a:t>have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4D78A6"/>
                </a:solidFill>
                <a:latin typeface="Tahoma"/>
                <a:cs typeface="Tahoma"/>
              </a:rPr>
              <a:t>good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4D78A6"/>
                </a:solidFill>
                <a:latin typeface="Tahoma"/>
                <a:cs typeface="Tahoma"/>
              </a:rPr>
              <a:t>Online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4D78A6"/>
                </a:solidFill>
                <a:latin typeface="Tahoma"/>
                <a:cs typeface="Tahoma"/>
              </a:rPr>
              <a:t>Retail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4D78A6"/>
                </a:solidFill>
                <a:latin typeface="Tahoma"/>
                <a:cs typeface="Tahoma"/>
              </a:rPr>
              <a:t>Penetration</a:t>
            </a:r>
            <a:r>
              <a:rPr sz="900" spc="-9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4D78A6"/>
                </a:solidFill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1829" y="2756376"/>
            <a:ext cx="5357495" cy="29209"/>
          </a:xfrm>
          <a:custGeom>
            <a:avLst/>
            <a:gdLst/>
            <a:ahLst/>
            <a:cxnLst/>
            <a:rect l="l" t="t" r="r" b="b"/>
            <a:pathLst>
              <a:path w="5357495" h="29210">
                <a:moveTo>
                  <a:pt x="0" y="0"/>
                </a:moveTo>
                <a:lnTo>
                  <a:pt x="0" y="28739"/>
                </a:lnTo>
              </a:path>
              <a:path w="5357495" h="29210">
                <a:moveTo>
                  <a:pt x="270153" y="0"/>
                </a:moveTo>
                <a:lnTo>
                  <a:pt x="270153" y="28739"/>
                </a:lnTo>
              </a:path>
              <a:path w="5357495" h="29210">
                <a:moveTo>
                  <a:pt x="534558" y="0"/>
                </a:moveTo>
                <a:lnTo>
                  <a:pt x="534558" y="28739"/>
                </a:lnTo>
              </a:path>
              <a:path w="5357495" h="29210">
                <a:moveTo>
                  <a:pt x="804711" y="0"/>
                </a:moveTo>
                <a:lnTo>
                  <a:pt x="804711" y="28739"/>
                </a:lnTo>
              </a:path>
              <a:path w="5357495" h="29210">
                <a:moveTo>
                  <a:pt x="1069116" y="0"/>
                </a:moveTo>
                <a:lnTo>
                  <a:pt x="1069116" y="28739"/>
                </a:lnTo>
              </a:path>
              <a:path w="5357495" h="29210">
                <a:moveTo>
                  <a:pt x="1339270" y="0"/>
                </a:moveTo>
                <a:lnTo>
                  <a:pt x="1339270" y="28739"/>
                </a:lnTo>
              </a:path>
              <a:path w="5357495" h="29210">
                <a:moveTo>
                  <a:pt x="1609423" y="0"/>
                </a:moveTo>
                <a:lnTo>
                  <a:pt x="1609423" y="28739"/>
                </a:lnTo>
              </a:path>
              <a:path w="5357495" h="29210">
                <a:moveTo>
                  <a:pt x="1873828" y="0"/>
                </a:moveTo>
                <a:lnTo>
                  <a:pt x="1873828" y="28739"/>
                </a:lnTo>
              </a:path>
              <a:path w="5357495" h="29210">
                <a:moveTo>
                  <a:pt x="2143981" y="0"/>
                </a:moveTo>
                <a:lnTo>
                  <a:pt x="2143981" y="28739"/>
                </a:lnTo>
              </a:path>
              <a:path w="5357495" h="29210">
                <a:moveTo>
                  <a:pt x="2408387" y="0"/>
                </a:moveTo>
                <a:lnTo>
                  <a:pt x="2408387" y="28739"/>
                </a:lnTo>
              </a:path>
              <a:path w="5357495" h="29210">
                <a:moveTo>
                  <a:pt x="2678540" y="0"/>
                </a:moveTo>
                <a:lnTo>
                  <a:pt x="2678540" y="28739"/>
                </a:lnTo>
              </a:path>
              <a:path w="5357495" h="29210">
                <a:moveTo>
                  <a:pt x="2948693" y="0"/>
                </a:moveTo>
                <a:lnTo>
                  <a:pt x="2948693" y="28739"/>
                </a:lnTo>
              </a:path>
              <a:path w="5357495" h="29210">
                <a:moveTo>
                  <a:pt x="3213098" y="0"/>
                </a:moveTo>
                <a:lnTo>
                  <a:pt x="3213098" y="28739"/>
                </a:lnTo>
              </a:path>
              <a:path w="5357495" h="29210">
                <a:moveTo>
                  <a:pt x="3483251" y="0"/>
                </a:moveTo>
                <a:lnTo>
                  <a:pt x="3483251" y="28739"/>
                </a:lnTo>
              </a:path>
              <a:path w="5357495" h="29210">
                <a:moveTo>
                  <a:pt x="3747657" y="0"/>
                </a:moveTo>
                <a:lnTo>
                  <a:pt x="3747657" y="28739"/>
                </a:lnTo>
              </a:path>
              <a:path w="5357495" h="29210">
                <a:moveTo>
                  <a:pt x="4017810" y="0"/>
                </a:moveTo>
                <a:lnTo>
                  <a:pt x="4017810" y="28739"/>
                </a:lnTo>
              </a:path>
              <a:path w="5357495" h="29210">
                <a:moveTo>
                  <a:pt x="4287963" y="0"/>
                </a:moveTo>
                <a:lnTo>
                  <a:pt x="4287963" y="28739"/>
                </a:lnTo>
              </a:path>
              <a:path w="5357495" h="29210">
                <a:moveTo>
                  <a:pt x="4552368" y="0"/>
                </a:moveTo>
                <a:lnTo>
                  <a:pt x="4552368" y="28739"/>
                </a:lnTo>
              </a:path>
              <a:path w="5357495" h="29210">
                <a:moveTo>
                  <a:pt x="4822522" y="0"/>
                </a:moveTo>
                <a:lnTo>
                  <a:pt x="4822522" y="28739"/>
                </a:lnTo>
              </a:path>
              <a:path w="5357495" h="29210">
                <a:moveTo>
                  <a:pt x="5092675" y="0"/>
                </a:moveTo>
                <a:lnTo>
                  <a:pt x="5092675" y="28739"/>
                </a:lnTo>
              </a:path>
              <a:path w="5357495" h="29210">
                <a:moveTo>
                  <a:pt x="5357080" y="0"/>
                </a:moveTo>
                <a:lnTo>
                  <a:pt x="5357080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1637" y="2182676"/>
            <a:ext cx="54483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 algn="r">
              <a:lnSpc>
                <a:spcPct val="130300"/>
              </a:lnSpc>
              <a:spcBef>
                <a:spcPts val="100"/>
              </a:spcBef>
            </a:pP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gdo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m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he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EIRE</a:t>
            </a:r>
            <a:endParaRPr sz="550">
              <a:latin typeface="Tahoma"/>
              <a:cs typeface="Tahoma"/>
            </a:endParaRPr>
          </a:p>
          <a:p>
            <a:pPr marL="312420" marR="5080" indent="-76200" algn="r">
              <a:lnSpc>
                <a:spcPct val="130300"/>
              </a:lnSpc>
            </a:pP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Ge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ma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  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F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8654" y="2207146"/>
            <a:ext cx="4871720" cy="546735"/>
            <a:chOff x="1488654" y="2207146"/>
            <a:chExt cx="4871720" cy="546735"/>
          </a:xfrm>
        </p:grpSpPr>
        <p:sp>
          <p:nvSpPr>
            <p:cNvPr id="15" name="object 15"/>
            <p:cNvSpPr/>
            <p:nvPr/>
          </p:nvSpPr>
          <p:spPr>
            <a:xfrm>
              <a:off x="1491829" y="2210321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306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1829" y="2664409"/>
              <a:ext cx="109220" cy="80645"/>
            </a:xfrm>
            <a:custGeom>
              <a:avLst/>
              <a:gdLst/>
              <a:ahLst/>
              <a:cxnLst/>
              <a:rect l="l" t="t" r="r" b="b"/>
              <a:pathLst>
                <a:path w="109219" h="80644">
                  <a:moveTo>
                    <a:pt x="109210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09210" y="0"/>
                  </a:lnTo>
                  <a:lnTo>
                    <a:pt x="109210" y="80471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1829" y="2555198"/>
              <a:ext cx="132715" cy="80645"/>
            </a:xfrm>
            <a:custGeom>
              <a:avLst/>
              <a:gdLst/>
              <a:ahLst/>
              <a:cxnLst/>
              <a:rect l="l" t="t" r="r" b="b"/>
              <a:pathLst>
                <a:path w="132715" h="80644">
                  <a:moveTo>
                    <a:pt x="132202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32202" y="0"/>
                  </a:lnTo>
                  <a:lnTo>
                    <a:pt x="132202" y="80471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829" y="2445987"/>
              <a:ext cx="155575" cy="80645"/>
            </a:xfrm>
            <a:custGeom>
              <a:avLst/>
              <a:gdLst/>
              <a:ahLst/>
              <a:cxnLst/>
              <a:rect l="l" t="t" r="r" b="b"/>
              <a:pathLst>
                <a:path w="155575" h="80644">
                  <a:moveTo>
                    <a:pt x="155194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55194" y="0"/>
                  </a:lnTo>
                  <a:lnTo>
                    <a:pt x="155194" y="8047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829" y="2336776"/>
              <a:ext cx="195580" cy="80645"/>
            </a:xfrm>
            <a:custGeom>
              <a:avLst/>
              <a:gdLst/>
              <a:ahLst/>
              <a:cxnLst/>
              <a:rect l="l" t="t" r="r" b="b"/>
              <a:pathLst>
                <a:path w="195580" h="80644">
                  <a:moveTo>
                    <a:pt x="195429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95429" y="0"/>
                  </a:lnTo>
                  <a:lnTo>
                    <a:pt x="195429" y="80471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1829" y="2227565"/>
              <a:ext cx="4868545" cy="80645"/>
            </a:xfrm>
            <a:custGeom>
              <a:avLst/>
              <a:gdLst/>
              <a:ahLst/>
              <a:cxnLst/>
              <a:rect l="l" t="t" r="r" b="b"/>
              <a:pathLst>
                <a:path w="4868545" h="80644">
                  <a:moveTo>
                    <a:pt x="4868505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4868505" y="0"/>
                  </a:lnTo>
                  <a:lnTo>
                    <a:pt x="4868505" y="80471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70627" y="2209117"/>
            <a:ext cx="3562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0" dirty="0">
                <a:latin typeface="Tahoma"/>
                <a:cs typeface="Tahoma"/>
              </a:rPr>
              <a:t>18,16,647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4323" y="2291887"/>
            <a:ext cx="316230" cy="3530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00"/>
              </a:spcBef>
            </a:pPr>
            <a:r>
              <a:rPr sz="550" spc="20" dirty="0">
                <a:latin typeface="Tahoma"/>
                <a:cs typeface="Tahoma"/>
              </a:rPr>
              <a:t>73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34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550" spc="15" dirty="0">
                <a:latin typeface="Tahoma"/>
                <a:cs typeface="Tahoma"/>
              </a:rPr>
              <a:t>58,676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550" spc="15" dirty="0">
                <a:latin typeface="Tahoma"/>
                <a:cs typeface="Tahoma"/>
              </a:rPr>
              <a:t>48,918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1331" y="2645961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40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96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91829" y="2210321"/>
            <a:ext cx="5489575" cy="546100"/>
          </a:xfrm>
          <a:custGeom>
            <a:avLst/>
            <a:gdLst/>
            <a:ahLst/>
            <a:cxnLst/>
            <a:rect l="l" t="t" r="r" b="b"/>
            <a:pathLst>
              <a:path w="5489575" h="546100">
                <a:moveTo>
                  <a:pt x="0" y="546054"/>
                </a:moveTo>
                <a:lnTo>
                  <a:pt x="5489283" y="546054"/>
                </a:lnTo>
              </a:path>
              <a:path w="5489575" h="546100">
                <a:moveTo>
                  <a:pt x="0" y="0"/>
                </a:moveTo>
                <a:lnTo>
                  <a:pt x="0" y="546054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450" y="1933217"/>
            <a:ext cx="1483995" cy="280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5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oun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Q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So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li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ne</a:t>
            </a:r>
            <a:endParaRPr sz="550">
              <a:latin typeface="Tahoma"/>
              <a:cs typeface="Tahoma"/>
            </a:endParaRPr>
          </a:p>
          <a:p>
            <a:pPr marL="17780" algn="ctr">
              <a:lnSpc>
                <a:spcPct val="100000"/>
              </a:lnSpc>
              <a:spcBef>
                <a:spcPts val="655"/>
              </a:spcBef>
            </a:pP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Country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91829" y="3969191"/>
            <a:ext cx="5403215" cy="29209"/>
          </a:xfrm>
          <a:custGeom>
            <a:avLst/>
            <a:gdLst/>
            <a:ahLst/>
            <a:cxnLst/>
            <a:rect l="l" t="t" r="r" b="b"/>
            <a:pathLst>
              <a:path w="5403215" h="29210">
                <a:moveTo>
                  <a:pt x="0" y="0"/>
                </a:moveTo>
                <a:lnTo>
                  <a:pt x="0" y="28739"/>
                </a:lnTo>
              </a:path>
              <a:path w="5403215" h="29210">
                <a:moveTo>
                  <a:pt x="281649" y="0"/>
                </a:moveTo>
                <a:lnTo>
                  <a:pt x="281649" y="28739"/>
                </a:lnTo>
              </a:path>
              <a:path w="5403215" h="29210">
                <a:moveTo>
                  <a:pt x="569046" y="0"/>
                </a:moveTo>
                <a:lnTo>
                  <a:pt x="569046" y="28739"/>
                </a:lnTo>
              </a:path>
              <a:path w="5403215" h="29210">
                <a:moveTo>
                  <a:pt x="850695" y="0"/>
                </a:moveTo>
                <a:lnTo>
                  <a:pt x="850695" y="28739"/>
                </a:lnTo>
              </a:path>
              <a:path w="5403215" h="29210">
                <a:moveTo>
                  <a:pt x="1138092" y="0"/>
                </a:moveTo>
                <a:lnTo>
                  <a:pt x="1138092" y="28739"/>
                </a:lnTo>
              </a:path>
              <a:path w="5403215" h="29210">
                <a:moveTo>
                  <a:pt x="1419741" y="0"/>
                </a:moveTo>
                <a:lnTo>
                  <a:pt x="1419741" y="28739"/>
                </a:lnTo>
              </a:path>
              <a:path w="5403215" h="29210">
                <a:moveTo>
                  <a:pt x="1707138" y="0"/>
                </a:moveTo>
                <a:lnTo>
                  <a:pt x="1707138" y="28739"/>
                </a:lnTo>
              </a:path>
              <a:path w="5403215" h="29210">
                <a:moveTo>
                  <a:pt x="1988787" y="0"/>
                </a:moveTo>
                <a:lnTo>
                  <a:pt x="1988787" y="28739"/>
                </a:lnTo>
              </a:path>
              <a:path w="5403215" h="29210">
                <a:moveTo>
                  <a:pt x="2276184" y="0"/>
                </a:moveTo>
                <a:lnTo>
                  <a:pt x="2276184" y="28739"/>
                </a:lnTo>
              </a:path>
              <a:path w="5403215" h="29210">
                <a:moveTo>
                  <a:pt x="2557833" y="0"/>
                </a:moveTo>
                <a:lnTo>
                  <a:pt x="2557833" y="28739"/>
                </a:lnTo>
              </a:path>
              <a:path w="5403215" h="29210">
                <a:moveTo>
                  <a:pt x="2845230" y="0"/>
                </a:moveTo>
                <a:lnTo>
                  <a:pt x="2845230" y="28739"/>
                </a:lnTo>
              </a:path>
              <a:path w="5403215" h="29210">
                <a:moveTo>
                  <a:pt x="3126879" y="0"/>
                </a:moveTo>
                <a:lnTo>
                  <a:pt x="3126879" y="28739"/>
                </a:lnTo>
              </a:path>
              <a:path w="5403215" h="29210">
                <a:moveTo>
                  <a:pt x="3414276" y="0"/>
                </a:moveTo>
                <a:lnTo>
                  <a:pt x="3414276" y="28739"/>
                </a:lnTo>
              </a:path>
              <a:path w="5403215" h="29210">
                <a:moveTo>
                  <a:pt x="3695925" y="0"/>
                </a:moveTo>
                <a:lnTo>
                  <a:pt x="3695925" y="28739"/>
                </a:lnTo>
              </a:path>
              <a:path w="5403215" h="29210">
                <a:moveTo>
                  <a:pt x="3983322" y="0"/>
                </a:moveTo>
                <a:lnTo>
                  <a:pt x="3983322" y="28739"/>
                </a:lnTo>
              </a:path>
              <a:path w="5403215" h="29210">
                <a:moveTo>
                  <a:pt x="4264971" y="0"/>
                </a:moveTo>
                <a:lnTo>
                  <a:pt x="4264971" y="28739"/>
                </a:lnTo>
              </a:path>
              <a:path w="5403215" h="29210">
                <a:moveTo>
                  <a:pt x="4552368" y="0"/>
                </a:moveTo>
                <a:lnTo>
                  <a:pt x="4552368" y="28739"/>
                </a:lnTo>
              </a:path>
              <a:path w="5403215" h="29210">
                <a:moveTo>
                  <a:pt x="4834017" y="0"/>
                </a:moveTo>
                <a:lnTo>
                  <a:pt x="4834017" y="28739"/>
                </a:lnTo>
              </a:path>
              <a:path w="5403215" h="29210">
                <a:moveTo>
                  <a:pt x="5121415" y="0"/>
                </a:moveTo>
                <a:lnTo>
                  <a:pt x="5121415" y="28739"/>
                </a:lnTo>
              </a:path>
              <a:path w="5403215" h="29210">
                <a:moveTo>
                  <a:pt x="5403064" y="0"/>
                </a:moveTo>
                <a:lnTo>
                  <a:pt x="5403064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87212" y="40024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9465" y="400247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6862" y="400247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8511" y="400247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5908" y="400247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6900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4297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05946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3343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74993" y="3987530"/>
            <a:ext cx="436880" cy="22097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299720" algn="l"/>
              </a:tabLst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18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 marL="116839">
              <a:lnSpc>
                <a:spcPct val="100000"/>
              </a:lnSpc>
              <a:spcBef>
                <a:spcPts val="11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Quantity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44038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1436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13085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00482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28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2131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69528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51177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38574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20224" y="400247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38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8909" y="3338013"/>
            <a:ext cx="50736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 algn="r">
              <a:lnSpc>
                <a:spcPct val="144000"/>
              </a:lnSpc>
              <a:spcBef>
                <a:spcPts val="100"/>
              </a:spcBef>
            </a:pP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Br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z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40" dirty="0">
                <a:solidFill>
                  <a:srgbClr val="666666"/>
                </a:solidFill>
                <a:latin typeface="Tahoma"/>
                <a:cs typeface="Tahoma"/>
              </a:rPr>
              <a:t>l 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z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li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endParaRPr sz="550">
              <a:latin typeface="Tahoma"/>
              <a:cs typeface="Tahoma"/>
            </a:endParaRPr>
          </a:p>
          <a:p>
            <a:pPr marL="358775" marR="5080" indent="-120650" algn="r">
              <a:lnSpc>
                <a:spcPct val="144000"/>
              </a:lnSpc>
            </a:pP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n  US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endParaRPr sz="550">
              <a:latin typeface="Tahoma"/>
              <a:cs typeface="Tahoma"/>
            </a:endParaRPr>
          </a:p>
          <a:p>
            <a:pPr marL="82550">
              <a:lnSpc>
                <a:spcPct val="100000"/>
              </a:lnSpc>
              <a:spcBef>
                <a:spcPts val="290"/>
              </a:spcBef>
            </a:pP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Sa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ab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8654" y="3368230"/>
            <a:ext cx="5067300" cy="598805"/>
            <a:chOff x="1488654" y="3368230"/>
            <a:chExt cx="5067300" cy="598805"/>
          </a:xfrm>
        </p:grpSpPr>
        <p:sp>
          <p:nvSpPr>
            <p:cNvPr id="48" name="object 48"/>
            <p:cNvSpPr/>
            <p:nvPr/>
          </p:nvSpPr>
          <p:spPr>
            <a:xfrm>
              <a:off x="1491829" y="3371405"/>
              <a:ext cx="0" cy="592455"/>
            </a:xfrm>
            <a:custGeom>
              <a:avLst/>
              <a:gdLst/>
              <a:ahLst/>
              <a:cxnLst/>
              <a:rect l="l" t="t" r="r" b="b"/>
              <a:pathLst>
                <a:path h="592454">
                  <a:moveTo>
                    <a:pt x="0" y="592037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91829" y="3865728"/>
              <a:ext cx="1138555" cy="92075"/>
            </a:xfrm>
            <a:custGeom>
              <a:avLst/>
              <a:gdLst/>
              <a:ahLst/>
              <a:cxnLst/>
              <a:rect l="l" t="t" r="r" b="b"/>
              <a:pathLst>
                <a:path w="1138555" h="92075">
                  <a:moveTo>
                    <a:pt x="1138092" y="91967"/>
                  </a:moveTo>
                  <a:lnTo>
                    <a:pt x="0" y="91967"/>
                  </a:lnTo>
                  <a:lnTo>
                    <a:pt x="0" y="0"/>
                  </a:lnTo>
                  <a:lnTo>
                    <a:pt x="1138092" y="0"/>
                  </a:lnTo>
                  <a:lnTo>
                    <a:pt x="1138092" y="91967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91829" y="3745021"/>
              <a:ext cx="1948814" cy="92075"/>
            </a:xfrm>
            <a:custGeom>
              <a:avLst/>
              <a:gdLst/>
              <a:ahLst/>
              <a:cxnLst/>
              <a:rect l="l" t="t" r="r" b="b"/>
              <a:pathLst>
                <a:path w="1948814" h="92075">
                  <a:moveTo>
                    <a:pt x="1948551" y="91967"/>
                  </a:moveTo>
                  <a:lnTo>
                    <a:pt x="0" y="91967"/>
                  </a:lnTo>
                  <a:lnTo>
                    <a:pt x="0" y="0"/>
                  </a:lnTo>
                  <a:lnTo>
                    <a:pt x="1948551" y="0"/>
                  </a:lnTo>
                  <a:lnTo>
                    <a:pt x="1948551" y="91967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91829" y="3624315"/>
              <a:ext cx="3696335" cy="92075"/>
            </a:xfrm>
            <a:custGeom>
              <a:avLst/>
              <a:gdLst/>
              <a:ahLst/>
              <a:cxnLst/>
              <a:rect l="l" t="t" r="r" b="b"/>
              <a:pathLst>
                <a:path w="3696335" h="92075">
                  <a:moveTo>
                    <a:pt x="3695925" y="91967"/>
                  </a:moveTo>
                  <a:lnTo>
                    <a:pt x="0" y="91967"/>
                  </a:lnTo>
                  <a:lnTo>
                    <a:pt x="0" y="0"/>
                  </a:lnTo>
                  <a:lnTo>
                    <a:pt x="3695925" y="0"/>
                  </a:lnTo>
                  <a:lnTo>
                    <a:pt x="3695925" y="91967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1829" y="3503608"/>
              <a:ext cx="4920615" cy="92075"/>
            </a:xfrm>
            <a:custGeom>
              <a:avLst/>
              <a:gdLst/>
              <a:ahLst/>
              <a:cxnLst/>
              <a:rect l="l" t="t" r="r" b="b"/>
              <a:pathLst>
                <a:path w="4920615" h="92075">
                  <a:moveTo>
                    <a:pt x="4920237" y="91967"/>
                  </a:moveTo>
                  <a:lnTo>
                    <a:pt x="0" y="91967"/>
                  </a:lnTo>
                  <a:lnTo>
                    <a:pt x="0" y="0"/>
                  </a:lnTo>
                  <a:lnTo>
                    <a:pt x="4920237" y="0"/>
                  </a:lnTo>
                  <a:lnTo>
                    <a:pt x="4920237" y="91967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91829" y="3382901"/>
              <a:ext cx="5064125" cy="92075"/>
            </a:xfrm>
            <a:custGeom>
              <a:avLst/>
              <a:gdLst/>
              <a:ahLst/>
              <a:cxnLst/>
              <a:rect l="l" t="t" r="r" b="b"/>
              <a:pathLst>
                <a:path w="5064125" h="92075">
                  <a:moveTo>
                    <a:pt x="5063935" y="91967"/>
                  </a:moveTo>
                  <a:lnTo>
                    <a:pt x="0" y="91967"/>
                  </a:lnTo>
                  <a:lnTo>
                    <a:pt x="0" y="0"/>
                  </a:lnTo>
                  <a:lnTo>
                    <a:pt x="5063935" y="0"/>
                  </a:lnTo>
                  <a:lnTo>
                    <a:pt x="5063935" y="9196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566056" y="3370201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35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22358" y="3490908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34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98047" y="3611615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26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50673" y="3732322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13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40213" y="385302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8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91829" y="3371405"/>
            <a:ext cx="5489575" cy="598170"/>
          </a:xfrm>
          <a:custGeom>
            <a:avLst/>
            <a:gdLst/>
            <a:ahLst/>
            <a:cxnLst/>
            <a:rect l="l" t="t" r="r" b="b"/>
            <a:pathLst>
              <a:path w="5489575" h="598170">
                <a:moveTo>
                  <a:pt x="0" y="597785"/>
                </a:moveTo>
                <a:lnTo>
                  <a:pt x="5489283" y="597785"/>
                </a:lnTo>
              </a:path>
              <a:path w="5489575" h="598170">
                <a:moveTo>
                  <a:pt x="0" y="0"/>
                </a:moveTo>
                <a:lnTo>
                  <a:pt x="0" y="597785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82450" y="2745974"/>
            <a:ext cx="6383020" cy="629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06144" algn="ctr">
              <a:lnSpc>
                <a:spcPct val="100000"/>
              </a:lnSpc>
              <a:spcBef>
                <a:spcPts val="434"/>
              </a:spcBef>
            </a:pP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0K   </a:t>
            </a:r>
            <a:r>
              <a:rPr sz="550" spc="3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100K   </a:t>
            </a:r>
            <a:r>
              <a:rPr sz="550" spc="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200K   </a:t>
            </a:r>
            <a:r>
              <a:rPr sz="550" spc="10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300K   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400K   </a:t>
            </a:r>
            <a:r>
              <a:rPr sz="550" spc="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500K   </a:t>
            </a:r>
            <a:r>
              <a:rPr sz="550" spc="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600K   </a:t>
            </a:r>
            <a:r>
              <a:rPr sz="550" spc="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700K   </a:t>
            </a:r>
            <a:r>
              <a:rPr sz="550" spc="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800K   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900K  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1000K </a:t>
            </a:r>
            <a:r>
              <a:rPr sz="550" spc="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1100K </a:t>
            </a:r>
            <a:r>
              <a:rPr sz="550" spc="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1200K </a:t>
            </a:r>
            <a:r>
              <a:rPr sz="550" spc="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1300K </a:t>
            </a:r>
            <a:r>
              <a:rPr sz="550" spc="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1400K </a:t>
            </a:r>
            <a:r>
              <a:rPr sz="550" spc="13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1500K </a:t>
            </a:r>
            <a:r>
              <a:rPr sz="550" spc="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1600K </a:t>
            </a:r>
            <a:r>
              <a:rPr sz="550" spc="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1700K </a:t>
            </a:r>
            <a:r>
              <a:rPr sz="550" spc="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1800K </a:t>
            </a:r>
            <a:r>
              <a:rPr sz="550" spc="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1900K </a:t>
            </a:r>
            <a:r>
              <a:rPr sz="550" spc="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2000K</a:t>
            </a:r>
            <a:endParaRPr sz="550">
              <a:latin typeface="Tahoma"/>
              <a:cs typeface="Tahoma"/>
            </a:endParaRPr>
          </a:p>
          <a:p>
            <a:pPr marL="925194" algn="ctr">
              <a:lnSpc>
                <a:spcPct val="100000"/>
              </a:lnSpc>
              <a:spcBef>
                <a:spcPts val="335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Quantity</a:t>
            </a:r>
            <a:endParaRPr sz="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550" spc="6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tt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5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5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oun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Q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So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li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ne</a:t>
            </a:r>
            <a:endParaRPr sz="550">
              <a:latin typeface="Tahoma"/>
              <a:cs typeface="Tahoma"/>
            </a:endParaRPr>
          </a:p>
          <a:p>
            <a:pPr marL="620395">
              <a:lnSpc>
                <a:spcPct val="100000"/>
              </a:lnSpc>
              <a:spcBef>
                <a:spcPts val="655"/>
              </a:spcBef>
            </a:pP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Country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82212" y="4266880"/>
            <a:ext cx="5969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30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25" dirty="0">
                <a:solidFill>
                  <a:srgbClr val="4D78A6"/>
                </a:solidFill>
                <a:latin typeface="Tahoma"/>
                <a:cs typeface="Tahoma"/>
              </a:rPr>
              <a:t>I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20" dirty="0">
                <a:solidFill>
                  <a:srgbClr val="4D78A6"/>
                </a:solidFill>
                <a:latin typeface="Tahoma"/>
                <a:cs typeface="Tahoma"/>
              </a:rPr>
              <a:t>si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g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h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&amp;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Qu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endParaRPr sz="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962" y="860650"/>
            <a:ext cx="121221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nline 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216" y="961814"/>
            <a:ext cx="44450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10" dirty="0">
                <a:latin typeface="Trebuchet MS"/>
                <a:cs typeface="Trebuchet MS"/>
              </a:rPr>
              <a:t>E</a:t>
            </a:r>
            <a:r>
              <a:rPr sz="550" b="1" spc="-35" dirty="0">
                <a:latin typeface="Trebuchet MS"/>
                <a:cs typeface="Trebuchet MS"/>
              </a:rPr>
              <a:t>x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lu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U</a:t>
            </a:r>
            <a:r>
              <a:rPr sz="550" b="1" spc="-10" dirty="0"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216" y="869847"/>
            <a:ext cx="220599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sz="550" b="1" spc="-5" dirty="0">
                <a:latin typeface="Trebuchet MS"/>
                <a:cs typeface="Trebuchet MS"/>
              </a:rPr>
              <a:t>2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2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5" dirty="0">
                <a:latin typeface="Trebuchet MS"/>
                <a:cs typeface="Trebuchet MS"/>
              </a:rPr>
              <a:t>f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D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65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5" dirty="0">
                <a:latin typeface="Trebuchet MS"/>
                <a:cs typeface="Trebuchet MS"/>
              </a:rPr>
              <a:t>oo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dirty="0"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8470" y="946869"/>
            <a:ext cx="1141730" cy="22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3724" y="860650"/>
            <a:ext cx="126936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8977" y="860650"/>
            <a:ext cx="963294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  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? 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550" b="1" spc="-4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174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5" h="52069">
                <a:moveTo>
                  <a:pt x="3879862" y="25869"/>
                </a:moveTo>
                <a:lnTo>
                  <a:pt x="3877830" y="15798"/>
                </a:lnTo>
                <a:lnTo>
                  <a:pt x="3872293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69" y="0"/>
                </a:lnTo>
                <a:lnTo>
                  <a:pt x="22999" y="0"/>
                </a:lnTo>
                <a:lnTo>
                  <a:pt x="22999" y="584"/>
                </a:lnTo>
                <a:lnTo>
                  <a:pt x="15798" y="2032"/>
                </a:lnTo>
                <a:lnTo>
                  <a:pt x="7581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81" y="44157"/>
                </a:lnTo>
                <a:lnTo>
                  <a:pt x="15798" y="49707"/>
                </a:lnTo>
                <a:lnTo>
                  <a:pt x="22999" y="51168"/>
                </a:lnTo>
                <a:lnTo>
                  <a:pt x="22999" y="51739"/>
                </a:lnTo>
                <a:lnTo>
                  <a:pt x="25869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93" y="44157"/>
                </a:lnTo>
                <a:lnTo>
                  <a:pt x="3877830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547" y="2037883"/>
            <a:ext cx="29209" cy="2327910"/>
          </a:xfrm>
          <a:custGeom>
            <a:avLst/>
            <a:gdLst/>
            <a:ahLst/>
            <a:cxnLst/>
            <a:rect l="l" t="t" r="r" b="b"/>
            <a:pathLst>
              <a:path w="29209" h="2327910">
                <a:moveTo>
                  <a:pt x="0" y="2327915"/>
                </a:moveTo>
                <a:lnTo>
                  <a:pt x="28739" y="2327915"/>
                </a:lnTo>
              </a:path>
              <a:path w="29209" h="2327910">
                <a:moveTo>
                  <a:pt x="0" y="2069258"/>
                </a:moveTo>
                <a:lnTo>
                  <a:pt x="28739" y="2069258"/>
                </a:lnTo>
              </a:path>
              <a:path w="29209" h="2327910">
                <a:moveTo>
                  <a:pt x="0" y="1810601"/>
                </a:moveTo>
                <a:lnTo>
                  <a:pt x="28739" y="1810601"/>
                </a:lnTo>
              </a:path>
              <a:path w="29209" h="2327910">
                <a:moveTo>
                  <a:pt x="0" y="1551943"/>
                </a:moveTo>
                <a:lnTo>
                  <a:pt x="28739" y="1551943"/>
                </a:lnTo>
              </a:path>
              <a:path w="29209" h="2327910">
                <a:moveTo>
                  <a:pt x="0" y="1293286"/>
                </a:moveTo>
                <a:lnTo>
                  <a:pt x="28739" y="1293286"/>
                </a:lnTo>
              </a:path>
              <a:path w="29209" h="2327910">
                <a:moveTo>
                  <a:pt x="0" y="1034629"/>
                </a:moveTo>
                <a:lnTo>
                  <a:pt x="28739" y="1034629"/>
                </a:lnTo>
              </a:path>
              <a:path w="29209" h="2327910">
                <a:moveTo>
                  <a:pt x="0" y="775971"/>
                </a:moveTo>
                <a:lnTo>
                  <a:pt x="28739" y="775971"/>
                </a:lnTo>
              </a:path>
              <a:path w="29209" h="2327910">
                <a:moveTo>
                  <a:pt x="0" y="517314"/>
                </a:moveTo>
                <a:lnTo>
                  <a:pt x="28739" y="517314"/>
                </a:lnTo>
              </a:path>
              <a:path w="29209" h="2327910">
                <a:moveTo>
                  <a:pt x="0" y="258657"/>
                </a:moveTo>
                <a:lnTo>
                  <a:pt x="28739" y="258657"/>
                </a:lnTo>
              </a:path>
              <a:path w="29209" h="2327910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7038" y="4261132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725" y="3536892"/>
            <a:ext cx="108585" cy="626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725" y="327823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725" y="3019577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5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5725" y="2760920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725" y="2502263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7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5725" y="224360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5725" y="198494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9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614" y="2726276"/>
            <a:ext cx="120014" cy="74993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Media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1287" y="4365799"/>
            <a:ext cx="965835" cy="0"/>
          </a:xfrm>
          <a:custGeom>
            <a:avLst/>
            <a:gdLst/>
            <a:ahLst/>
            <a:cxnLst/>
            <a:rect l="l" t="t" r="r" b="b"/>
            <a:pathLst>
              <a:path w="965835">
                <a:moveTo>
                  <a:pt x="0" y="0"/>
                </a:moveTo>
                <a:lnTo>
                  <a:pt x="965654" y="0"/>
                </a:lnTo>
              </a:path>
            </a:pathLst>
          </a:custGeom>
          <a:ln w="5747">
            <a:solidFill>
              <a:srgbClr val="CACAC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5433" y="417344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5433" y="239326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B9A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5433" y="196993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5433" y="35304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5433" y="2486309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5433" y="342291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21554" y="43109"/>
                </a:moveTo>
                <a:lnTo>
                  <a:pt x="13164" y="41415"/>
                </a:lnTo>
                <a:lnTo>
                  <a:pt x="6313" y="36796"/>
                </a:lnTo>
                <a:lnTo>
                  <a:pt x="1693" y="29944"/>
                </a:lnTo>
                <a:lnTo>
                  <a:pt x="0" y="21554"/>
                </a:lnTo>
                <a:lnTo>
                  <a:pt x="1693" y="13164"/>
                </a:lnTo>
                <a:lnTo>
                  <a:pt x="6313" y="6313"/>
                </a:lnTo>
                <a:lnTo>
                  <a:pt x="13164" y="1693"/>
                </a:lnTo>
                <a:lnTo>
                  <a:pt x="21554" y="0"/>
                </a:lnTo>
                <a:lnTo>
                  <a:pt x="29944" y="1693"/>
                </a:lnTo>
                <a:lnTo>
                  <a:pt x="36796" y="6313"/>
                </a:lnTo>
                <a:lnTo>
                  <a:pt x="41415" y="13164"/>
                </a:lnTo>
                <a:lnTo>
                  <a:pt x="43109" y="21554"/>
                </a:lnTo>
                <a:lnTo>
                  <a:pt x="41415" y="29944"/>
                </a:lnTo>
                <a:lnTo>
                  <a:pt x="36796" y="36796"/>
                </a:lnTo>
                <a:lnTo>
                  <a:pt x="29944" y="41415"/>
                </a:lnTo>
                <a:lnTo>
                  <a:pt x="21554" y="43109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375433" y="3688082"/>
            <a:ext cx="43180" cy="311150"/>
            <a:chOff x="1375433" y="3688082"/>
            <a:chExt cx="43180" cy="311150"/>
          </a:xfrm>
        </p:grpSpPr>
        <p:sp>
          <p:nvSpPr>
            <p:cNvPr id="28" name="object 28"/>
            <p:cNvSpPr/>
            <p:nvPr/>
          </p:nvSpPr>
          <p:spPr>
            <a:xfrm>
              <a:off x="1375433" y="395557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5433" y="390336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75433" y="395169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9B7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5433" y="389742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5433" y="384314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B9A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75433" y="390776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5433" y="369195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5433" y="3688082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9B7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5433" y="376561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9B74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5433" y="390776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5433" y="390905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5433" y="388579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75433" y="389742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75433" y="374235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B9A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5433" y="390776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5433" y="390776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5433" y="392068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75433" y="383927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75433" y="391809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75433" y="3688082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75433" y="3889669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375433" y="3323673"/>
            <a:ext cx="43180" cy="43180"/>
            <a:chOff x="1375433" y="3323673"/>
            <a:chExt cx="43180" cy="43180"/>
          </a:xfrm>
        </p:grpSpPr>
        <p:sp>
          <p:nvSpPr>
            <p:cNvPr id="55" name="object 55"/>
            <p:cNvSpPr/>
            <p:nvPr/>
          </p:nvSpPr>
          <p:spPr>
            <a:xfrm>
              <a:off x="1375433" y="332367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75433" y="3323673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554" y="43109"/>
                  </a:moveTo>
                  <a:lnTo>
                    <a:pt x="13164" y="41415"/>
                  </a:lnTo>
                  <a:lnTo>
                    <a:pt x="6313" y="36796"/>
                  </a:lnTo>
                  <a:lnTo>
                    <a:pt x="1693" y="29944"/>
                  </a:lnTo>
                  <a:lnTo>
                    <a:pt x="0" y="21554"/>
                  </a:lnTo>
                  <a:lnTo>
                    <a:pt x="1693" y="13164"/>
                  </a:lnTo>
                  <a:lnTo>
                    <a:pt x="6313" y="6313"/>
                  </a:lnTo>
                  <a:lnTo>
                    <a:pt x="13164" y="1693"/>
                  </a:lnTo>
                  <a:lnTo>
                    <a:pt x="21554" y="0"/>
                  </a:lnTo>
                  <a:lnTo>
                    <a:pt x="29944" y="1693"/>
                  </a:lnTo>
                  <a:lnTo>
                    <a:pt x="36796" y="6313"/>
                  </a:lnTo>
                  <a:lnTo>
                    <a:pt x="41415" y="13164"/>
                  </a:lnTo>
                  <a:lnTo>
                    <a:pt x="43109" y="21554"/>
                  </a:lnTo>
                  <a:lnTo>
                    <a:pt x="41415" y="29944"/>
                  </a:lnTo>
                  <a:lnTo>
                    <a:pt x="36796" y="36796"/>
                  </a:lnTo>
                  <a:lnTo>
                    <a:pt x="29944" y="41415"/>
                  </a:lnTo>
                  <a:lnTo>
                    <a:pt x="21554" y="4310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74488" y="2013687"/>
            <a:ext cx="4298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Netherlands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5984" y="4220897"/>
            <a:ext cx="40894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0" dirty="0">
                <a:latin typeface="Tahoma"/>
                <a:cs typeface="Tahoma"/>
              </a:rPr>
              <a:t>U</a:t>
            </a:r>
            <a:r>
              <a:rPr sz="550" spc="5" dirty="0">
                <a:latin typeface="Tahoma"/>
                <a:cs typeface="Tahoma"/>
              </a:rPr>
              <a:t>n</a:t>
            </a:r>
            <a:r>
              <a:rPr sz="550" spc="25" dirty="0">
                <a:latin typeface="Tahoma"/>
                <a:cs typeface="Tahoma"/>
              </a:rPr>
              <a:t>s</a:t>
            </a:r>
            <a:r>
              <a:rPr sz="550" spc="10" dirty="0">
                <a:latin typeface="Tahoma"/>
                <a:cs typeface="Tahoma"/>
              </a:rPr>
              <a:t>p</a:t>
            </a:r>
            <a:r>
              <a:rPr sz="550" spc="5" dirty="0">
                <a:latin typeface="Tahoma"/>
                <a:cs typeface="Tahoma"/>
              </a:rPr>
              <a:t>e</a:t>
            </a:r>
            <a:r>
              <a:rPr sz="550" dirty="0">
                <a:latin typeface="Tahoma"/>
                <a:cs typeface="Tahoma"/>
              </a:rPr>
              <a:t>c</a:t>
            </a:r>
            <a:r>
              <a:rPr sz="550" spc="25" dirty="0">
                <a:latin typeface="Tahoma"/>
                <a:cs typeface="Tahoma"/>
              </a:rPr>
              <a:t>i</a:t>
            </a:r>
            <a:r>
              <a:rPr sz="550" spc="75" dirty="0">
                <a:latin typeface="Tahoma"/>
                <a:cs typeface="Tahoma"/>
              </a:rPr>
              <a:t>ﬁ</a:t>
            </a:r>
            <a:r>
              <a:rPr sz="550" spc="5" dirty="0">
                <a:latin typeface="Tahoma"/>
                <a:cs typeface="Tahoma"/>
              </a:rPr>
              <a:t>e</a:t>
            </a:r>
            <a:r>
              <a:rPr sz="550" spc="15" dirty="0">
                <a:latin typeface="Tahoma"/>
                <a:cs typeface="Tahoma"/>
              </a:rPr>
              <a:t>d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77951" y="2531002"/>
            <a:ext cx="21907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J</a:t>
            </a:r>
            <a:r>
              <a:rPr sz="550" spc="10" dirty="0">
                <a:latin typeface="Tahoma"/>
                <a:cs typeface="Tahoma"/>
              </a:rPr>
              <a:t>apan</a:t>
            </a:r>
            <a:endParaRPr sz="550">
              <a:latin typeface="Tahoma"/>
              <a:cs typeface="Tahoma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1146952" y="3434633"/>
          <a:ext cx="492759" cy="75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53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550" spc="5" dirty="0">
                          <a:latin typeface="Tahoma"/>
                          <a:cs typeface="Tahoma"/>
                        </a:rPr>
                        <a:t>Leba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R w="6350">
                      <a:solidFill>
                        <a:srgbClr val="545454"/>
                      </a:solidFill>
                      <a:prstDash val="solid"/>
                    </a:lnR>
                    <a:lnT w="1270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550" spc="10" dirty="0">
                          <a:latin typeface="Tahoma"/>
                          <a:cs typeface="Tahoma"/>
                        </a:rPr>
                        <a:t>non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545454"/>
                      </a:solidFill>
                      <a:prstDash val="solid"/>
                    </a:lnL>
                    <a:lnT w="12700">
                      <a:solidFill>
                        <a:srgbClr val="545454"/>
                      </a:solidFill>
                      <a:prstDash val="solid"/>
                    </a:lnT>
                    <a:lnB w="6350">
                      <a:solidFill>
                        <a:srgbClr val="5454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545454"/>
                      </a:solidFill>
                      <a:prstDash val="solid"/>
                    </a:lnT>
                    <a:lnB w="28575">
                      <a:solidFill>
                        <a:srgbClr val="999999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Sp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R w="6350">
                      <a:solidFill>
                        <a:srgbClr val="545454"/>
                      </a:solidFill>
                      <a:prstDash val="solid"/>
                    </a:lnR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ain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545454"/>
                      </a:solidFill>
                      <a:prstDash val="solid"/>
                    </a:lnL>
                    <a:lnT w="28575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5454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911287" y="1848201"/>
            <a:ext cx="965835" cy="2517775"/>
          </a:xfrm>
          <a:custGeom>
            <a:avLst/>
            <a:gdLst/>
            <a:ahLst/>
            <a:cxnLst/>
            <a:rect l="l" t="t" r="r" b="b"/>
            <a:pathLst>
              <a:path w="965835" h="2517775">
                <a:moveTo>
                  <a:pt x="0" y="2517597"/>
                </a:moveTo>
                <a:lnTo>
                  <a:pt x="965654" y="2517597"/>
                </a:lnTo>
              </a:path>
              <a:path w="965835" h="2517775">
                <a:moveTo>
                  <a:pt x="0" y="0"/>
                </a:moveTo>
                <a:lnTo>
                  <a:pt x="0" y="2517597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2450" y="1634323"/>
            <a:ext cx="120205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vg</a:t>
            </a:r>
            <a:r>
              <a:rPr sz="900" spc="-5" dirty="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un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302288" y="3405893"/>
            <a:ext cx="4679315" cy="29209"/>
          </a:xfrm>
          <a:custGeom>
            <a:avLst/>
            <a:gdLst/>
            <a:ahLst/>
            <a:cxnLst/>
            <a:rect l="l" t="t" r="r" b="b"/>
            <a:pathLst>
              <a:path w="4679315" h="29210">
                <a:moveTo>
                  <a:pt x="0" y="0"/>
                </a:moveTo>
                <a:lnTo>
                  <a:pt x="0" y="28739"/>
                </a:lnTo>
              </a:path>
              <a:path w="4679315" h="29210">
                <a:moveTo>
                  <a:pt x="132202" y="0"/>
                </a:moveTo>
                <a:lnTo>
                  <a:pt x="132202" y="28739"/>
                </a:lnTo>
              </a:path>
              <a:path w="4679315" h="29210">
                <a:moveTo>
                  <a:pt x="270153" y="0"/>
                </a:moveTo>
                <a:lnTo>
                  <a:pt x="270153" y="28739"/>
                </a:lnTo>
              </a:path>
              <a:path w="4679315" h="29210">
                <a:moveTo>
                  <a:pt x="408103" y="0"/>
                </a:moveTo>
                <a:lnTo>
                  <a:pt x="408103" y="28739"/>
                </a:lnTo>
              </a:path>
              <a:path w="4679315" h="29210">
                <a:moveTo>
                  <a:pt x="546054" y="0"/>
                </a:moveTo>
                <a:lnTo>
                  <a:pt x="546054" y="28739"/>
                </a:lnTo>
              </a:path>
              <a:path w="4679315" h="29210">
                <a:moveTo>
                  <a:pt x="684004" y="0"/>
                </a:moveTo>
                <a:lnTo>
                  <a:pt x="684004" y="28739"/>
                </a:lnTo>
              </a:path>
              <a:path w="4679315" h="29210">
                <a:moveTo>
                  <a:pt x="821955" y="0"/>
                </a:moveTo>
                <a:lnTo>
                  <a:pt x="821955" y="28739"/>
                </a:lnTo>
              </a:path>
              <a:path w="4679315" h="29210">
                <a:moveTo>
                  <a:pt x="959906" y="0"/>
                </a:moveTo>
                <a:lnTo>
                  <a:pt x="959906" y="28739"/>
                </a:lnTo>
              </a:path>
              <a:path w="4679315" h="29210">
                <a:moveTo>
                  <a:pt x="1097856" y="0"/>
                </a:moveTo>
                <a:lnTo>
                  <a:pt x="1097856" y="28739"/>
                </a:lnTo>
              </a:path>
              <a:path w="4679315" h="29210">
                <a:moveTo>
                  <a:pt x="1235807" y="0"/>
                </a:moveTo>
                <a:lnTo>
                  <a:pt x="1235807" y="28739"/>
                </a:lnTo>
              </a:path>
              <a:path w="4679315" h="29210">
                <a:moveTo>
                  <a:pt x="1373757" y="0"/>
                </a:moveTo>
                <a:lnTo>
                  <a:pt x="1373757" y="28739"/>
                </a:lnTo>
              </a:path>
              <a:path w="4679315" h="29210">
                <a:moveTo>
                  <a:pt x="1511708" y="0"/>
                </a:moveTo>
                <a:lnTo>
                  <a:pt x="1511708" y="28739"/>
                </a:lnTo>
              </a:path>
              <a:path w="4679315" h="29210">
                <a:moveTo>
                  <a:pt x="1649658" y="0"/>
                </a:moveTo>
                <a:lnTo>
                  <a:pt x="1649658" y="28739"/>
                </a:lnTo>
              </a:path>
              <a:path w="4679315" h="29210">
                <a:moveTo>
                  <a:pt x="1787609" y="0"/>
                </a:moveTo>
                <a:lnTo>
                  <a:pt x="1787609" y="28739"/>
                </a:lnTo>
              </a:path>
              <a:path w="4679315" h="29210">
                <a:moveTo>
                  <a:pt x="1925560" y="0"/>
                </a:moveTo>
                <a:lnTo>
                  <a:pt x="1925560" y="28739"/>
                </a:lnTo>
              </a:path>
              <a:path w="4679315" h="29210">
                <a:moveTo>
                  <a:pt x="2063510" y="0"/>
                </a:moveTo>
                <a:lnTo>
                  <a:pt x="2063510" y="28739"/>
                </a:lnTo>
              </a:path>
              <a:path w="4679315" h="29210">
                <a:moveTo>
                  <a:pt x="2201461" y="0"/>
                </a:moveTo>
                <a:lnTo>
                  <a:pt x="2201461" y="28739"/>
                </a:lnTo>
              </a:path>
              <a:path w="4679315" h="29210">
                <a:moveTo>
                  <a:pt x="2339411" y="0"/>
                </a:moveTo>
                <a:lnTo>
                  <a:pt x="2339411" y="28739"/>
                </a:lnTo>
              </a:path>
              <a:path w="4679315" h="29210">
                <a:moveTo>
                  <a:pt x="2471614" y="0"/>
                </a:moveTo>
                <a:lnTo>
                  <a:pt x="2471614" y="28739"/>
                </a:lnTo>
              </a:path>
              <a:path w="4679315" h="29210">
                <a:moveTo>
                  <a:pt x="2609565" y="0"/>
                </a:moveTo>
                <a:lnTo>
                  <a:pt x="2609565" y="28739"/>
                </a:lnTo>
              </a:path>
              <a:path w="4679315" h="29210">
                <a:moveTo>
                  <a:pt x="2747515" y="0"/>
                </a:moveTo>
                <a:lnTo>
                  <a:pt x="2747515" y="28739"/>
                </a:lnTo>
              </a:path>
              <a:path w="4679315" h="29210">
                <a:moveTo>
                  <a:pt x="2885466" y="0"/>
                </a:moveTo>
                <a:lnTo>
                  <a:pt x="2885466" y="28739"/>
                </a:lnTo>
              </a:path>
              <a:path w="4679315" h="29210">
                <a:moveTo>
                  <a:pt x="3023416" y="0"/>
                </a:moveTo>
                <a:lnTo>
                  <a:pt x="3023416" y="28739"/>
                </a:lnTo>
              </a:path>
              <a:path w="4679315" h="29210">
                <a:moveTo>
                  <a:pt x="3161367" y="0"/>
                </a:moveTo>
                <a:lnTo>
                  <a:pt x="3161367" y="28739"/>
                </a:lnTo>
              </a:path>
              <a:path w="4679315" h="29210">
                <a:moveTo>
                  <a:pt x="3299317" y="0"/>
                </a:moveTo>
                <a:lnTo>
                  <a:pt x="3299317" y="28739"/>
                </a:lnTo>
              </a:path>
              <a:path w="4679315" h="29210">
                <a:moveTo>
                  <a:pt x="3437268" y="0"/>
                </a:moveTo>
                <a:lnTo>
                  <a:pt x="3437268" y="28739"/>
                </a:lnTo>
              </a:path>
              <a:path w="4679315" h="29210">
                <a:moveTo>
                  <a:pt x="3575219" y="0"/>
                </a:moveTo>
                <a:lnTo>
                  <a:pt x="3575219" y="28739"/>
                </a:lnTo>
              </a:path>
              <a:path w="4679315" h="29210">
                <a:moveTo>
                  <a:pt x="3713169" y="0"/>
                </a:moveTo>
                <a:lnTo>
                  <a:pt x="3713169" y="28739"/>
                </a:lnTo>
              </a:path>
              <a:path w="4679315" h="29210">
                <a:moveTo>
                  <a:pt x="3851120" y="0"/>
                </a:moveTo>
                <a:lnTo>
                  <a:pt x="3851120" y="28739"/>
                </a:lnTo>
              </a:path>
              <a:path w="4679315" h="29210">
                <a:moveTo>
                  <a:pt x="3989070" y="0"/>
                </a:moveTo>
                <a:lnTo>
                  <a:pt x="3989070" y="28739"/>
                </a:lnTo>
              </a:path>
              <a:path w="4679315" h="29210">
                <a:moveTo>
                  <a:pt x="4127021" y="0"/>
                </a:moveTo>
                <a:lnTo>
                  <a:pt x="4127021" y="28739"/>
                </a:lnTo>
              </a:path>
              <a:path w="4679315" h="29210">
                <a:moveTo>
                  <a:pt x="4264971" y="0"/>
                </a:moveTo>
                <a:lnTo>
                  <a:pt x="4264971" y="28739"/>
                </a:lnTo>
              </a:path>
              <a:path w="4679315" h="29210">
                <a:moveTo>
                  <a:pt x="4402922" y="0"/>
                </a:moveTo>
                <a:lnTo>
                  <a:pt x="4402922" y="28739"/>
                </a:lnTo>
              </a:path>
              <a:path w="4679315" h="29210">
                <a:moveTo>
                  <a:pt x="4540873" y="0"/>
                </a:moveTo>
                <a:lnTo>
                  <a:pt x="4540873" y="28739"/>
                </a:lnTo>
              </a:path>
              <a:path w="4679315" h="29210">
                <a:moveTo>
                  <a:pt x="4678823" y="0"/>
                </a:moveTo>
                <a:lnTo>
                  <a:pt x="4678823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309641" y="3425583"/>
            <a:ext cx="4523740" cy="72390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EIRE</a:t>
            </a:r>
            <a:endParaRPr sz="550">
              <a:latin typeface="Tahoma"/>
              <a:cs typeface="Tahoma"/>
            </a:endParaRPr>
          </a:p>
          <a:p>
            <a:pPr marL="318770" marR="5080" indent="-12700" algn="r">
              <a:lnSpc>
                <a:spcPct val="1646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Netherland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Germany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France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Australia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Spain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Sweden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Switzerlan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endParaRPr sz="550">
              <a:latin typeface="Tahoma"/>
              <a:cs typeface="Tahoma"/>
            </a:endParaRPr>
          </a:p>
          <a:p>
            <a:pPr marL="427355" marR="5080" indent="89535" algn="r">
              <a:lnSpc>
                <a:spcPct val="1612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Japa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 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Portuga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endParaRPr sz="550">
              <a:latin typeface="Tahoma"/>
              <a:cs typeface="Tahoma"/>
            </a:endParaRPr>
          </a:p>
          <a:p>
            <a:pPr marL="361315" marR="5080" indent="18415" algn="r">
              <a:lnSpc>
                <a:spcPct val="1646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Singapor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e 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Belgium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Finland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Hon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Kon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Channe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Island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550">
              <a:latin typeface="Tahoma"/>
              <a:cs typeface="Tahoma"/>
            </a:endParaRPr>
          </a:p>
          <a:p>
            <a:pPr marL="327660" marR="5080" indent="233045" algn="r">
              <a:lnSpc>
                <a:spcPct val="1646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Ital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y 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Cyprus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Austria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Denmark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Poland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Greece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Norway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Unspeciﬁe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endParaRPr sz="550">
              <a:latin typeface="Tahoma"/>
              <a:cs typeface="Tahoma"/>
            </a:endParaRPr>
          </a:p>
          <a:p>
            <a:pPr marL="436880" marR="5080" indent="88900" algn="r">
              <a:lnSpc>
                <a:spcPct val="162900"/>
              </a:lnSpc>
              <a:spcBef>
                <a:spcPts val="10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Israe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 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Canada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Lebano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Brazil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Iceland</a:t>
            </a:r>
            <a:endParaRPr sz="550">
              <a:latin typeface="Tahoma"/>
              <a:cs typeface="Tahoma"/>
            </a:endParaRPr>
          </a:p>
          <a:p>
            <a:pPr marL="12700" marR="5080" indent="-635" algn="r">
              <a:lnSpc>
                <a:spcPct val="1646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Unite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Ara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Emirate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Europea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Communit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Czec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Republi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endParaRPr sz="550">
              <a:latin typeface="Tahoma"/>
              <a:cs typeface="Tahoma"/>
            </a:endParaRPr>
          </a:p>
          <a:p>
            <a:pPr marL="575945" marR="5080" indent="-120650" algn="r">
              <a:lnSpc>
                <a:spcPct val="1646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Bahrai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 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US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73549" y="2032135"/>
            <a:ext cx="29209" cy="1374140"/>
          </a:xfrm>
          <a:custGeom>
            <a:avLst/>
            <a:gdLst/>
            <a:ahLst/>
            <a:cxnLst/>
            <a:rect l="l" t="t" r="r" b="b"/>
            <a:pathLst>
              <a:path w="29210" h="1374139">
                <a:moveTo>
                  <a:pt x="0" y="1373757"/>
                </a:moveTo>
                <a:lnTo>
                  <a:pt x="28739" y="1373757"/>
                </a:lnTo>
              </a:path>
              <a:path w="29210" h="1374139">
                <a:moveTo>
                  <a:pt x="0" y="913922"/>
                </a:moveTo>
                <a:lnTo>
                  <a:pt x="28739" y="913922"/>
                </a:lnTo>
              </a:path>
              <a:path w="29210" h="1374139">
                <a:moveTo>
                  <a:pt x="0" y="454087"/>
                </a:moveTo>
                <a:lnTo>
                  <a:pt x="28739" y="454087"/>
                </a:lnTo>
              </a:path>
              <a:path w="29210" h="1374139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66098" y="3301226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24784" y="2893123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50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83471" y="2433287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83471" y="1979200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150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50380" y="2374843"/>
            <a:ext cx="120014" cy="49339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00701" y="2262053"/>
            <a:ext cx="4682490" cy="1147445"/>
            <a:chOff x="2300701" y="2262053"/>
            <a:chExt cx="4682490" cy="1147445"/>
          </a:xfrm>
        </p:grpSpPr>
        <p:sp>
          <p:nvSpPr>
            <p:cNvPr id="72" name="object 72"/>
            <p:cNvSpPr/>
            <p:nvPr/>
          </p:nvSpPr>
          <p:spPr>
            <a:xfrm>
              <a:off x="2302288" y="3404456"/>
              <a:ext cx="4679315" cy="3175"/>
            </a:xfrm>
            <a:custGeom>
              <a:avLst/>
              <a:gdLst/>
              <a:ahLst/>
              <a:cxnLst/>
              <a:rect l="l" t="t" r="r" b="b"/>
              <a:pathLst>
                <a:path w="4679315" h="3175">
                  <a:moveTo>
                    <a:pt x="0" y="0"/>
                  </a:moveTo>
                  <a:lnTo>
                    <a:pt x="17243" y="0"/>
                  </a:lnTo>
                </a:path>
                <a:path w="4679315" h="3175">
                  <a:moveTo>
                    <a:pt x="120706" y="0"/>
                  </a:moveTo>
                  <a:lnTo>
                    <a:pt x="155194" y="0"/>
                  </a:lnTo>
                </a:path>
                <a:path w="4679315" h="3175">
                  <a:moveTo>
                    <a:pt x="258657" y="0"/>
                  </a:moveTo>
                  <a:lnTo>
                    <a:pt x="293144" y="0"/>
                  </a:lnTo>
                </a:path>
                <a:path w="4679315" h="3175">
                  <a:moveTo>
                    <a:pt x="396607" y="0"/>
                  </a:moveTo>
                  <a:lnTo>
                    <a:pt x="431095" y="0"/>
                  </a:lnTo>
                </a:path>
                <a:path w="4679315" h="3175">
                  <a:moveTo>
                    <a:pt x="534558" y="0"/>
                  </a:moveTo>
                  <a:lnTo>
                    <a:pt x="569046" y="0"/>
                  </a:lnTo>
                </a:path>
                <a:path w="4679315" h="3175">
                  <a:moveTo>
                    <a:pt x="672509" y="0"/>
                  </a:moveTo>
                  <a:lnTo>
                    <a:pt x="706996" y="0"/>
                  </a:lnTo>
                </a:path>
                <a:path w="4679315" h="3175">
                  <a:moveTo>
                    <a:pt x="810459" y="0"/>
                  </a:moveTo>
                  <a:lnTo>
                    <a:pt x="844947" y="0"/>
                  </a:lnTo>
                </a:path>
                <a:path w="4679315" h="3175">
                  <a:moveTo>
                    <a:pt x="948410" y="0"/>
                  </a:moveTo>
                  <a:lnTo>
                    <a:pt x="982897" y="0"/>
                  </a:lnTo>
                </a:path>
                <a:path w="4679315" h="3175">
                  <a:moveTo>
                    <a:pt x="1086360" y="0"/>
                  </a:moveTo>
                  <a:lnTo>
                    <a:pt x="1120848" y="0"/>
                  </a:lnTo>
                </a:path>
                <a:path w="4679315" h="3175">
                  <a:moveTo>
                    <a:pt x="1224311" y="0"/>
                  </a:moveTo>
                  <a:lnTo>
                    <a:pt x="1253051" y="0"/>
                  </a:lnTo>
                </a:path>
                <a:path w="4679315" h="3175">
                  <a:moveTo>
                    <a:pt x="1356513" y="0"/>
                  </a:moveTo>
                  <a:lnTo>
                    <a:pt x="1391001" y="0"/>
                  </a:lnTo>
                </a:path>
                <a:path w="4679315" h="3175">
                  <a:moveTo>
                    <a:pt x="1494464" y="0"/>
                  </a:moveTo>
                  <a:lnTo>
                    <a:pt x="1528952" y="0"/>
                  </a:lnTo>
                </a:path>
                <a:path w="4679315" h="3175">
                  <a:moveTo>
                    <a:pt x="1632415" y="0"/>
                  </a:moveTo>
                  <a:lnTo>
                    <a:pt x="1666902" y="0"/>
                  </a:lnTo>
                </a:path>
                <a:path w="4679315" h="3175">
                  <a:moveTo>
                    <a:pt x="1770365" y="0"/>
                  </a:moveTo>
                  <a:lnTo>
                    <a:pt x="1804853" y="0"/>
                  </a:lnTo>
                </a:path>
                <a:path w="4679315" h="3175">
                  <a:moveTo>
                    <a:pt x="1908316" y="0"/>
                  </a:moveTo>
                  <a:lnTo>
                    <a:pt x="1942803" y="0"/>
                  </a:lnTo>
                </a:path>
                <a:path w="4679315" h="3175">
                  <a:moveTo>
                    <a:pt x="2046266" y="0"/>
                  </a:moveTo>
                  <a:lnTo>
                    <a:pt x="2080754" y="0"/>
                  </a:lnTo>
                </a:path>
                <a:path w="4679315" h="3175">
                  <a:moveTo>
                    <a:pt x="2184217" y="0"/>
                  </a:moveTo>
                  <a:lnTo>
                    <a:pt x="2218705" y="0"/>
                  </a:lnTo>
                </a:path>
                <a:path w="4679315" h="3175">
                  <a:moveTo>
                    <a:pt x="2322167" y="0"/>
                  </a:moveTo>
                  <a:lnTo>
                    <a:pt x="4678823" y="0"/>
                  </a:lnTo>
                </a:path>
                <a:path w="4679315" h="3175">
                  <a:moveTo>
                    <a:pt x="0" y="2873"/>
                  </a:moveTo>
                  <a:lnTo>
                    <a:pt x="4678823" y="2873"/>
                  </a:lnTo>
                </a:path>
              </a:pathLst>
            </a:custGeom>
            <a:ln w="317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33383" y="2727642"/>
              <a:ext cx="4092575" cy="678815"/>
            </a:xfrm>
            <a:custGeom>
              <a:avLst/>
              <a:gdLst/>
              <a:ahLst/>
              <a:cxnLst/>
              <a:rect l="l" t="t" r="r" b="b"/>
              <a:pathLst>
                <a:path w="4092575" h="678814">
                  <a:moveTo>
                    <a:pt x="103454" y="0"/>
                  </a:moveTo>
                  <a:lnTo>
                    <a:pt x="0" y="0"/>
                  </a:lnTo>
                  <a:lnTo>
                    <a:pt x="0" y="678256"/>
                  </a:lnTo>
                  <a:lnTo>
                    <a:pt x="103454" y="678256"/>
                  </a:lnTo>
                  <a:lnTo>
                    <a:pt x="103454" y="0"/>
                  </a:lnTo>
                  <a:close/>
                </a:path>
                <a:path w="4092575" h="678814">
                  <a:moveTo>
                    <a:pt x="241414" y="126453"/>
                  </a:moveTo>
                  <a:lnTo>
                    <a:pt x="137947" y="126453"/>
                  </a:lnTo>
                  <a:lnTo>
                    <a:pt x="137947" y="678256"/>
                  </a:lnTo>
                  <a:lnTo>
                    <a:pt x="241414" y="678256"/>
                  </a:lnTo>
                  <a:lnTo>
                    <a:pt x="241414" y="126453"/>
                  </a:lnTo>
                  <a:close/>
                </a:path>
                <a:path w="4092575" h="678814">
                  <a:moveTo>
                    <a:pt x="379361" y="402361"/>
                  </a:moveTo>
                  <a:lnTo>
                    <a:pt x="275894" y="402361"/>
                  </a:lnTo>
                  <a:lnTo>
                    <a:pt x="275894" y="678256"/>
                  </a:lnTo>
                  <a:lnTo>
                    <a:pt x="379361" y="678256"/>
                  </a:lnTo>
                  <a:lnTo>
                    <a:pt x="379361" y="402361"/>
                  </a:lnTo>
                  <a:close/>
                </a:path>
                <a:path w="4092575" h="678814">
                  <a:moveTo>
                    <a:pt x="517309" y="505815"/>
                  </a:moveTo>
                  <a:lnTo>
                    <a:pt x="413842" y="505815"/>
                  </a:lnTo>
                  <a:lnTo>
                    <a:pt x="413842" y="678256"/>
                  </a:lnTo>
                  <a:lnTo>
                    <a:pt x="517309" y="678256"/>
                  </a:lnTo>
                  <a:lnTo>
                    <a:pt x="517309" y="505815"/>
                  </a:lnTo>
                  <a:close/>
                </a:path>
                <a:path w="4092575" h="678814">
                  <a:moveTo>
                    <a:pt x="655256" y="511568"/>
                  </a:moveTo>
                  <a:lnTo>
                    <a:pt x="551802" y="511568"/>
                  </a:lnTo>
                  <a:lnTo>
                    <a:pt x="551802" y="678256"/>
                  </a:lnTo>
                  <a:lnTo>
                    <a:pt x="655256" y="678256"/>
                  </a:lnTo>
                  <a:lnTo>
                    <a:pt x="655256" y="511568"/>
                  </a:lnTo>
                  <a:close/>
                </a:path>
                <a:path w="4092575" h="678814">
                  <a:moveTo>
                    <a:pt x="793216" y="517309"/>
                  </a:moveTo>
                  <a:lnTo>
                    <a:pt x="689749" y="517309"/>
                  </a:lnTo>
                  <a:lnTo>
                    <a:pt x="689749" y="678256"/>
                  </a:lnTo>
                  <a:lnTo>
                    <a:pt x="793216" y="678256"/>
                  </a:lnTo>
                  <a:lnTo>
                    <a:pt x="793216" y="517309"/>
                  </a:lnTo>
                  <a:close/>
                </a:path>
                <a:path w="4092575" h="678814">
                  <a:moveTo>
                    <a:pt x="925410" y="528815"/>
                  </a:moveTo>
                  <a:lnTo>
                    <a:pt x="821956" y="528815"/>
                  </a:lnTo>
                  <a:lnTo>
                    <a:pt x="821956" y="678256"/>
                  </a:lnTo>
                  <a:lnTo>
                    <a:pt x="925410" y="678256"/>
                  </a:lnTo>
                  <a:lnTo>
                    <a:pt x="925410" y="528815"/>
                  </a:lnTo>
                  <a:close/>
                </a:path>
                <a:path w="4092575" h="678814">
                  <a:moveTo>
                    <a:pt x="1063358" y="546049"/>
                  </a:moveTo>
                  <a:lnTo>
                    <a:pt x="959904" y="546049"/>
                  </a:lnTo>
                  <a:lnTo>
                    <a:pt x="959904" y="678256"/>
                  </a:lnTo>
                  <a:lnTo>
                    <a:pt x="1063358" y="678256"/>
                  </a:lnTo>
                  <a:lnTo>
                    <a:pt x="1063358" y="546049"/>
                  </a:lnTo>
                  <a:close/>
                </a:path>
                <a:path w="4092575" h="678814">
                  <a:moveTo>
                    <a:pt x="1201318" y="551802"/>
                  </a:moveTo>
                  <a:lnTo>
                    <a:pt x="1097851" y="551802"/>
                  </a:lnTo>
                  <a:lnTo>
                    <a:pt x="1097851" y="678256"/>
                  </a:lnTo>
                  <a:lnTo>
                    <a:pt x="1201318" y="678256"/>
                  </a:lnTo>
                  <a:lnTo>
                    <a:pt x="1201318" y="551802"/>
                  </a:lnTo>
                  <a:close/>
                </a:path>
                <a:path w="4092575" h="678814">
                  <a:moveTo>
                    <a:pt x="1339265" y="569048"/>
                  </a:moveTo>
                  <a:lnTo>
                    <a:pt x="1235798" y="569048"/>
                  </a:lnTo>
                  <a:lnTo>
                    <a:pt x="1235798" y="678256"/>
                  </a:lnTo>
                  <a:lnTo>
                    <a:pt x="1339265" y="678256"/>
                  </a:lnTo>
                  <a:lnTo>
                    <a:pt x="1339265" y="569048"/>
                  </a:lnTo>
                  <a:close/>
                </a:path>
                <a:path w="4092575" h="678814">
                  <a:moveTo>
                    <a:pt x="1477213" y="597789"/>
                  </a:moveTo>
                  <a:lnTo>
                    <a:pt x="1373759" y="597789"/>
                  </a:lnTo>
                  <a:lnTo>
                    <a:pt x="1373759" y="678256"/>
                  </a:lnTo>
                  <a:lnTo>
                    <a:pt x="1477213" y="678256"/>
                  </a:lnTo>
                  <a:lnTo>
                    <a:pt x="1477213" y="597789"/>
                  </a:lnTo>
                  <a:close/>
                </a:path>
                <a:path w="4092575" h="678814">
                  <a:moveTo>
                    <a:pt x="1615160" y="609282"/>
                  </a:moveTo>
                  <a:lnTo>
                    <a:pt x="1511706" y="609282"/>
                  </a:lnTo>
                  <a:lnTo>
                    <a:pt x="1511706" y="678256"/>
                  </a:lnTo>
                  <a:lnTo>
                    <a:pt x="1615160" y="678256"/>
                  </a:lnTo>
                  <a:lnTo>
                    <a:pt x="1615160" y="609282"/>
                  </a:lnTo>
                  <a:close/>
                </a:path>
                <a:path w="4092575" h="678814">
                  <a:moveTo>
                    <a:pt x="1753120" y="626529"/>
                  </a:moveTo>
                  <a:lnTo>
                    <a:pt x="1649653" y="626529"/>
                  </a:lnTo>
                  <a:lnTo>
                    <a:pt x="1649653" y="678256"/>
                  </a:lnTo>
                  <a:lnTo>
                    <a:pt x="1753120" y="678256"/>
                  </a:lnTo>
                  <a:lnTo>
                    <a:pt x="1753120" y="626529"/>
                  </a:lnTo>
                  <a:close/>
                </a:path>
                <a:path w="4092575" h="678814">
                  <a:moveTo>
                    <a:pt x="1891068" y="626529"/>
                  </a:moveTo>
                  <a:lnTo>
                    <a:pt x="1787601" y="626529"/>
                  </a:lnTo>
                  <a:lnTo>
                    <a:pt x="1787601" y="678256"/>
                  </a:lnTo>
                  <a:lnTo>
                    <a:pt x="1891068" y="678256"/>
                  </a:lnTo>
                  <a:lnTo>
                    <a:pt x="1891068" y="626529"/>
                  </a:lnTo>
                  <a:close/>
                </a:path>
                <a:path w="4092575" h="678814">
                  <a:moveTo>
                    <a:pt x="2029015" y="626529"/>
                  </a:moveTo>
                  <a:lnTo>
                    <a:pt x="1925561" y="626529"/>
                  </a:lnTo>
                  <a:lnTo>
                    <a:pt x="1925561" y="678256"/>
                  </a:lnTo>
                  <a:lnTo>
                    <a:pt x="2029015" y="678256"/>
                  </a:lnTo>
                  <a:lnTo>
                    <a:pt x="2029015" y="626529"/>
                  </a:lnTo>
                  <a:close/>
                </a:path>
                <a:path w="4092575" h="678814">
                  <a:moveTo>
                    <a:pt x="2166963" y="632269"/>
                  </a:moveTo>
                  <a:lnTo>
                    <a:pt x="2063508" y="632269"/>
                  </a:lnTo>
                  <a:lnTo>
                    <a:pt x="2063508" y="678256"/>
                  </a:lnTo>
                  <a:lnTo>
                    <a:pt x="2166963" y="678256"/>
                  </a:lnTo>
                  <a:lnTo>
                    <a:pt x="2166963" y="632269"/>
                  </a:lnTo>
                  <a:close/>
                </a:path>
                <a:path w="4092575" h="678814">
                  <a:moveTo>
                    <a:pt x="2304923" y="638022"/>
                  </a:moveTo>
                  <a:lnTo>
                    <a:pt x="2201456" y="638022"/>
                  </a:lnTo>
                  <a:lnTo>
                    <a:pt x="2201456" y="678256"/>
                  </a:lnTo>
                  <a:lnTo>
                    <a:pt x="2304923" y="678256"/>
                  </a:lnTo>
                  <a:lnTo>
                    <a:pt x="2304923" y="638022"/>
                  </a:lnTo>
                  <a:close/>
                </a:path>
                <a:path w="4092575" h="678814">
                  <a:moveTo>
                    <a:pt x="2442870" y="638022"/>
                  </a:moveTo>
                  <a:lnTo>
                    <a:pt x="2339403" y="638022"/>
                  </a:lnTo>
                  <a:lnTo>
                    <a:pt x="2339403" y="678256"/>
                  </a:lnTo>
                  <a:lnTo>
                    <a:pt x="2442870" y="678256"/>
                  </a:lnTo>
                  <a:lnTo>
                    <a:pt x="2442870" y="638022"/>
                  </a:lnTo>
                  <a:close/>
                </a:path>
                <a:path w="4092575" h="678814">
                  <a:moveTo>
                    <a:pt x="2580817" y="655269"/>
                  </a:moveTo>
                  <a:lnTo>
                    <a:pt x="2477363" y="655269"/>
                  </a:lnTo>
                  <a:lnTo>
                    <a:pt x="2477363" y="678256"/>
                  </a:lnTo>
                  <a:lnTo>
                    <a:pt x="2580817" y="678256"/>
                  </a:lnTo>
                  <a:lnTo>
                    <a:pt x="2580817" y="655269"/>
                  </a:lnTo>
                  <a:close/>
                </a:path>
                <a:path w="4092575" h="678814">
                  <a:moveTo>
                    <a:pt x="2718765" y="655269"/>
                  </a:moveTo>
                  <a:lnTo>
                    <a:pt x="2615311" y="655269"/>
                  </a:lnTo>
                  <a:lnTo>
                    <a:pt x="2615311" y="678256"/>
                  </a:lnTo>
                  <a:lnTo>
                    <a:pt x="2718765" y="678256"/>
                  </a:lnTo>
                  <a:lnTo>
                    <a:pt x="2718765" y="655269"/>
                  </a:lnTo>
                  <a:close/>
                </a:path>
                <a:path w="4092575" h="678814">
                  <a:moveTo>
                    <a:pt x="2856725" y="655269"/>
                  </a:moveTo>
                  <a:lnTo>
                    <a:pt x="2753258" y="655269"/>
                  </a:lnTo>
                  <a:lnTo>
                    <a:pt x="2753258" y="678256"/>
                  </a:lnTo>
                  <a:lnTo>
                    <a:pt x="2856725" y="678256"/>
                  </a:lnTo>
                  <a:lnTo>
                    <a:pt x="2856725" y="655269"/>
                  </a:lnTo>
                  <a:close/>
                </a:path>
                <a:path w="4092575" h="678814">
                  <a:moveTo>
                    <a:pt x="2994672" y="655269"/>
                  </a:moveTo>
                  <a:lnTo>
                    <a:pt x="2891205" y="655269"/>
                  </a:lnTo>
                  <a:lnTo>
                    <a:pt x="2891205" y="678256"/>
                  </a:lnTo>
                  <a:lnTo>
                    <a:pt x="2994672" y="678256"/>
                  </a:lnTo>
                  <a:lnTo>
                    <a:pt x="2994672" y="655269"/>
                  </a:lnTo>
                  <a:close/>
                </a:path>
                <a:path w="4092575" h="678814">
                  <a:moveTo>
                    <a:pt x="3132620" y="661009"/>
                  </a:moveTo>
                  <a:lnTo>
                    <a:pt x="3029166" y="661009"/>
                  </a:lnTo>
                  <a:lnTo>
                    <a:pt x="3029166" y="678256"/>
                  </a:lnTo>
                  <a:lnTo>
                    <a:pt x="3132620" y="678256"/>
                  </a:lnTo>
                  <a:lnTo>
                    <a:pt x="3132620" y="661009"/>
                  </a:lnTo>
                  <a:close/>
                </a:path>
                <a:path w="4092575" h="678814">
                  <a:moveTo>
                    <a:pt x="3264827" y="666762"/>
                  </a:moveTo>
                  <a:lnTo>
                    <a:pt x="3161360" y="666762"/>
                  </a:lnTo>
                  <a:lnTo>
                    <a:pt x="3161360" y="678256"/>
                  </a:lnTo>
                  <a:lnTo>
                    <a:pt x="3264827" y="678256"/>
                  </a:lnTo>
                  <a:lnTo>
                    <a:pt x="3264827" y="666762"/>
                  </a:lnTo>
                  <a:close/>
                </a:path>
                <a:path w="4092575" h="678814">
                  <a:moveTo>
                    <a:pt x="3402774" y="666762"/>
                  </a:moveTo>
                  <a:lnTo>
                    <a:pt x="3299307" y="666762"/>
                  </a:lnTo>
                  <a:lnTo>
                    <a:pt x="3299307" y="678256"/>
                  </a:lnTo>
                  <a:lnTo>
                    <a:pt x="3402774" y="678256"/>
                  </a:lnTo>
                  <a:lnTo>
                    <a:pt x="3402774" y="666762"/>
                  </a:lnTo>
                  <a:close/>
                </a:path>
                <a:path w="4092575" h="678814">
                  <a:moveTo>
                    <a:pt x="3540722" y="672515"/>
                  </a:moveTo>
                  <a:lnTo>
                    <a:pt x="3437267" y="672515"/>
                  </a:lnTo>
                  <a:lnTo>
                    <a:pt x="3437267" y="678256"/>
                  </a:lnTo>
                  <a:lnTo>
                    <a:pt x="3540722" y="678256"/>
                  </a:lnTo>
                  <a:lnTo>
                    <a:pt x="3540722" y="672515"/>
                  </a:lnTo>
                  <a:close/>
                </a:path>
                <a:path w="4092575" h="678814">
                  <a:moveTo>
                    <a:pt x="3678682" y="672515"/>
                  </a:moveTo>
                  <a:lnTo>
                    <a:pt x="3575215" y="672515"/>
                  </a:lnTo>
                  <a:lnTo>
                    <a:pt x="3575215" y="678256"/>
                  </a:lnTo>
                  <a:lnTo>
                    <a:pt x="3678682" y="678256"/>
                  </a:lnTo>
                  <a:lnTo>
                    <a:pt x="3678682" y="672515"/>
                  </a:lnTo>
                  <a:close/>
                </a:path>
                <a:path w="4092575" h="678814">
                  <a:moveTo>
                    <a:pt x="3816629" y="672515"/>
                  </a:moveTo>
                  <a:lnTo>
                    <a:pt x="3713162" y="672515"/>
                  </a:lnTo>
                  <a:lnTo>
                    <a:pt x="3713162" y="678256"/>
                  </a:lnTo>
                  <a:lnTo>
                    <a:pt x="3816629" y="678256"/>
                  </a:lnTo>
                  <a:lnTo>
                    <a:pt x="3816629" y="672515"/>
                  </a:lnTo>
                  <a:close/>
                </a:path>
                <a:path w="4092575" h="678814">
                  <a:moveTo>
                    <a:pt x="3954576" y="672515"/>
                  </a:moveTo>
                  <a:lnTo>
                    <a:pt x="3851110" y="672515"/>
                  </a:lnTo>
                  <a:lnTo>
                    <a:pt x="3851110" y="678256"/>
                  </a:lnTo>
                  <a:lnTo>
                    <a:pt x="3954576" y="678256"/>
                  </a:lnTo>
                  <a:lnTo>
                    <a:pt x="3954576" y="672515"/>
                  </a:lnTo>
                  <a:close/>
                </a:path>
                <a:path w="4092575" h="678814">
                  <a:moveTo>
                    <a:pt x="4092524" y="672515"/>
                  </a:moveTo>
                  <a:lnTo>
                    <a:pt x="3989070" y="672515"/>
                  </a:lnTo>
                  <a:lnTo>
                    <a:pt x="3989070" y="678256"/>
                  </a:lnTo>
                  <a:lnTo>
                    <a:pt x="4092524" y="678256"/>
                  </a:lnTo>
                  <a:lnTo>
                    <a:pt x="4092524" y="67251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9528" y="2262060"/>
              <a:ext cx="379730" cy="1144270"/>
            </a:xfrm>
            <a:custGeom>
              <a:avLst/>
              <a:gdLst/>
              <a:ahLst/>
              <a:cxnLst/>
              <a:rect l="l" t="t" r="r" b="b"/>
              <a:pathLst>
                <a:path w="379730" h="1144270">
                  <a:moveTo>
                    <a:pt x="103466" y="0"/>
                  </a:moveTo>
                  <a:lnTo>
                    <a:pt x="0" y="0"/>
                  </a:lnTo>
                  <a:lnTo>
                    <a:pt x="0" y="1143838"/>
                  </a:lnTo>
                  <a:lnTo>
                    <a:pt x="103466" y="1143838"/>
                  </a:lnTo>
                  <a:lnTo>
                    <a:pt x="103466" y="0"/>
                  </a:lnTo>
                  <a:close/>
                </a:path>
                <a:path w="379730" h="1144270">
                  <a:moveTo>
                    <a:pt x="241414" y="189687"/>
                  </a:moveTo>
                  <a:lnTo>
                    <a:pt x="137947" y="189687"/>
                  </a:lnTo>
                  <a:lnTo>
                    <a:pt x="137947" y="1143838"/>
                  </a:lnTo>
                  <a:lnTo>
                    <a:pt x="241414" y="1143838"/>
                  </a:lnTo>
                  <a:lnTo>
                    <a:pt x="241414" y="189687"/>
                  </a:lnTo>
                  <a:close/>
                </a:path>
                <a:path w="379730" h="1144270">
                  <a:moveTo>
                    <a:pt x="379361" y="270154"/>
                  </a:moveTo>
                  <a:lnTo>
                    <a:pt x="275894" y="270154"/>
                  </a:lnTo>
                  <a:lnTo>
                    <a:pt x="275894" y="1143838"/>
                  </a:lnTo>
                  <a:lnTo>
                    <a:pt x="379361" y="1143838"/>
                  </a:lnTo>
                  <a:lnTo>
                    <a:pt x="379361" y="27015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306767" y="1922187"/>
            <a:ext cx="672465" cy="92773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145"/>
              </a:spcBef>
            </a:pPr>
            <a:r>
              <a:rPr sz="550" spc="15" dirty="0">
                <a:latin typeface="Tahoma"/>
                <a:cs typeface="Tahoma"/>
              </a:rPr>
              <a:t>$124,720</a:t>
            </a:r>
            <a:endParaRPr sz="550">
              <a:latin typeface="Tahoma"/>
              <a:cs typeface="Tahoma"/>
            </a:endParaRPr>
          </a:p>
          <a:p>
            <a:pPr marL="41465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$104,228</a:t>
            </a:r>
            <a:endParaRPr sz="550">
              <a:latin typeface="Tahoma"/>
              <a:cs typeface="Tahoma"/>
            </a:endParaRPr>
          </a:p>
          <a:p>
            <a:pPr marL="10160" algn="ctr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$95,392</a:t>
            </a:r>
            <a:endParaRPr sz="55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$73,990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50" spc="15" dirty="0">
                <a:latin typeface="Tahoma"/>
                <a:cs typeface="Tahoma"/>
              </a:rPr>
              <a:t>$60,312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996520" y="2831440"/>
            <a:ext cx="3834129" cy="56451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45"/>
              </a:spcBef>
            </a:pPr>
            <a:r>
              <a:rPr sz="550" spc="15" dirty="0">
                <a:latin typeface="Tahoma"/>
                <a:cs typeface="Tahoma"/>
              </a:rPr>
              <a:t>$30,232</a:t>
            </a:r>
            <a:endParaRPr sz="550">
              <a:latin typeface="Tahoma"/>
              <a:cs typeface="Tahoma"/>
            </a:endParaRPr>
          </a:p>
          <a:p>
            <a:pPr marL="17907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$19,010</a:t>
            </a:r>
            <a:endParaRPr sz="550">
              <a:latin typeface="Tahoma"/>
              <a:cs typeface="Tahoma"/>
            </a:endParaRPr>
          </a:p>
          <a:p>
            <a:pPr marL="17335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$18,442</a:t>
            </a:r>
            <a:endParaRPr sz="550">
              <a:latin typeface="Tahoma"/>
              <a:cs typeface="Tahoma"/>
            </a:endParaRPr>
          </a:p>
          <a:p>
            <a:pPr marL="16764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$17,584</a:t>
            </a:r>
            <a:endParaRPr sz="55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384"/>
              </a:spcBef>
            </a:pPr>
            <a:r>
              <a:rPr sz="550" spc="15" dirty="0">
                <a:latin typeface="Tahoma"/>
                <a:cs typeface="Tahoma"/>
              </a:rPr>
              <a:t>$16,108</a:t>
            </a:r>
            <a:endParaRPr sz="55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$14,212</a:t>
            </a:r>
            <a:endParaRPr sz="550">
              <a:latin typeface="Tahoma"/>
              <a:cs typeface="Tahoma"/>
            </a:endParaRPr>
          </a:p>
          <a:p>
            <a:pPr marL="13335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$13,931</a:t>
            </a:r>
            <a:endParaRPr sz="550">
              <a:latin typeface="Tahoma"/>
              <a:cs typeface="Tahoma"/>
            </a:endParaRPr>
          </a:p>
          <a:p>
            <a:pPr marL="11557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$11,717</a:t>
            </a:r>
            <a:endParaRPr sz="55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  <a:spcBef>
                <a:spcPts val="430"/>
              </a:spcBef>
            </a:pPr>
            <a:r>
              <a:rPr sz="550" spc="15" dirty="0">
                <a:latin typeface="Tahoma"/>
                <a:cs typeface="Tahoma"/>
              </a:rPr>
              <a:t>$8,529</a:t>
            </a:r>
            <a:endParaRPr sz="55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$7,470</a:t>
            </a:r>
            <a:endParaRPr sz="55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$5,938</a:t>
            </a:r>
            <a:endParaRPr sz="55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$5,820</a:t>
            </a:r>
            <a:endParaRPr sz="55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550" spc="15" dirty="0">
                <a:latin typeface="Tahoma"/>
                <a:cs typeface="Tahoma"/>
              </a:rPr>
              <a:t>$5,349</a:t>
            </a:r>
            <a:endParaRPr sz="550">
              <a:latin typeface="Tahoma"/>
              <a:cs typeface="Tahoma"/>
            </a:endParaRPr>
          </a:p>
          <a:p>
            <a:pPr marL="5270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$5,270</a:t>
            </a:r>
            <a:endParaRPr sz="5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$4,451</a:t>
            </a:r>
            <a:endParaRPr sz="5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$4,080</a:t>
            </a:r>
            <a:endParaRPr sz="55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  <a:spcBef>
                <a:spcPts val="430"/>
              </a:spcBef>
            </a:pPr>
            <a:r>
              <a:rPr sz="550" spc="15" dirty="0">
                <a:latin typeface="Tahoma"/>
                <a:cs typeface="Tahoma"/>
              </a:rPr>
              <a:t>$2,786</a:t>
            </a:r>
            <a:endParaRPr sz="55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$2,780</a:t>
            </a:r>
            <a:endParaRPr sz="55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$2,700</a:t>
            </a:r>
            <a:endParaRPr sz="55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$2,443</a:t>
            </a:r>
            <a:endParaRPr sz="550">
              <a:latin typeface="Tahoma"/>
              <a:cs typeface="Tahoma"/>
            </a:endParaRPr>
          </a:p>
          <a:p>
            <a:pPr marL="24130">
              <a:lnSpc>
                <a:spcPct val="100000"/>
              </a:lnSpc>
              <a:spcBef>
                <a:spcPts val="430"/>
              </a:spcBef>
            </a:pPr>
            <a:r>
              <a:rPr sz="550" spc="15" dirty="0">
                <a:latin typeface="Tahoma"/>
                <a:cs typeface="Tahoma"/>
              </a:rPr>
              <a:t>$1,694</a:t>
            </a:r>
            <a:endParaRPr sz="55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380"/>
              </a:spcBef>
            </a:pPr>
            <a:r>
              <a:rPr sz="550" spc="15" dirty="0">
                <a:latin typeface="Tahoma"/>
                <a:cs typeface="Tahoma"/>
              </a:rPr>
              <a:t>$1,144</a:t>
            </a:r>
            <a:endParaRPr sz="55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425"/>
              </a:spcBef>
            </a:pPr>
            <a:r>
              <a:rPr sz="550" spc="15" dirty="0">
                <a:latin typeface="Tahoma"/>
                <a:cs typeface="Tahoma"/>
              </a:rPr>
              <a:t>$1,112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550" spc="20" dirty="0">
                <a:latin typeface="Tahoma"/>
                <a:cs typeface="Tahoma"/>
              </a:rPr>
              <a:t>$889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50" spc="20" dirty="0">
                <a:latin typeface="Tahoma"/>
                <a:cs typeface="Tahoma"/>
              </a:rPr>
              <a:t>$868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550" spc="20" dirty="0">
                <a:latin typeface="Tahoma"/>
                <a:cs typeface="Tahoma"/>
              </a:rPr>
              <a:t>$549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550" spc="20" dirty="0">
                <a:latin typeface="Tahoma"/>
                <a:cs typeface="Tahoma"/>
              </a:rPr>
              <a:t>$548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550" spc="20" dirty="0">
                <a:latin typeface="Tahoma"/>
                <a:cs typeface="Tahoma"/>
              </a:rPr>
              <a:t>$384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847640" y="3210624"/>
            <a:ext cx="123825" cy="65214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Saud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Arabi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a 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latin typeface="Tahoma"/>
                <a:cs typeface="Tahoma"/>
              </a:rPr>
              <a:t>$14</a:t>
            </a:r>
            <a:r>
              <a:rPr sz="550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302288" y="1848201"/>
            <a:ext cx="4679315" cy="1558290"/>
          </a:xfrm>
          <a:custGeom>
            <a:avLst/>
            <a:gdLst/>
            <a:ahLst/>
            <a:cxnLst/>
            <a:rect l="l" t="t" r="r" b="b"/>
            <a:pathLst>
              <a:path w="4679315" h="1558289">
                <a:moveTo>
                  <a:pt x="0" y="1557691"/>
                </a:moveTo>
                <a:lnTo>
                  <a:pt x="4678823" y="1557691"/>
                </a:lnTo>
              </a:path>
              <a:path w="4679315" h="1558289">
                <a:moveTo>
                  <a:pt x="0" y="0"/>
                </a:moveTo>
                <a:lnTo>
                  <a:pt x="0" y="1557691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933216" y="1634323"/>
            <a:ext cx="21323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70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un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ri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oo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-15" dirty="0">
                <a:solidFill>
                  <a:srgbClr val="333333"/>
                </a:solidFill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82212" y="4266880"/>
            <a:ext cx="5969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30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25" dirty="0">
                <a:solidFill>
                  <a:srgbClr val="4D78A6"/>
                </a:solidFill>
                <a:latin typeface="Tahoma"/>
                <a:cs typeface="Tahoma"/>
              </a:rPr>
              <a:t>I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20" dirty="0">
                <a:solidFill>
                  <a:srgbClr val="4D78A6"/>
                </a:solidFill>
                <a:latin typeface="Tahoma"/>
                <a:cs typeface="Tahoma"/>
              </a:rPr>
              <a:t>si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g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h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&amp;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Qu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endParaRPr sz="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860650"/>
            <a:ext cx="106235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nlin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7551" y="961814"/>
            <a:ext cx="44450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7551" y="869847"/>
            <a:ext cx="220599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latin typeface="Trebuchet MS"/>
                <a:cs typeface="Trebuchet MS"/>
              </a:rPr>
              <a:t>3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h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804" y="946869"/>
            <a:ext cx="1141730" cy="22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50" b="1" spc="10" dirty="0">
                <a:latin typeface="Trebuchet MS"/>
                <a:cs typeface="Trebuchet MS"/>
              </a:rPr>
              <a:t>E</a:t>
            </a:r>
            <a:r>
              <a:rPr sz="550" b="1" spc="20" dirty="0">
                <a:latin typeface="Trebuchet MS"/>
                <a:cs typeface="Trebuchet MS"/>
              </a:rPr>
              <a:t>I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10" dirty="0">
                <a:latin typeface="Trebuchet MS"/>
                <a:cs typeface="Trebuchet MS"/>
              </a:rPr>
              <a:t>E</a:t>
            </a:r>
            <a:r>
              <a:rPr sz="550" b="1" spc="-45" dirty="0">
                <a:latin typeface="Trebuchet MS"/>
                <a:cs typeface="Trebuchet MS"/>
              </a:rPr>
              <a:t>,</a:t>
            </a:r>
            <a:r>
              <a:rPr sz="550" b="1" spc="5" dirty="0">
                <a:latin typeface="Trebuchet MS"/>
                <a:cs typeface="Trebuchet MS"/>
              </a:rPr>
              <a:t>G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25" dirty="0">
                <a:latin typeface="Trebuchet MS"/>
                <a:cs typeface="Trebuchet MS"/>
              </a:rPr>
              <a:t>N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rl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  </a:t>
            </a:r>
            <a:r>
              <a:rPr sz="550" b="1" spc="-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k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dirty="0">
                <a:latin typeface="Trebuchet MS"/>
                <a:cs typeface="Trebuchet MS"/>
              </a:rPr>
              <a:t>p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n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3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8058" y="860650"/>
            <a:ext cx="126936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3312" y="860650"/>
            <a:ext cx="118046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134" y="1451596"/>
            <a:ext cx="3879850" cy="52069"/>
          </a:xfrm>
          <a:custGeom>
            <a:avLst/>
            <a:gdLst/>
            <a:ahLst/>
            <a:cxnLst/>
            <a:rect l="l" t="t" r="r" b="b"/>
            <a:pathLst>
              <a:path w="3879850" h="52069">
                <a:moveTo>
                  <a:pt x="3879850" y="25869"/>
                </a:moveTo>
                <a:lnTo>
                  <a:pt x="3877818" y="15798"/>
                </a:lnTo>
                <a:lnTo>
                  <a:pt x="3872280" y="7581"/>
                </a:lnTo>
                <a:lnTo>
                  <a:pt x="3864051" y="2032"/>
                </a:lnTo>
                <a:lnTo>
                  <a:pt x="3853992" y="0"/>
                </a:lnTo>
                <a:lnTo>
                  <a:pt x="3851110" y="584"/>
                </a:lnTo>
                <a:lnTo>
                  <a:pt x="3851110" y="0"/>
                </a:lnTo>
                <a:lnTo>
                  <a:pt x="25857" y="0"/>
                </a:lnTo>
                <a:lnTo>
                  <a:pt x="22987" y="0"/>
                </a:lnTo>
                <a:lnTo>
                  <a:pt x="22987" y="584"/>
                </a:lnTo>
                <a:lnTo>
                  <a:pt x="15786" y="2032"/>
                </a:lnTo>
                <a:lnTo>
                  <a:pt x="7569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69" y="44157"/>
                </a:lnTo>
                <a:lnTo>
                  <a:pt x="15786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57" y="51739"/>
                </a:lnTo>
                <a:lnTo>
                  <a:pt x="3851110" y="51739"/>
                </a:lnTo>
                <a:lnTo>
                  <a:pt x="3851110" y="51168"/>
                </a:lnTo>
                <a:lnTo>
                  <a:pt x="3853992" y="51739"/>
                </a:lnTo>
                <a:lnTo>
                  <a:pt x="3864051" y="49707"/>
                </a:lnTo>
                <a:lnTo>
                  <a:pt x="3872280" y="44157"/>
                </a:lnTo>
                <a:lnTo>
                  <a:pt x="3877818" y="35941"/>
                </a:lnTo>
                <a:lnTo>
                  <a:pt x="3879850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9702" y="1550403"/>
            <a:ext cx="427990" cy="25590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5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2011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5120" y="1693007"/>
            <a:ext cx="5196840" cy="2601595"/>
            <a:chOff x="885120" y="1693007"/>
            <a:chExt cx="5196840" cy="2601595"/>
          </a:xfrm>
        </p:grpSpPr>
        <p:sp>
          <p:nvSpPr>
            <p:cNvPr id="12" name="object 12"/>
            <p:cNvSpPr/>
            <p:nvPr/>
          </p:nvSpPr>
          <p:spPr>
            <a:xfrm>
              <a:off x="885421" y="1693007"/>
              <a:ext cx="6350" cy="121285"/>
            </a:xfrm>
            <a:custGeom>
              <a:avLst/>
              <a:gdLst/>
              <a:ahLst/>
              <a:cxnLst/>
              <a:rect l="l" t="t" r="r" b="b"/>
              <a:pathLst>
                <a:path w="6350" h="121285">
                  <a:moveTo>
                    <a:pt x="0" y="0"/>
                  </a:moveTo>
                  <a:lnTo>
                    <a:pt x="5747" y="0"/>
                  </a:lnTo>
                  <a:lnTo>
                    <a:pt x="5747" y="120706"/>
                  </a:lnTo>
                  <a:lnTo>
                    <a:pt x="0" y="12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8295" y="4262336"/>
              <a:ext cx="5190490" cy="29209"/>
            </a:xfrm>
            <a:custGeom>
              <a:avLst/>
              <a:gdLst/>
              <a:ahLst/>
              <a:cxnLst/>
              <a:rect l="l" t="t" r="r" b="b"/>
              <a:pathLst>
                <a:path w="5190490" h="29210">
                  <a:moveTo>
                    <a:pt x="0" y="0"/>
                  </a:moveTo>
                  <a:lnTo>
                    <a:pt x="0" y="28739"/>
                  </a:lnTo>
                </a:path>
                <a:path w="5190490" h="29210">
                  <a:moveTo>
                    <a:pt x="862191" y="0"/>
                  </a:moveTo>
                  <a:lnTo>
                    <a:pt x="862191" y="28739"/>
                  </a:lnTo>
                </a:path>
                <a:path w="5190490" h="29210">
                  <a:moveTo>
                    <a:pt x="1730130" y="0"/>
                  </a:moveTo>
                  <a:lnTo>
                    <a:pt x="1730130" y="28739"/>
                  </a:lnTo>
                </a:path>
                <a:path w="5190490" h="29210">
                  <a:moveTo>
                    <a:pt x="2592321" y="0"/>
                  </a:moveTo>
                  <a:lnTo>
                    <a:pt x="2592321" y="28739"/>
                  </a:lnTo>
                </a:path>
                <a:path w="5190490" h="29210">
                  <a:moveTo>
                    <a:pt x="3460260" y="0"/>
                  </a:moveTo>
                  <a:lnTo>
                    <a:pt x="3460260" y="28739"/>
                  </a:lnTo>
                </a:path>
                <a:path w="5190490" h="29210">
                  <a:moveTo>
                    <a:pt x="4322451" y="0"/>
                  </a:moveTo>
                  <a:lnTo>
                    <a:pt x="4322451" y="28739"/>
                  </a:lnTo>
                </a:path>
                <a:path w="5190490" h="29210">
                  <a:moveTo>
                    <a:pt x="5190390" y="0"/>
                  </a:moveTo>
                  <a:lnTo>
                    <a:pt x="5190390" y="28739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75811" y="1693007"/>
              <a:ext cx="6350" cy="121285"/>
            </a:xfrm>
            <a:custGeom>
              <a:avLst/>
              <a:gdLst/>
              <a:ahLst/>
              <a:cxnLst/>
              <a:rect l="l" t="t" r="r" b="b"/>
              <a:pathLst>
                <a:path w="6350" h="121285">
                  <a:moveTo>
                    <a:pt x="0" y="0"/>
                  </a:moveTo>
                  <a:lnTo>
                    <a:pt x="5747" y="0"/>
                  </a:lnTo>
                  <a:lnTo>
                    <a:pt x="5747" y="120706"/>
                  </a:lnTo>
                  <a:lnTo>
                    <a:pt x="0" y="12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79517" y="4278376"/>
            <a:ext cx="28575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January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4824" y="4278376"/>
            <a:ext cx="3194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February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6950" y="4278376"/>
            <a:ext cx="23114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65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3480" y="4278376"/>
            <a:ext cx="18224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7078" y="4278376"/>
            <a:ext cx="16510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65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6184" y="4278376"/>
            <a:ext cx="15748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J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56380" y="1896758"/>
            <a:ext cx="5225415" cy="2486660"/>
            <a:chOff x="856380" y="1896758"/>
            <a:chExt cx="5225415" cy="2486660"/>
          </a:xfrm>
        </p:grpSpPr>
        <p:sp>
          <p:nvSpPr>
            <p:cNvPr id="22" name="object 22"/>
            <p:cNvSpPr/>
            <p:nvPr/>
          </p:nvSpPr>
          <p:spPr>
            <a:xfrm>
              <a:off x="885418" y="4256595"/>
              <a:ext cx="5196205" cy="127000"/>
            </a:xfrm>
            <a:custGeom>
              <a:avLst/>
              <a:gdLst/>
              <a:ahLst/>
              <a:cxnLst/>
              <a:rect l="l" t="t" r="r" b="b"/>
              <a:pathLst>
                <a:path w="5196205" h="127000">
                  <a:moveTo>
                    <a:pt x="5740" y="0"/>
                  </a:moveTo>
                  <a:lnTo>
                    <a:pt x="0" y="0"/>
                  </a:lnTo>
                  <a:lnTo>
                    <a:pt x="0" y="126453"/>
                  </a:lnTo>
                  <a:lnTo>
                    <a:pt x="5740" y="126453"/>
                  </a:lnTo>
                  <a:lnTo>
                    <a:pt x="5740" y="0"/>
                  </a:lnTo>
                  <a:close/>
                </a:path>
                <a:path w="5196205" h="127000">
                  <a:moveTo>
                    <a:pt x="5196129" y="0"/>
                  </a:moveTo>
                  <a:lnTo>
                    <a:pt x="5190388" y="0"/>
                  </a:lnTo>
                  <a:lnTo>
                    <a:pt x="5190388" y="126453"/>
                  </a:lnTo>
                  <a:lnTo>
                    <a:pt x="5196129" y="126453"/>
                  </a:lnTo>
                  <a:lnTo>
                    <a:pt x="51961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9555" y="1899933"/>
              <a:ext cx="29209" cy="684530"/>
            </a:xfrm>
            <a:custGeom>
              <a:avLst/>
              <a:gdLst/>
              <a:ahLst/>
              <a:cxnLst/>
              <a:rect l="l" t="t" r="r" b="b"/>
              <a:pathLst>
                <a:path w="29209" h="684530">
                  <a:moveTo>
                    <a:pt x="0" y="684004"/>
                  </a:moveTo>
                  <a:lnTo>
                    <a:pt x="28739" y="684004"/>
                  </a:lnTo>
                </a:path>
                <a:path w="29209" h="684530">
                  <a:moveTo>
                    <a:pt x="0" y="339128"/>
                  </a:moveTo>
                  <a:lnTo>
                    <a:pt x="28739" y="339128"/>
                  </a:lnTo>
                </a:path>
                <a:path w="29209" h="684530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2104" y="2519506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791" y="2186125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791" y="1846997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6622" y="1963865"/>
            <a:ext cx="120014" cy="49339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9555" y="2739132"/>
            <a:ext cx="29209" cy="667385"/>
          </a:xfrm>
          <a:custGeom>
            <a:avLst/>
            <a:gdLst/>
            <a:ahLst/>
            <a:cxnLst/>
            <a:rect l="l" t="t" r="r" b="b"/>
            <a:pathLst>
              <a:path w="29209" h="667385">
                <a:moveTo>
                  <a:pt x="0" y="666761"/>
                </a:moveTo>
                <a:lnTo>
                  <a:pt x="28739" y="666761"/>
                </a:lnTo>
              </a:path>
              <a:path w="29209" h="667385">
                <a:moveTo>
                  <a:pt x="0" y="333380"/>
                </a:moveTo>
                <a:lnTo>
                  <a:pt x="28739" y="333380"/>
                </a:lnTo>
              </a:path>
              <a:path w="29209" h="667385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2104" y="3341462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791" y="3019577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0791" y="2686196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6622" y="2872436"/>
            <a:ext cx="120014" cy="31432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uantit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9555" y="3538096"/>
            <a:ext cx="29209" cy="724535"/>
          </a:xfrm>
          <a:custGeom>
            <a:avLst/>
            <a:gdLst/>
            <a:ahLst/>
            <a:cxnLst/>
            <a:rect l="l" t="t" r="r" b="b"/>
            <a:pathLst>
              <a:path w="29209" h="724535">
                <a:moveTo>
                  <a:pt x="0" y="724240"/>
                </a:moveTo>
                <a:lnTo>
                  <a:pt x="28739" y="724240"/>
                </a:lnTo>
              </a:path>
              <a:path w="29209" h="724535">
                <a:moveTo>
                  <a:pt x="0" y="540306"/>
                </a:moveTo>
                <a:lnTo>
                  <a:pt x="28739" y="540306"/>
                </a:lnTo>
              </a:path>
              <a:path w="29209" h="724535">
                <a:moveTo>
                  <a:pt x="0" y="362120"/>
                </a:moveTo>
                <a:lnTo>
                  <a:pt x="28739" y="362120"/>
                </a:lnTo>
              </a:path>
              <a:path w="29209" h="724535">
                <a:moveTo>
                  <a:pt x="0" y="178186"/>
                </a:moveTo>
                <a:lnTo>
                  <a:pt x="28739" y="178186"/>
                </a:lnTo>
              </a:path>
              <a:path w="29209" h="724535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2733" y="3485160"/>
            <a:ext cx="108585" cy="781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38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622" y="3723932"/>
            <a:ext cx="120014" cy="249554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Orders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5992" y="1804791"/>
            <a:ext cx="5535930" cy="2461260"/>
            <a:chOff x="545992" y="1804791"/>
            <a:chExt cx="5535930" cy="2461260"/>
          </a:xfrm>
        </p:grpSpPr>
        <p:sp>
          <p:nvSpPr>
            <p:cNvPr id="37" name="object 37"/>
            <p:cNvSpPr/>
            <p:nvPr/>
          </p:nvSpPr>
          <p:spPr>
            <a:xfrm>
              <a:off x="549167" y="1807966"/>
              <a:ext cx="339725" cy="2454910"/>
            </a:xfrm>
            <a:custGeom>
              <a:avLst/>
              <a:gdLst/>
              <a:ahLst/>
              <a:cxnLst/>
              <a:rect l="l" t="t" r="r" b="b"/>
              <a:pathLst>
                <a:path w="339725" h="2454910">
                  <a:moveTo>
                    <a:pt x="339128" y="0"/>
                  </a:moveTo>
                  <a:lnTo>
                    <a:pt x="0" y="0"/>
                  </a:lnTo>
                </a:path>
                <a:path w="339725" h="2454910">
                  <a:moveTo>
                    <a:pt x="339128" y="2454370"/>
                  </a:moveTo>
                  <a:lnTo>
                    <a:pt x="0" y="245437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8295" y="4262336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8295" y="4078402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3702" y="4065693"/>
              <a:ext cx="4325620" cy="181610"/>
            </a:xfrm>
            <a:custGeom>
              <a:avLst/>
              <a:gdLst/>
              <a:ahLst/>
              <a:cxnLst/>
              <a:rect l="l" t="t" r="r" b="b"/>
              <a:pathLst>
                <a:path w="4325620" h="181610">
                  <a:moveTo>
                    <a:pt x="0" y="108827"/>
                  </a:moveTo>
                  <a:lnTo>
                    <a:pt x="865065" y="108827"/>
                  </a:lnTo>
                  <a:lnTo>
                    <a:pt x="1730130" y="54413"/>
                  </a:lnTo>
                  <a:lnTo>
                    <a:pt x="2595195" y="145103"/>
                  </a:lnTo>
                  <a:lnTo>
                    <a:pt x="3460260" y="0"/>
                  </a:lnTo>
                  <a:lnTo>
                    <a:pt x="4325325" y="181379"/>
                  </a:lnTo>
                </a:path>
              </a:pathLst>
            </a:custGeom>
            <a:ln w="11171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9484" y="4051490"/>
              <a:ext cx="4354195" cy="210185"/>
            </a:xfrm>
            <a:custGeom>
              <a:avLst/>
              <a:gdLst/>
              <a:ahLst/>
              <a:cxnLst/>
              <a:rect l="l" t="t" r="r" b="b"/>
              <a:pathLst>
                <a:path w="4354195" h="210185">
                  <a:moveTo>
                    <a:pt x="28422" y="115189"/>
                  </a:moveTo>
                  <a:lnTo>
                    <a:pt x="22059" y="108826"/>
                  </a:lnTo>
                  <a:lnTo>
                    <a:pt x="6362" y="108826"/>
                  </a:lnTo>
                  <a:lnTo>
                    <a:pt x="0" y="115189"/>
                  </a:lnTo>
                  <a:lnTo>
                    <a:pt x="0" y="130886"/>
                  </a:lnTo>
                  <a:lnTo>
                    <a:pt x="6362" y="137248"/>
                  </a:lnTo>
                  <a:lnTo>
                    <a:pt x="22059" y="137248"/>
                  </a:lnTo>
                  <a:lnTo>
                    <a:pt x="28422" y="130886"/>
                  </a:lnTo>
                  <a:lnTo>
                    <a:pt x="28422" y="123037"/>
                  </a:lnTo>
                  <a:lnTo>
                    <a:pt x="28422" y="115189"/>
                  </a:lnTo>
                  <a:close/>
                </a:path>
                <a:path w="4354195" h="210185">
                  <a:moveTo>
                    <a:pt x="893483" y="115189"/>
                  </a:moveTo>
                  <a:lnTo>
                    <a:pt x="887120" y="108826"/>
                  </a:lnTo>
                  <a:lnTo>
                    <a:pt x="871435" y="108826"/>
                  </a:lnTo>
                  <a:lnTo>
                    <a:pt x="865073" y="115189"/>
                  </a:lnTo>
                  <a:lnTo>
                    <a:pt x="865073" y="130886"/>
                  </a:lnTo>
                  <a:lnTo>
                    <a:pt x="871435" y="137248"/>
                  </a:lnTo>
                  <a:lnTo>
                    <a:pt x="887120" y="137248"/>
                  </a:lnTo>
                  <a:lnTo>
                    <a:pt x="893483" y="130886"/>
                  </a:lnTo>
                  <a:lnTo>
                    <a:pt x="893483" y="123037"/>
                  </a:lnTo>
                  <a:lnTo>
                    <a:pt x="893483" y="115189"/>
                  </a:lnTo>
                  <a:close/>
                </a:path>
                <a:path w="4354195" h="210185">
                  <a:moveTo>
                    <a:pt x="1758543" y="60782"/>
                  </a:moveTo>
                  <a:lnTo>
                    <a:pt x="1752193" y="54419"/>
                  </a:lnTo>
                  <a:lnTo>
                    <a:pt x="1736496" y="54419"/>
                  </a:lnTo>
                  <a:lnTo>
                    <a:pt x="1730133" y="60782"/>
                  </a:lnTo>
                  <a:lnTo>
                    <a:pt x="1730133" y="76466"/>
                  </a:lnTo>
                  <a:lnTo>
                    <a:pt x="1736496" y="82829"/>
                  </a:lnTo>
                  <a:lnTo>
                    <a:pt x="1752193" y="82829"/>
                  </a:lnTo>
                  <a:lnTo>
                    <a:pt x="1758543" y="76466"/>
                  </a:lnTo>
                  <a:lnTo>
                    <a:pt x="1758543" y="68618"/>
                  </a:lnTo>
                  <a:lnTo>
                    <a:pt x="1758543" y="60782"/>
                  </a:lnTo>
                  <a:close/>
                </a:path>
                <a:path w="4354195" h="210185">
                  <a:moveTo>
                    <a:pt x="3488677" y="6362"/>
                  </a:moveTo>
                  <a:lnTo>
                    <a:pt x="3482314" y="0"/>
                  </a:lnTo>
                  <a:lnTo>
                    <a:pt x="3466630" y="0"/>
                  </a:lnTo>
                  <a:lnTo>
                    <a:pt x="3460267" y="6362"/>
                  </a:lnTo>
                  <a:lnTo>
                    <a:pt x="3460267" y="22059"/>
                  </a:lnTo>
                  <a:lnTo>
                    <a:pt x="3466630" y="28422"/>
                  </a:lnTo>
                  <a:lnTo>
                    <a:pt x="3482314" y="28422"/>
                  </a:lnTo>
                  <a:lnTo>
                    <a:pt x="3488677" y="22059"/>
                  </a:lnTo>
                  <a:lnTo>
                    <a:pt x="3488677" y="14211"/>
                  </a:lnTo>
                  <a:lnTo>
                    <a:pt x="3488677" y="6362"/>
                  </a:lnTo>
                  <a:close/>
                </a:path>
                <a:path w="4354195" h="210185">
                  <a:moveTo>
                    <a:pt x="4353750" y="187744"/>
                  </a:moveTo>
                  <a:lnTo>
                    <a:pt x="4347388" y="181381"/>
                  </a:lnTo>
                  <a:lnTo>
                    <a:pt x="4331690" y="181381"/>
                  </a:lnTo>
                  <a:lnTo>
                    <a:pt x="4325328" y="187744"/>
                  </a:lnTo>
                  <a:lnTo>
                    <a:pt x="4325328" y="203441"/>
                  </a:lnTo>
                  <a:lnTo>
                    <a:pt x="4331690" y="209791"/>
                  </a:lnTo>
                  <a:lnTo>
                    <a:pt x="4347388" y="209791"/>
                  </a:lnTo>
                  <a:lnTo>
                    <a:pt x="4353750" y="203441"/>
                  </a:lnTo>
                  <a:lnTo>
                    <a:pt x="4353750" y="195592"/>
                  </a:lnTo>
                  <a:lnTo>
                    <a:pt x="4353750" y="187744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9167" y="2624173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339128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8295" y="2583937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8295" y="2239061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3702" y="2085260"/>
              <a:ext cx="4325620" cy="499745"/>
            </a:xfrm>
            <a:custGeom>
              <a:avLst/>
              <a:gdLst/>
              <a:ahLst/>
              <a:cxnLst/>
              <a:rect l="l" t="t" r="r" b="b"/>
              <a:pathLst>
                <a:path w="4325620" h="499744">
                  <a:moveTo>
                    <a:pt x="0" y="44114"/>
                  </a:moveTo>
                  <a:lnTo>
                    <a:pt x="865065" y="107149"/>
                  </a:lnTo>
                  <a:lnTo>
                    <a:pt x="1730130" y="115984"/>
                  </a:lnTo>
                  <a:lnTo>
                    <a:pt x="2595195" y="449061"/>
                  </a:lnTo>
                  <a:lnTo>
                    <a:pt x="3460260" y="0"/>
                  </a:lnTo>
                  <a:lnTo>
                    <a:pt x="4325325" y="499614"/>
                  </a:lnTo>
                </a:path>
              </a:pathLst>
            </a:custGeom>
            <a:ln w="11171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9484" y="2071064"/>
              <a:ext cx="4354195" cy="528320"/>
            </a:xfrm>
            <a:custGeom>
              <a:avLst/>
              <a:gdLst/>
              <a:ahLst/>
              <a:cxnLst/>
              <a:rect l="l" t="t" r="r" b="b"/>
              <a:pathLst>
                <a:path w="4354195" h="528319">
                  <a:moveTo>
                    <a:pt x="28422" y="50469"/>
                  </a:moveTo>
                  <a:lnTo>
                    <a:pt x="22059" y="44107"/>
                  </a:lnTo>
                  <a:lnTo>
                    <a:pt x="6362" y="44107"/>
                  </a:lnTo>
                  <a:lnTo>
                    <a:pt x="0" y="50469"/>
                  </a:lnTo>
                  <a:lnTo>
                    <a:pt x="0" y="66167"/>
                  </a:lnTo>
                  <a:lnTo>
                    <a:pt x="6362" y="72529"/>
                  </a:lnTo>
                  <a:lnTo>
                    <a:pt x="22059" y="72529"/>
                  </a:lnTo>
                  <a:lnTo>
                    <a:pt x="28422" y="66167"/>
                  </a:lnTo>
                  <a:lnTo>
                    <a:pt x="28422" y="58318"/>
                  </a:lnTo>
                  <a:lnTo>
                    <a:pt x="28422" y="50469"/>
                  </a:lnTo>
                  <a:close/>
                </a:path>
                <a:path w="4354195" h="528319">
                  <a:moveTo>
                    <a:pt x="893483" y="113499"/>
                  </a:moveTo>
                  <a:lnTo>
                    <a:pt x="887120" y="107149"/>
                  </a:lnTo>
                  <a:lnTo>
                    <a:pt x="871435" y="107149"/>
                  </a:lnTo>
                  <a:lnTo>
                    <a:pt x="865073" y="113499"/>
                  </a:lnTo>
                  <a:lnTo>
                    <a:pt x="865073" y="129197"/>
                  </a:lnTo>
                  <a:lnTo>
                    <a:pt x="871435" y="135559"/>
                  </a:lnTo>
                  <a:lnTo>
                    <a:pt x="887120" y="135559"/>
                  </a:lnTo>
                  <a:lnTo>
                    <a:pt x="893483" y="129197"/>
                  </a:lnTo>
                  <a:lnTo>
                    <a:pt x="893483" y="121348"/>
                  </a:lnTo>
                  <a:lnTo>
                    <a:pt x="893483" y="113499"/>
                  </a:lnTo>
                  <a:close/>
                </a:path>
                <a:path w="4354195" h="528319">
                  <a:moveTo>
                    <a:pt x="1758543" y="122339"/>
                  </a:moveTo>
                  <a:lnTo>
                    <a:pt x="1752193" y="115976"/>
                  </a:lnTo>
                  <a:lnTo>
                    <a:pt x="1736496" y="115976"/>
                  </a:lnTo>
                  <a:lnTo>
                    <a:pt x="1730133" y="122339"/>
                  </a:lnTo>
                  <a:lnTo>
                    <a:pt x="1730133" y="138036"/>
                  </a:lnTo>
                  <a:lnTo>
                    <a:pt x="1736496" y="144399"/>
                  </a:lnTo>
                  <a:lnTo>
                    <a:pt x="1752193" y="144399"/>
                  </a:lnTo>
                  <a:lnTo>
                    <a:pt x="1758543" y="138036"/>
                  </a:lnTo>
                  <a:lnTo>
                    <a:pt x="1758543" y="130187"/>
                  </a:lnTo>
                  <a:lnTo>
                    <a:pt x="1758543" y="122339"/>
                  </a:lnTo>
                  <a:close/>
                </a:path>
                <a:path w="4354195" h="528319">
                  <a:moveTo>
                    <a:pt x="2623616" y="455422"/>
                  </a:moveTo>
                  <a:lnTo>
                    <a:pt x="2617254" y="449059"/>
                  </a:lnTo>
                  <a:lnTo>
                    <a:pt x="2601557" y="449059"/>
                  </a:lnTo>
                  <a:lnTo>
                    <a:pt x="2595194" y="455422"/>
                  </a:lnTo>
                  <a:lnTo>
                    <a:pt x="2595194" y="471106"/>
                  </a:lnTo>
                  <a:lnTo>
                    <a:pt x="2601557" y="477469"/>
                  </a:lnTo>
                  <a:lnTo>
                    <a:pt x="2617254" y="477469"/>
                  </a:lnTo>
                  <a:lnTo>
                    <a:pt x="2623616" y="471106"/>
                  </a:lnTo>
                  <a:lnTo>
                    <a:pt x="2623616" y="463257"/>
                  </a:lnTo>
                  <a:lnTo>
                    <a:pt x="2623616" y="455422"/>
                  </a:lnTo>
                  <a:close/>
                </a:path>
                <a:path w="4354195" h="528319">
                  <a:moveTo>
                    <a:pt x="3488677" y="6350"/>
                  </a:moveTo>
                  <a:lnTo>
                    <a:pt x="3482314" y="0"/>
                  </a:lnTo>
                  <a:lnTo>
                    <a:pt x="3466630" y="0"/>
                  </a:lnTo>
                  <a:lnTo>
                    <a:pt x="3460267" y="6350"/>
                  </a:lnTo>
                  <a:lnTo>
                    <a:pt x="3460267" y="22047"/>
                  </a:lnTo>
                  <a:lnTo>
                    <a:pt x="3466630" y="28409"/>
                  </a:lnTo>
                  <a:lnTo>
                    <a:pt x="3482314" y="28409"/>
                  </a:lnTo>
                  <a:lnTo>
                    <a:pt x="3488677" y="22047"/>
                  </a:lnTo>
                  <a:lnTo>
                    <a:pt x="3488677" y="14198"/>
                  </a:lnTo>
                  <a:lnTo>
                    <a:pt x="3488677" y="6350"/>
                  </a:lnTo>
                  <a:close/>
                </a:path>
                <a:path w="4354195" h="528319">
                  <a:moveTo>
                    <a:pt x="4353750" y="505968"/>
                  </a:moveTo>
                  <a:lnTo>
                    <a:pt x="4347388" y="499605"/>
                  </a:lnTo>
                  <a:lnTo>
                    <a:pt x="4331690" y="499605"/>
                  </a:lnTo>
                  <a:lnTo>
                    <a:pt x="4325328" y="505968"/>
                  </a:lnTo>
                  <a:lnTo>
                    <a:pt x="4325328" y="521665"/>
                  </a:lnTo>
                  <a:lnTo>
                    <a:pt x="4331690" y="528027"/>
                  </a:lnTo>
                  <a:lnTo>
                    <a:pt x="4347388" y="528027"/>
                  </a:lnTo>
                  <a:lnTo>
                    <a:pt x="4353750" y="521665"/>
                  </a:lnTo>
                  <a:lnTo>
                    <a:pt x="4353750" y="513816"/>
                  </a:lnTo>
                  <a:lnTo>
                    <a:pt x="4353750" y="505968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3702" y="2147190"/>
              <a:ext cx="4325620" cy="284480"/>
            </a:xfrm>
            <a:custGeom>
              <a:avLst/>
              <a:gdLst/>
              <a:ahLst/>
              <a:cxnLst/>
              <a:rect l="l" t="t" r="r" b="b"/>
              <a:pathLst>
                <a:path w="4325620" h="284480">
                  <a:moveTo>
                    <a:pt x="0" y="156257"/>
                  </a:moveTo>
                  <a:lnTo>
                    <a:pt x="865065" y="284454"/>
                  </a:lnTo>
                  <a:lnTo>
                    <a:pt x="1730130" y="195346"/>
                  </a:lnTo>
                  <a:lnTo>
                    <a:pt x="2595195" y="233154"/>
                  </a:lnTo>
                  <a:lnTo>
                    <a:pt x="3460260" y="0"/>
                  </a:lnTo>
                  <a:lnTo>
                    <a:pt x="4325325" y="168761"/>
                  </a:lnTo>
                </a:path>
              </a:pathLst>
            </a:custGeom>
            <a:ln w="11171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9484" y="2289250"/>
              <a:ext cx="4354195" cy="105410"/>
            </a:xfrm>
            <a:custGeom>
              <a:avLst/>
              <a:gdLst/>
              <a:ahLst/>
              <a:cxnLst/>
              <a:rect l="l" t="t" r="r" b="b"/>
              <a:pathLst>
                <a:path w="4354195" h="105410">
                  <a:moveTo>
                    <a:pt x="28422" y="6362"/>
                  </a:moveTo>
                  <a:lnTo>
                    <a:pt x="22059" y="0"/>
                  </a:lnTo>
                  <a:lnTo>
                    <a:pt x="6362" y="0"/>
                  </a:lnTo>
                  <a:lnTo>
                    <a:pt x="0" y="6362"/>
                  </a:lnTo>
                  <a:lnTo>
                    <a:pt x="0" y="22047"/>
                  </a:lnTo>
                  <a:lnTo>
                    <a:pt x="6362" y="28409"/>
                  </a:lnTo>
                  <a:lnTo>
                    <a:pt x="22059" y="28409"/>
                  </a:lnTo>
                  <a:lnTo>
                    <a:pt x="28422" y="22047"/>
                  </a:lnTo>
                  <a:lnTo>
                    <a:pt x="28422" y="14198"/>
                  </a:lnTo>
                  <a:lnTo>
                    <a:pt x="28422" y="6362"/>
                  </a:lnTo>
                  <a:close/>
                </a:path>
                <a:path w="4354195" h="105410">
                  <a:moveTo>
                    <a:pt x="1758543" y="45440"/>
                  </a:moveTo>
                  <a:lnTo>
                    <a:pt x="1752193" y="39090"/>
                  </a:lnTo>
                  <a:lnTo>
                    <a:pt x="1736496" y="39090"/>
                  </a:lnTo>
                  <a:lnTo>
                    <a:pt x="1730133" y="45440"/>
                  </a:lnTo>
                  <a:lnTo>
                    <a:pt x="1730133" y="61137"/>
                  </a:lnTo>
                  <a:lnTo>
                    <a:pt x="1736496" y="67500"/>
                  </a:lnTo>
                  <a:lnTo>
                    <a:pt x="1752193" y="67500"/>
                  </a:lnTo>
                  <a:lnTo>
                    <a:pt x="1758543" y="61137"/>
                  </a:lnTo>
                  <a:lnTo>
                    <a:pt x="1758543" y="53289"/>
                  </a:lnTo>
                  <a:lnTo>
                    <a:pt x="1758543" y="45440"/>
                  </a:lnTo>
                  <a:close/>
                </a:path>
                <a:path w="4354195" h="105410">
                  <a:moveTo>
                    <a:pt x="2623616" y="83248"/>
                  </a:moveTo>
                  <a:lnTo>
                    <a:pt x="2617254" y="76898"/>
                  </a:lnTo>
                  <a:lnTo>
                    <a:pt x="2601557" y="76898"/>
                  </a:lnTo>
                  <a:lnTo>
                    <a:pt x="2595194" y="83248"/>
                  </a:lnTo>
                  <a:lnTo>
                    <a:pt x="2595194" y="98945"/>
                  </a:lnTo>
                  <a:lnTo>
                    <a:pt x="2601557" y="105308"/>
                  </a:lnTo>
                  <a:lnTo>
                    <a:pt x="2617254" y="105308"/>
                  </a:lnTo>
                  <a:lnTo>
                    <a:pt x="2623616" y="98945"/>
                  </a:lnTo>
                  <a:lnTo>
                    <a:pt x="2623616" y="91097"/>
                  </a:lnTo>
                  <a:lnTo>
                    <a:pt x="2623616" y="83248"/>
                  </a:lnTo>
                  <a:close/>
                </a:path>
                <a:path w="4354195" h="105410">
                  <a:moveTo>
                    <a:pt x="4353750" y="18859"/>
                  </a:moveTo>
                  <a:lnTo>
                    <a:pt x="4347388" y="12496"/>
                  </a:lnTo>
                  <a:lnTo>
                    <a:pt x="4331690" y="12496"/>
                  </a:lnTo>
                  <a:lnTo>
                    <a:pt x="4325328" y="18859"/>
                  </a:lnTo>
                  <a:lnTo>
                    <a:pt x="4325328" y="34556"/>
                  </a:lnTo>
                  <a:lnTo>
                    <a:pt x="4331690" y="40919"/>
                  </a:lnTo>
                  <a:lnTo>
                    <a:pt x="4347388" y="40919"/>
                  </a:lnTo>
                  <a:lnTo>
                    <a:pt x="4353750" y="34556"/>
                  </a:lnTo>
                  <a:lnTo>
                    <a:pt x="4353750" y="26708"/>
                  </a:lnTo>
                  <a:lnTo>
                    <a:pt x="4353750" y="18859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8295" y="1899933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3702" y="1853018"/>
              <a:ext cx="4325620" cy="602615"/>
            </a:xfrm>
            <a:custGeom>
              <a:avLst/>
              <a:gdLst/>
              <a:ahLst/>
              <a:cxnLst/>
              <a:rect l="l" t="t" r="r" b="b"/>
              <a:pathLst>
                <a:path w="4325620" h="602614">
                  <a:moveTo>
                    <a:pt x="0" y="361247"/>
                  </a:moveTo>
                  <a:lnTo>
                    <a:pt x="865065" y="566549"/>
                  </a:lnTo>
                  <a:lnTo>
                    <a:pt x="1730130" y="410477"/>
                  </a:lnTo>
                  <a:lnTo>
                    <a:pt x="2595195" y="602592"/>
                  </a:lnTo>
                  <a:lnTo>
                    <a:pt x="3460260" y="425244"/>
                  </a:lnTo>
                  <a:lnTo>
                    <a:pt x="4325325" y="0"/>
                  </a:lnTo>
                </a:path>
              </a:pathLst>
            </a:custGeom>
            <a:ln w="11171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09484" y="1838819"/>
              <a:ext cx="4354195" cy="594995"/>
            </a:xfrm>
            <a:custGeom>
              <a:avLst/>
              <a:gdLst/>
              <a:ahLst/>
              <a:cxnLst/>
              <a:rect l="l" t="t" r="r" b="b"/>
              <a:pathLst>
                <a:path w="4354195" h="594994">
                  <a:moveTo>
                    <a:pt x="28422" y="367601"/>
                  </a:moveTo>
                  <a:lnTo>
                    <a:pt x="22059" y="361238"/>
                  </a:lnTo>
                  <a:lnTo>
                    <a:pt x="6362" y="361238"/>
                  </a:lnTo>
                  <a:lnTo>
                    <a:pt x="0" y="367601"/>
                  </a:lnTo>
                  <a:lnTo>
                    <a:pt x="0" y="383298"/>
                  </a:lnTo>
                  <a:lnTo>
                    <a:pt x="6362" y="389661"/>
                  </a:lnTo>
                  <a:lnTo>
                    <a:pt x="22059" y="389661"/>
                  </a:lnTo>
                  <a:lnTo>
                    <a:pt x="28422" y="383298"/>
                  </a:lnTo>
                  <a:lnTo>
                    <a:pt x="28422" y="375450"/>
                  </a:lnTo>
                  <a:lnTo>
                    <a:pt x="28422" y="367601"/>
                  </a:lnTo>
                  <a:close/>
                </a:path>
                <a:path w="4354195" h="594994">
                  <a:moveTo>
                    <a:pt x="893483" y="572909"/>
                  </a:moveTo>
                  <a:lnTo>
                    <a:pt x="887120" y="566547"/>
                  </a:lnTo>
                  <a:lnTo>
                    <a:pt x="871435" y="566547"/>
                  </a:lnTo>
                  <a:lnTo>
                    <a:pt x="865073" y="572909"/>
                  </a:lnTo>
                  <a:lnTo>
                    <a:pt x="865073" y="588606"/>
                  </a:lnTo>
                  <a:lnTo>
                    <a:pt x="871435" y="594956"/>
                  </a:lnTo>
                  <a:lnTo>
                    <a:pt x="887120" y="594956"/>
                  </a:lnTo>
                  <a:lnTo>
                    <a:pt x="893483" y="588606"/>
                  </a:lnTo>
                  <a:lnTo>
                    <a:pt x="893483" y="580758"/>
                  </a:lnTo>
                  <a:lnTo>
                    <a:pt x="893483" y="572909"/>
                  </a:lnTo>
                  <a:close/>
                </a:path>
                <a:path w="4354195" h="594994">
                  <a:moveTo>
                    <a:pt x="1758543" y="416839"/>
                  </a:moveTo>
                  <a:lnTo>
                    <a:pt x="1752193" y="410476"/>
                  </a:lnTo>
                  <a:lnTo>
                    <a:pt x="1736496" y="410476"/>
                  </a:lnTo>
                  <a:lnTo>
                    <a:pt x="1730133" y="416839"/>
                  </a:lnTo>
                  <a:lnTo>
                    <a:pt x="1730133" y="432523"/>
                  </a:lnTo>
                  <a:lnTo>
                    <a:pt x="1736496" y="438886"/>
                  </a:lnTo>
                  <a:lnTo>
                    <a:pt x="1752193" y="438886"/>
                  </a:lnTo>
                  <a:lnTo>
                    <a:pt x="1758543" y="432523"/>
                  </a:lnTo>
                  <a:lnTo>
                    <a:pt x="1758543" y="424688"/>
                  </a:lnTo>
                  <a:lnTo>
                    <a:pt x="1758543" y="416839"/>
                  </a:lnTo>
                  <a:close/>
                </a:path>
                <a:path w="4354195" h="594994">
                  <a:moveTo>
                    <a:pt x="3488677" y="431596"/>
                  </a:moveTo>
                  <a:lnTo>
                    <a:pt x="3482314" y="425246"/>
                  </a:lnTo>
                  <a:lnTo>
                    <a:pt x="3466630" y="425246"/>
                  </a:lnTo>
                  <a:lnTo>
                    <a:pt x="3460267" y="431596"/>
                  </a:lnTo>
                  <a:lnTo>
                    <a:pt x="3460267" y="447294"/>
                  </a:lnTo>
                  <a:lnTo>
                    <a:pt x="3466630" y="453656"/>
                  </a:lnTo>
                  <a:lnTo>
                    <a:pt x="3482314" y="453656"/>
                  </a:lnTo>
                  <a:lnTo>
                    <a:pt x="3488677" y="447294"/>
                  </a:lnTo>
                  <a:lnTo>
                    <a:pt x="3488677" y="439445"/>
                  </a:lnTo>
                  <a:lnTo>
                    <a:pt x="3488677" y="431596"/>
                  </a:lnTo>
                  <a:close/>
                </a:path>
                <a:path w="4354195" h="594994">
                  <a:moveTo>
                    <a:pt x="4353750" y="6362"/>
                  </a:moveTo>
                  <a:lnTo>
                    <a:pt x="4347388" y="0"/>
                  </a:lnTo>
                  <a:lnTo>
                    <a:pt x="4331690" y="0"/>
                  </a:lnTo>
                  <a:lnTo>
                    <a:pt x="4325328" y="6362"/>
                  </a:lnTo>
                  <a:lnTo>
                    <a:pt x="4325328" y="22047"/>
                  </a:lnTo>
                  <a:lnTo>
                    <a:pt x="4331690" y="28409"/>
                  </a:lnTo>
                  <a:lnTo>
                    <a:pt x="4347388" y="28409"/>
                  </a:lnTo>
                  <a:lnTo>
                    <a:pt x="4353750" y="22047"/>
                  </a:lnTo>
                  <a:lnTo>
                    <a:pt x="4353750" y="14198"/>
                  </a:lnTo>
                  <a:lnTo>
                    <a:pt x="4353750" y="6362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9167" y="3446128"/>
              <a:ext cx="339725" cy="0"/>
            </a:xfrm>
            <a:custGeom>
              <a:avLst/>
              <a:gdLst/>
              <a:ahLst/>
              <a:cxnLst/>
              <a:rect l="l" t="t" r="r" b="b"/>
              <a:pathLst>
                <a:path w="339725">
                  <a:moveTo>
                    <a:pt x="339128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8295" y="3405893"/>
              <a:ext cx="5190490" cy="0"/>
            </a:xfrm>
            <a:custGeom>
              <a:avLst/>
              <a:gdLst/>
              <a:ahLst/>
              <a:cxnLst/>
              <a:rect l="l" t="t" r="r" b="b"/>
              <a:pathLst>
                <a:path w="5190490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8295" y="2739132"/>
              <a:ext cx="5190490" cy="333375"/>
            </a:xfrm>
            <a:custGeom>
              <a:avLst/>
              <a:gdLst/>
              <a:ahLst/>
              <a:cxnLst/>
              <a:rect l="l" t="t" r="r" b="b"/>
              <a:pathLst>
                <a:path w="5190490" h="333375">
                  <a:moveTo>
                    <a:pt x="0" y="333380"/>
                  </a:moveTo>
                  <a:lnTo>
                    <a:pt x="5190390" y="333380"/>
                  </a:lnTo>
                </a:path>
                <a:path w="5190490" h="333375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23702" y="2726396"/>
              <a:ext cx="4325620" cy="680720"/>
            </a:xfrm>
            <a:custGeom>
              <a:avLst/>
              <a:gdLst/>
              <a:ahLst/>
              <a:cxnLst/>
              <a:rect l="l" t="t" r="r" b="b"/>
              <a:pathLst>
                <a:path w="4325620" h="680720">
                  <a:moveTo>
                    <a:pt x="0" y="0"/>
                  </a:moveTo>
                  <a:lnTo>
                    <a:pt x="865065" y="135209"/>
                  </a:lnTo>
                  <a:lnTo>
                    <a:pt x="1730130" y="186267"/>
                  </a:lnTo>
                  <a:lnTo>
                    <a:pt x="2595195" y="621524"/>
                  </a:lnTo>
                  <a:lnTo>
                    <a:pt x="3460260" y="16030"/>
                  </a:lnTo>
                  <a:lnTo>
                    <a:pt x="4325325" y="680113"/>
                  </a:lnTo>
                </a:path>
              </a:pathLst>
            </a:custGeom>
            <a:ln w="11171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484" y="2712198"/>
              <a:ext cx="4354195" cy="708660"/>
            </a:xfrm>
            <a:custGeom>
              <a:avLst/>
              <a:gdLst/>
              <a:ahLst/>
              <a:cxnLst/>
              <a:rect l="l" t="t" r="r" b="b"/>
              <a:pathLst>
                <a:path w="4354195" h="708660">
                  <a:moveTo>
                    <a:pt x="28422" y="6362"/>
                  </a:moveTo>
                  <a:lnTo>
                    <a:pt x="22059" y="0"/>
                  </a:lnTo>
                  <a:lnTo>
                    <a:pt x="6362" y="0"/>
                  </a:lnTo>
                  <a:lnTo>
                    <a:pt x="0" y="6362"/>
                  </a:lnTo>
                  <a:lnTo>
                    <a:pt x="0" y="22047"/>
                  </a:lnTo>
                  <a:lnTo>
                    <a:pt x="6362" y="28409"/>
                  </a:lnTo>
                  <a:lnTo>
                    <a:pt x="22059" y="28409"/>
                  </a:lnTo>
                  <a:lnTo>
                    <a:pt x="28422" y="22047"/>
                  </a:lnTo>
                  <a:lnTo>
                    <a:pt x="28422" y="14198"/>
                  </a:lnTo>
                  <a:lnTo>
                    <a:pt x="28422" y="6362"/>
                  </a:lnTo>
                  <a:close/>
                </a:path>
                <a:path w="4354195" h="708660">
                  <a:moveTo>
                    <a:pt x="893483" y="141566"/>
                  </a:moveTo>
                  <a:lnTo>
                    <a:pt x="887120" y="135204"/>
                  </a:lnTo>
                  <a:lnTo>
                    <a:pt x="871435" y="135204"/>
                  </a:lnTo>
                  <a:lnTo>
                    <a:pt x="865073" y="141566"/>
                  </a:lnTo>
                  <a:lnTo>
                    <a:pt x="865073" y="157264"/>
                  </a:lnTo>
                  <a:lnTo>
                    <a:pt x="871435" y="163626"/>
                  </a:lnTo>
                  <a:lnTo>
                    <a:pt x="887120" y="163626"/>
                  </a:lnTo>
                  <a:lnTo>
                    <a:pt x="893483" y="157264"/>
                  </a:lnTo>
                  <a:lnTo>
                    <a:pt x="893483" y="149415"/>
                  </a:lnTo>
                  <a:lnTo>
                    <a:pt x="893483" y="141566"/>
                  </a:lnTo>
                  <a:close/>
                </a:path>
                <a:path w="4354195" h="708660">
                  <a:moveTo>
                    <a:pt x="1758543" y="192620"/>
                  </a:moveTo>
                  <a:lnTo>
                    <a:pt x="1752193" y="186258"/>
                  </a:lnTo>
                  <a:lnTo>
                    <a:pt x="1736496" y="186258"/>
                  </a:lnTo>
                  <a:lnTo>
                    <a:pt x="1730133" y="192620"/>
                  </a:lnTo>
                  <a:lnTo>
                    <a:pt x="1730133" y="208318"/>
                  </a:lnTo>
                  <a:lnTo>
                    <a:pt x="1736496" y="214680"/>
                  </a:lnTo>
                  <a:lnTo>
                    <a:pt x="1752193" y="214680"/>
                  </a:lnTo>
                  <a:lnTo>
                    <a:pt x="1758543" y="208318"/>
                  </a:lnTo>
                  <a:lnTo>
                    <a:pt x="1758543" y="200469"/>
                  </a:lnTo>
                  <a:lnTo>
                    <a:pt x="1758543" y="192620"/>
                  </a:lnTo>
                  <a:close/>
                </a:path>
                <a:path w="4354195" h="708660">
                  <a:moveTo>
                    <a:pt x="2623616" y="627875"/>
                  </a:moveTo>
                  <a:lnTo>
                    <a:pt x="2617254" y="621525"/>
                  </a:lnTo>
                  <a:lnTo>
                    <a:pt x="2601557" y="621525"/>
                  </a:lnTo>
                  <a:lnTo>
                    <a:pt x="2595194" y="627875"/>
                  </a:lnTo>
                  <a:lnTo>
                    <a:pt x="2595194" y="643572"/>
                  </a:lnTo>
                  <a:lnTo>
                    <a:pt x="2601557" y="649935"/>
                  </a:lnTo>
                  <a:lnTo>
                    <a:pt x="2617254" y="649935"/>
                  </a:lnTo>
                  <a:lnTo>
                    <a:pt x="2623616" y="643572"/>
                  </a:lnTo>
                  <a:lnTo>
                    <a:pt x="2623616" y="635723"/>
                  </a:lnTo>
                  <a:lnTo>
                    <a:pt x="2623616" y="627875"/>
                  </a:lnTo>
                  <a:close/>
                </a:path>
                <a:path w="4354195" h="708660">
                  <a:moveTo>
                    <a:pt x="3488677" y="22390"/>
                  </a:moveTo>
                  <a:lnTo>
                    <a:pt x="3482314" y="16027"/>
                  </a:lnTo>
                  <a:lnTo>
                    <a:pt x="3466630" y="16027"/>
                  </a:lnTo>
                  <a:lnTo>
                    <a:pt x="3460267" y="22390"/>
                  </a:lnTo>
                  <a:lnTo>
                    <a:pt x="3460267" y="38087"/>
                  </a:lnTo>
                  <a:lnTo>
                    <a:pt x="3466630" y="44437"/>
                  </a:lnTo>
                  <a:lnTo>
                    <a:pt x="3482314" y="44437"/>
                  </a:lnTo>
                  <a:lnTo>
                    <a:pt x="3488677" y="38087"/>
                  </a:lnTo>
                  <a:lnTo>
                    <a:pt x="3488677" y="30238"/>
                  </a:lnTo>
                  <a:lnTo>
                    <a:pt x="3488677" y="22390"/>
                  </a:lnTo>
                  <a:close/>
                </a:path>
                <a:path w="4354195" h="708660">
                  <a:moveTo>
                    <a:pt x="4353750" y="686473"/>
                  </a:moveTo>
                  <a:lnTo>
                    <a:pt x="4347388" y="680110"/>
                  </a:lnTo>
                  <a:lnTo>
                    <a:pt x="4331690" y="680110"/>
                  </a:lnTo>
                  <a:lnTo>
                    <a:pt x="4325328" y="686473"/>
                  </a:lnTo>
                  <a:lnTo>
                    <a:pt x="4325328" y="702170"/>
                  </a:lnTo>
                  <a:lnTo>
                    <a:pt x="4331690" y="708520"/>
                  </a:lnTo>
                  <a:lnTo>
                    <a:pt x="4347388" y="708520"/>
                  </a:lnTo>
                  <a:lnTo>
                    <a:pt x="4353750" y="702170"/>
                  </a:lnTo>
                  <a:lnTo>
                    <a:pt x="4353750" y="694321"/>
                  </a:lnTo>
                  <a:lnTo>
                    <a:pt x="4353750" y="686473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23702" y="2975219"/>
              <a:ext cx="4325620" cy="295910"/>
            </a:xfrm>
            <a:custGeom>
              <a:avLst/>
              <a:gdLst/>
              <a:ahLst/>
              <a:cxnLst/>
              <a:rect l="l" t="t" r="r" b="b"/>
              <a:pathLst>
                <a:path w="4325620" h="295910">
                  <a:moveTo>
                    <a:pt x="0" y="134809"/>
                  </a:moveTo>
                  <a:lnTo>
                    <a:pt x="865065" y="295548"/>
                  </a:lnTo>
                  <a:lnTo>
                    <a:pt x="1730130" y="175835"/>
                  </a:lnTo>
                  <a:lnTo>
                    <a:pt x="2595195" y="241924"/>
                  </a:lnTo>
                  <a:lnTo>
                    <a:pt x="3460260" y="0"/>
                  </a:lnTo>
                  <a:lnTo>
                    <a:pt x="4325325" y="131976"/>
                  </a:lnTo>
                </a:path>
              </a:pathLst>
            </a:custGeom>
            <a:ln w="11171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09484" y="2961017"/>
              <a:ext cx="4354195" cy="324485"/>
            </a:xfrm>
            <a:custGeom>
              <a:avLst/>
              <a:gdLst/>
              <a:ahLst/>
              <a:cxnLst/>
              <a:rect l="l" t="t" r="r" b="b"/>
              <a:pathLst>
                <a:path w="4354195" h="324485">
                  <a:moveTo>
                    <a:pt x="28422" y="141173"/>
                  </a:moveTo>
                  <a:lnTo>
                    <a:pt x="22059" y="134810"/>
                  </a:lnTo>
                  <a:lnTo>
                    <a:pt x="6362" y="134810"/>
                  </a:lnTo>
                  <a:lnTo>
                    <a:pt x="0" y="141173"/>
                  </a:lnTo>
                  <a:lnTo>
                    <a:pt x="0" y="156870"/>
                  </a:lnTo>
                  <a:lnTo>
                    <a:pt x="6362" y="163220"/>
                  </a:lnTo>
                  <a:lnTo>
                    <a:pt x="22059" y="163220"/>
                  </a:lnTo>
                  <a:lnTo>
                    <a:pt x="28422" y="156870"/>
                  </a:lnTo>
                  <a:lnTo>
                    <a:pt x="28422" y="149021"/>
                  </a:lnTo>
                  <a:lnTo>
                    <a:pt x="28422" y="141173"/>
                  </a:lnTo>
                  <a:close/>
                </a:path>
                <a:path w="4354195" h="324485">
                  <a:moveTo>
                    <a:pt x="893483" y="301904"/>
                  </a:moveTo>
                  <a:lnTo>
                    <a:pt x="887120" y="295554"/>
                  </a:lnTo>
                  <a:lnTo>
                    <a:pt x="871435" y="295554"/>
                  </a:lnTo>
                  <a:lnTo>
                    <a:pt x="865073" y="301904"/>
                  </a:lnTo>
                  <a:lnTo>
                    <a:pt x="865073" y="317601"/>
                  </a:lnTo>
                  <a:lnTo>
                    <a:pt x="871435" y="323964"/>
                  </a:lnTo>
                  <a:lnTo>
                    <a:pt x="887120" y="323964"/>
                  </a:lnTo>
                  <a:lnTo>
                    <a:pt x="893483" y="317601"/>
                  </a:lnTo>
                  <a:lnTo>
                    <a:pt x="893483" y="309753"/>
                  </a:lnTo>
                  <a:lnTo>
                    <a:pt x="893483" y="301904"/>
                  </a:lnTo>
                  <a:close/>
                </a:path>
                <a:path w="4354195" h="324485">
                  <a:moveTo>
                    <a:pt x="1758543" y="182194"/>
                  </a:moveTo>
                  <a:lnTo>
                    <a:pt x="1752193" y="175831"/>
                  </a:lnTo>
                  <a:lnTo>
                    <a:pt x="1736496" y="175831"/>
                  </a:lnTo>
                  <a:lnTo>
                    <a:pt x="1730133" y="182194"/>
                  </a:lnTo>
                  <a:lnTo>
                    <a:pt x="1730133" y="197891"/>
                  </a:lnTo>
                  <a:lnTo>
                    <a:pt x="1736496" y="204254"/>
                  </a:lnTo>
                  <a:lnTo>
                    <a:pt x="1752193" y="204254"/>
                  </a:lnTo>
                  <a:lnTo>
                    <a:pt x="1758543" y="197891"/>
                  </a:lnTo>
                  <a:lnTo>
                    <a:pt x="1758543" y="190042"/>
                  </a:lnTo>
                  <a:lnTo>
                    <a:pt x="1758543" y="182194"/>
                  </a:lnTo>
                  <a:close/>
                </a:path>
                <a:path w="4354195" h="324485">
                  <a:moveTo>
                    <a:pt x="2623616" y="248285"/>
                  </a:moveTo>
                  <a:lnTo>
                    <a:pt x="2617254" y="241922"/>
                  </a:lnTo>
                  <a:lnTo>
                    <a:pt x="2601557" y="241922"/>
                  </a:lnTo>
                  <a:lnTo>
                    <a:pt x="2595194" y="248285"/>
                  </a:lnTo>
                  <a:lnTo>
                    <a:pt x="2595194" y="263982"/>
                  </a:lnTo>
                  <a:lnTo>
                    <a:pt x="2601557" y="270344"/>
                  </a:lnTo>
                  <a:lnTo>
                    <a:pt x="2617254" y="270344"/>
                  </a:lnTo>
                  <a:lnTo>
                    <a:pt x="2623616" y="263982"/>
                  </a:lnTo>
                  <a:lnTo>
                    <a:pt x="2623616" y="256133"/>
                  </a:lnTo>
                  <a:lnTo>
                    <a:pt x="2623616" y="248285"/>
                  </a:lnTo>
                  <a:close/>
                </a:path>
                <a:path w="4354195" h="324485">
                  <a:moveTo>
                    <a:pt x="3488677" y="6362"/>
                  </a:moveTo>
                  <a:lnTo>
                    <a:pt x="3482314" y="0"/>
                  </a:lnTo>
                  <a:lnTo>
                    <a:pt x="3466630" y="0"/>
                  </a:lnTo>
                  <a:lnTo>
                    <a:pt x="3460267" y="6362"/>
                  </a:lnTo>
                  <a:lnTo>
                    <a:pt x="3460267" y="22059"/>
                  </a:lnTo>
                  <a:lnTo>
                    <a:pt x="3466630" y="28409"/>
                  </a:lnTo>
                  <a:lnTo>
                    <a:pt x="3482314" y="28409"/>
                  </a:lnTo>
                  <a:lnTo>
                    <a:pt x="3488677" y="22059"/>
                  </a:lnTo>
                  <a:lnTo>
                    <a:pt x="3488677" y="14211"/>
                  </a:lnTo>
                  <a:lnTo>
                    <a:pt x="3488677" y="6362"/>
                  </a:lnTo>
                  <a:close/>
                </a:path>
                <a:path w="4354195" h="324485">
                  <a:moveTo>
                    <a:pt x="4353750" y="138341"/>
                  </a:moveTo>
                  <a:lnTo>
                    <a:pt x="4347388" y="131978"/>
                  </a:lnTo>
                  <a:lnTo>
                    <a:pt x="4331690" y="131978"/>
                  </a:lnTo>
                  <a:lnTo>
                    <a:pt x="4325328" y="138341"/>
                  </a:lnTo>
                  <a:lnTo>
                    <a:pt x="4325328" y="154025"/>
                  </a:lnTo>
                  <a:lnTo>
                    <a:pt x="4331690" y="160388"/>
                  </a:lnTo>
                  <a:lnTo>
                    <a:pt x="4347388" y="160388"/>
                  </a:lnTo>
                  <a:lnTo>
                    <a:pt x="4353750" y="154025"/>
                  </a:lnTo>
                  <a:lnTo>
                    <a:pt x="4353750" y="146189"/>
                  </a:lnTo>
                  <a:lnTo>
                    <a:pt x="4353750" y="138341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23702" y="2669540"/>
              <a:ext cx="4325620" cy="600075"/>
            </a:xfrm>
            <a:custGeom>
              <a:avLst/>
              <a:gdLst/>
              <a:ahLst/>
              <a:cxnLst/>
              <a:rect l="l" t="t" r="r" b="b"/>
              <a:pathLst>
                <a:path w="4325620" h="600075">
                  <a:moveTo>
                    <a:pt x="0" y="447754"/>
                  </a:moveTo>
                  <a:lnTo>
                    <a:pt x="865065" y="559734"/>
                  </a:lnTo>
                  <a:lnTo>
                    <a:pt x="1730130" y="418626"/>
                  </a:lnTo>
                  <a:lnTo>
                    <a:pt x="2595195" y="599494"/>
                  </a:lnTo>
                  <a:lnTo>
                    <a:pt x="3460260" y="470617"/>
                  </a:lnTo>
                  <a:lnTo>
                    <a:pt x="4325325" y="0"/>
                  </a:lnTo>
                </a:path>
              </a:pathLst>
            </a:custGeom>
            <a:ln w="11171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9484" y="2655340"/>
              <a:ext cx="4354195" cy="588645"/>
            </a:xfrm>
            <a:custGeom>
              <a:avLst/>
              <a:gdLst/>
              <a:ahLst/>
              <a:cxnLst/>
              <a:rect l="l" t="t" r="r" b="b"/>
              <a:pathLst>
                <a:path w="4354195" h="588644">
                  <a:moveTo>
                    <a:pt x="28422" y="454113"/>
                  </a:moveTo>
                  <a:lnTo>
                    <a:pt x="22059" y="447751"/>
                  </a:lnTo>
                  <a:lnTo>
                    <a:pt x="6362" y="447751"/>
                  </a:lnTo>
                  <a:lnTo>
                    <a:pt x="0" y="454113"/>
                  </a:lnTo>
                  <a:lnTo>
                    <a:pt x="0" y="469811"/>
                  </a:lnTo>
                  <a:lnTo>
                    <a:pt x="6362" y="476161"/>
                  </a:lnTo>
                  <a:lnTo>
                    <a:pt x="22059" y="476161"/>
                  </a:lnTo>
                  <a:lnTo>
                    <a:pt x="28422" y="469811"/>
                  </a:lnTo>
                  <a:lnTo>
                    <a:pt x="28422" y="461962"/>
                  </a:lnTo>
                  <a:lnTo>
                    <a:pt x="28422" y="454113"/>
                  </a:lnTo>
                  <a:close/>
                </a:path>
                <a:path w="4354195" h="588644">
                  <a:moveTo>
                    <a:pt x="893483" y="566089"/>
                  </a:moveTo>
                  <a:lnTo>
                    <a:pt x="887120" y="559727"/>
                  </a:lnTo>
                  <a:lnTo>
                    <a:pt x="871435" y="559727"/>
                  </a:lnTo>
                  <a:lnTo>
                    <a:pt x="865073" y="566089"/>
                  </a:lnTo>
                  <a:lnTo>
                    <a:pt x="865073" y="581787"/>
                  </a:lnTo>
                  <a:lnTo>
                    <a:pt x="871435" y="588149"/>
                  </a:lnTo>
                  <a:lnTo>
                    <a:pt x="887120" y="588149"/>
                  </a:lnTo>
                  <a:lnTo>
                    <a:pt x="893483" y="581787"/>
                  </a:lnTo>
                  <a:lnTo>
                    <a:pt x="893483" y="573938"/>
                  </a:lnTo>
                  <a:lnTo>
                    <a:pt x="893483" y="566089"/>
                  </a:lnTo>
                  <a:close/>
                </a:path>
                <a:path w="4354195" h="588644">
                  <a:moveTo>
                    <a:pt x="1758543" y="424980"/>
                  </a:moveTo>
                  <a:lnTo>
                    <a:pt x="1752193" y="418630"/>
                  </a:lnTo>
                  <a:lnTo>
                    <a:pt x="1736496" y="418630"/>
                  </a:lnTo>
                  <a:lnTo>
                    <a:pt x="1730133" y="424980"/>
                  </a:lnTo>
                  <a:lnTo>
                    <a:pt x="1730133" y="440677"/>
                  </a:lnTo>
                  <a:lnTo>
                    <a:pt x="1736496" y="447040"/>
                  </a:lnTo>
                  <a:lnTo>
                    <a:pt x="1752193" y="447040"/>
                  </a:lnTo>
                  <a:lnTo>
                    <a:pt x="1758543" y="440677"/>
                  </a:lnTo>
                  <a:lnTo>
                    <a:pt x="1758543" y="432828"/>
                  </a:lnTo>
                  <a:lnTo>
                    <a:pt x="1758543" y="424980"/>
                  </a:lnTo>
                  <a:close/>
                </a:path>
                <a:path w="4354195" h="588644">
                  <a:moveTo>
                    <a:pt x="3488677" y="476973"/>
                  </a:moveTo>
                  <a:lnTo>
                    <a:pt x="3482314" y="470611"/>
                  </a:lnTo>
                  <a:lnTo>
                    <a:pt x="3466630" y="470611"/>
                  </a:lnTo>
                  <a:lnTo>
                    <a:pt x="3460267" y="476973"/>
                  </a:lnTo>
                  <a:lnTo>
                    <a:pt x="3460267" y="492671"/>
                  </a:lnTo>
                  <a:lnTo>
                    <a:pt x="3466630" y="499033"/>
                  </a:lnTo>
                  <a:lnTo>
                    <a:pt x="3482314" y="499033"/>
                  </a:lnTo>
                  <a:lnTo>
                    <a:pt x="3488677" y="492671"/>
                  </a:lnTo>
                  <a:lnTo>
                    <a:pt x="3488677" y="484822"/>
                  </a:lnTo>
                  <a:lnTo>
                    <a:pt x="3488677" y="476973"/>
                  </a:lnTo>
                  <a:close/>
                </a:path>
                <a:path w="4354195" h="588644">
                  <a:moveTo>
                    <a:pt x="4353750" y="6362"/>
                  </a:moveTo>
                  <a:lnTo>
                    <a:pt x="4347388" y="0"/>
                  </a:lnTo>
                  <a:lnTo>
                    <a:pt x="4331690" y="0"/>
                  </a:lnTo>
                  <a:lnTo>
                    <a:pt x="4325328" y="6362"/>
                  </a:lnTo>
                  <a:lnTo>
                    <a:pt x="4325328" y="22047"/>
                  </a:lnTo>
                  <a:lnTo>
                    <a:pt x="4331690" y="28409"/>
                  </a:lnTo>
                  <a:lnTo>
                    <a:pt x="4347388" y="28409"/>
                  </a:lnTo>
                  <a:lnTo>
                    <a:pt x="4353750" y="22047"/>
                  </a:lnTo>
                  <a:lnTo>
                    <a:pt x="4353750" y="14211"/>
                  </a:lnTo>
                  <a:lnTo>
                    <a:pt x="4353750" y="6362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8295" y="3538096"/>
              <a:ext cx="5190490" cy="362585"/>
            </a:xfrm>
            <a:custGeom>
              <a:avLst/>
              <a:gdLst/>
              <a:ahLst/>
              <a:cxnLst/>
              <a:rect l="l" t="t" r="r" b="b"/>
              <a:pathLst>
                <a:path w="5190490" h="362585">
                  <a:moveTo>
                    <a:pt x="0" y="362120"/>
                  </a:moveTo>
                  <a:lnTo>
                    <a:pt x="5190390" y="362120"/>
                  </a:lnTo>
                </a:path>
                <a:path w="5190490" h="362585">
                  <a:moveTo>
                    <a:pt x="0" y="178186"/>
                  </a:moveTo>
                  <a:lnTo>
                    <a:pt x="5190390" y="178186"/>
                  </a:lnTo>
                </a:path>
                <a:path w="5190490" h="362585">
                  <a:moveTo>
                    <a:pt x="0" y="0"/>
                  </a:moveTo>
                  <a:lnTo>
                    <a:pt x="519039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23702" y="3503416"/>
              <a:ext cx="4325620" cy="417195"/>
            </a:xfrm>
            <a:custGeom>
              <a:avLst/>
              <a:gdLst/>
              <a:ahLst/>
              <a:cxnLst/>
              <a:rect l="l" t="t" r="r" b="b"/>
              <a:pathLst>
                <a:path w="4325620" h="417195">
                  <a:moveTo>
                    <a:pt x="0" y="199517"/>
                  </a:moveTo>
                  <a:lnTo>
                    <a:pt x="865065" y="417172"/>
                  </a:lnTo>
                  <a:lnTo>
                    <a:pt x="1730130" y="181379"/>
                  </a:lnTo>
                  <a:lnTo>
                    <a:pt x="2595195" y="344620"/>
                  </a:lnTo>
                  <a:lnTo>
                    <a:pt x="3460260" y="0"/>
                  </a:lnTo>
                  <a:lnTo>
                    <a:pt x="4325325" y="163241"/>
                  </a:lnTo>
                </a:path>
              </a:pathLst>
            </a:custGeom>
            <a:ln w="11171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09484" y="3489210"/>
              <a:ext cx="4354195" cy="445770"/>
            </a:xfrm>
            <a:custGeom>
              <a:avLst/>
              <a:gdLst/>
              <a:ahLst/>
              <a:cxnLst/>
              <a:rect l="l" t="t" r="r" b="b"/>
              <a:pathLst>
                <a:path w="4354195" h="445770">
                  <a:moveTo>
                    <a:pt x="28422" y="205879"/>
                  </a:moveTo>
                  <a:lnTo>
                    <a:pt x="22059" y="199517"/>
                  </a:lnTo>
                  <a:lnTo>
                    <a:pt x="6362" y="199517"/>
                  </a:lnTo>
                  <a:lnTo>
                    <a:pt x="0" y="205879"/>
                  </a:lnTo>
                  <a:lnTo>
                    <a:pt x="0" y="221576"/>
                  </a:lnTo>
                  <a:lnTo>
                    <a:pt x="6362" y="227939"/>
                  </a:lnTo>
                  <a:lnTo>
                    <a:pt x="22059" y="227939"/>
                  </a:lnTo>
                  <a:lnTo>
                    <a:pt x="28422" y="221576"/>
                  </a:lnTo>
                  <a:lnTo>
                    <a:pt x="28422" y="213728"/>
                  </a:lnTo>
                  <a:lnTo>
                    <a:pt x="28422" y="205879"/>
                  </a:lnTo>
                  <a:close/>
                </a:path>
                <a:path w="4354195" h="445770">
                  <a:moveTo>
                    <a:pt x="893483" y="423545"/>
                  </a:moveTo>
                  <a:lnTo>
                    <a:pt x="887120" y="417182"/>
                  </a:lnTo>
                  <a:lnTo>
                    <a:pt x="871435" y="417182"/>
                  </a:lnTo>
                  <a:lnTo>
                    <a:pt x="865073" y="423545"/>
                  </a:lnTo>
                  <a:lnTo>
                    <a:pt x="865073" y="439229"/>
                  </a:lnTo>
                  <a:lnTo>
                    <a:pt x="871435" y="445592"/>
                  </a:lnTo>
                  <a:lnTo>
                    <a:pt x="887120" y="445592"/>
                  </a:lnTo>
                  <a:lnTo>
                    <a:pt x="893483" y="439229"/>
                  </a:lnTo>
                  <a:lnTo>
                    <a:pt x="893483" y="431380"/>
                  </a:lnTo>
                  <a:lnTo>
                    <a:pt x="893483" y="423545"/>
                  </a:lnTo>
                  <a:close/>
                </a:path>
                <a:path w="4354195" h="445770">
                  <a:moveTo>
                    <a:pt x="1758543" y="187744"/>
                  </a:moveTo>
                  <a:lnTo>
                    <a:pt x="1752193" y="181381"/>
                  </a:lnTo>
                  <a:lnTo>
                    <a:pt x="1736496" y="181381"/>
                  </a:lnTo>
                  <a:lnTo>
                    <a:pt x="1730133" y="187744"/>
                  </a:lnTo>
                  <a:lnTo>
                    <a:pt x="1730133" y="203441"/>
                  </a:lnTo>
                  <a:lnTo>
                    <a:pt x="1736496" y="209804"/>
                  </a:lnTo>
                  <a:lnTo>
                    <a:pt x="1752193" y="209804"/>
                  </a:lnTo>
                  <a:lnTo>
                    <a:pt x="1758543" y="203441"/>
                  </a:lnTo>
                  <a:lnTo>
                    <a:pt x="1758543" y="195592"/>
                  </a:lnTo>
                  <a:lnTo>
                    <a:pt x="1758543" y="187744"/>
                  </a:lnTo>
                  <a:close/>
                </a:path>
                <a:path w="4354195" h="445770">
                  <a:moveTo>
                    <a:pt x="2623616" y="350989"/>
                  </a:moveTo>
                  <a:lnTo>
                    <a:pt x="2617254" y="344627"/>
                  </a:lnTo>
                  <a:lnTo>
                    <a:pt x="2601557" y="344627"/>
                  </a:lnTo>
                  <a:lnTo>
                    <a:pt x="2595194" y="350989"/>
                  </a:lnTo>
                  <a:lnTo>
                    <a:pt x="2595194" y="366674"/>
                  </a:lnTo>
                  <a:lnTo>
                    <a:pt x="2601557" y="373037"/>
                  </a:lnTo>
                  <a:lnTo>
                    <a:pt x="2617254" y="373037"/>
                  </a:lnTo>
                  <a:lnTo>
                    <a:pt x="2623616" y="366674"/>
                  </a:lnTo>
                  <a:lnTo>
                    <a:pt x="2623616" y="358838"/>
                  </a:lnTo>
                  <a:lnTo>
                    <a:pt x="2623616" y="350989"/>
                  </a:lnTo>
                  <a:close/>
                </a:path>
                <a:path w="4354195" h="445770">
                  <a:moveTo>
                    <a:pt x="3488677" y="6362"/>
                  </a:moveTo>
                  <a:lnTo>
                    <a:pt x="3482314" y="0"/>
                  </a:lnTo>
                  <a:lnTo>
                    <a:pt x="3466630" y="0"/>
                  </a:lnTo>
                  <a:lnTo>
                    <a:pt x="3460267" y="6362"/>
                  </a:lnTo>
                  <a:lnTo>
                    <a:pt x="3460267" y="22059"/>
                  </a:lnTo>
                  <a:lnTo>
                    <a:pt x="3466630" y="28422"/>
                  </a:lnTo>
                  <a:lnTo>
                    <a:pt x="3482314" y="28422"/>
                  </a:lnTo>
                  <a:lnTo>
                    <a:pt x="3488677" y="22059"/>
                  </a:lnTo>
                  <a:lnTo>
                    <a:pt x="3488677" y="14211"/>
                  </a:lnTo>
                  <a:lnTo>
                    <a:pt x="3488677" y="6362"/>
                  </a:lnTo>
                  <a:close/>
                </a:path>
                <a:path w="4354195" h="445770">
                  <a:moveTo>
                    <a:pt x="4353750" y="169608"/>
                  </a:moveTo>
                  <a:lnTo>
                    <a:pt x="4347388" y="163245"/>
                  </a:lnTo>
                  <a:lnTo>
                    <a:pt x="4331690" y="163245"/>
                  </a:lnTo>
                  <a:lnTo>
                    <a:pt x="4325328" y="169608"/>
                  </a:lnTo>
                  <a:lnTo>
                    <a:pt x="4325328" y="185305"/>
                  </a:lnTo>
                  <a:lnTo>
                    <a:pt x="4331690" y="191655"/>
                  </a:lnTo>
                  <a:lnTo>
                    <a:pt x="4347388" y="191655"/>
                  </a:lnTo>
                  <a:lnTo>
                    <a:pt x="4353750" y="185305"/>
                  </a:lnTo>
                  <a:lnTo>
                    <a:pt x="4353750" y="177457"/>
                  </a:lnTo>
                  <a:lnTo>
                    <a:pt x="4353750" y="169608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23702" y="3775486"/>
              <a:ext cx="4325620" cy="363220"/>
            </a:xfrm>
            <a:custGeom>
              <a:avLst/>
              <a:gdLst/>
              <a:ahLst/>
              <a:cxnLst/>
              <a:rect l="l" t="t" r="r" b="b"/>
              <a:pathLst>
                <a:path w="4325620" h="363220">
                  <a:moveTo>
                    <a:pt x="0" y="362758"/>
                  </a:moveTo>
                  <a:lnTo>
                    <a:pt x="865065" y="253931"/>
                  </a:lnTo>
                  <a:lnTo>
                    <a:pt x="1730130" y="72551"/>
                  </a:lnTo>
                  <a:lnTo>
                    <a:pt x="2595195" y="290207"/>
                  </a:lnTo>
                  <a:lnTo>
                    <a:pt x="3460260" y="90689"/>
                  </a:lnTo>
                  <a:lnTo>
                    <a:pt x="4325325" y="0"/>
                  </a:lnTo>
                </a:path>
              </a:pathLst>
            </a:custGeom>
            <a:ln w="11171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09484" y="3761282"/>
              <a:ext cx="4354195" cy="391795"/>
            </a:xfrm>
            <a:custGeom>
              <a:avLst/>
              <a:gdLst/>
              <a:ahLst/>
              <a:cxnLst/>
              <a:rect l="l" t="t" r="r" b="b"/>
              <a:pathLst>
                <a:path w="4354195" h="391795">
                  <a:moveTo>
                    <a:pt x="28422" y="369125"/>
                  </a:moveTo>
                  <a:lnTo>
                    <a:pt x="22059" y="362762"/>
                  </a:lnTo>
                  <a:lnTo>
                    <a:pt x="6362" y="362762"/>
                  </a:lnTo>
                  <a:lnTo>
                    <a:pt x="0" y="369125"/>
                  </a:lnTo>
                  <a:lnTo>
                    <a:pt x="0" y="384810"/>
                  </a:lnTo>
                  <a:lnTo>
                    <a:pt x="6362" y="391172"/>
                  </a:lnTo>
                  <a:lnTo>
                    <a:pt x="22059" y="391172"/>
                  </a:lnTo>
                  <a:lnTo>
                    <a:pt x="28422" y="384810"/>
                  </a:lnTo>
                  <a:lnTo>
                    <a:pt x="28422" y="376974"/>
                  </a:lnTo>
                  <a:lnTo>
                    <a:pt x="28422" y="369125"/>
                  </a:lnTo>
                  <a:close/>
                </a:path>
                <a:path w="4354195" h="391795">
                  <a:moveTo>
                    <a:pt x="893483" y="260299"/>
                  </a:moveTo>
                  <a:lnTo>
                    <a:pt x="887120" y="253936"/>
                  </a:lnTo>
                  <a:lnTo>
                    <a:pt x="871435" y="253936"/>
                  </a:lnTo>
                  <a:lnTo>
                    <a:pt x="865073" y="260299"/>
                  </a:lnTo>
                  <a:lnTo>
                    <a:pt x="865073" y="275983"/>
                  </a:lnTo>
                  <a:lnTo>
                    <a:pt x="871435" y="282346"/>
                  </a:lnTo>
                  <a:lnTo>
                    <a:pt x="887120" y="282346"/>
                  </a:lnTo>
                  <a:lnTo>
                    <a:pt x="893483" y="275983"/>
                  </a:lnTo>
                  <a:lnTo>
                    <a:pt x="893483" y="268135"/>
                  </a:lnTo>
                  <a:lnTo>
                    <a:pt x="893483" y="260299"/>
                  </a:lnTo>
                  <a:close/>
                </a:path>
                <a:path w="4354195" h="391795">
                  <a:moveTo>
                    <a:pt x="1758543" y="78917"/>
                  </a:moveTo>
                  <a:lnTo>
                    <a:pt x="1752193" y="72555"/>
                  </a:lnTo>
                  <a:lnTo>
                    <a:pt x="1736496" y="72555"/>
                  </a:lnTo>
                  <a:lnTo>
                    <a:pt x="1730133" y="78917"/>
                  </a:lnTo>
                  <a:lnTo>
                    <a:pt x="1730133" y="94602"/>
                  </a:lnTo>
                  <a:lnTo>
                    <a:pt x="1736496" y="100965"/>
                  </a:lnTo>
                  <a:lnTo>
                    <a:pt x="1752193" y="100965"/>
                  </a:lnTo>
                  <a:lnTo>
                    <a:pt x="1758543" y="94602"/>
                  </a:lnTo>
                  <a:lnTo>
                    <a:pt x="1758543" y="86766"/>
                  </a:lnTo>
                  <a:lnTo>
                    <a:pt x="1758543" y="78917"/>
                  </a:lnTo>
                  <a:close/>
                </a:path>
                <a:path w="4354195" h="391795">
                  <a:moveTo>
                    <a:pt x="2623616" y="296570"/>
                  </a:moveTo>
                  <a:lnTo>
                    <a:pt x="2617254" y="290207"/>
                  </a:lnTo>
                  <a:lnTo>
                    <a:pt x="2601557" y="290207"/>
                  </a:lnTo>
                  <a:lnTo>
                    <a:pt x="2595194" y="296570"/>
                  </a:lnTo>
                  <a:lnTo>
                    <a:pt x="2595194" y="312267"/>
                  </a:lnTo>
                  <a:lnTo>
                    <a:pt x="2601557" y="318630"/>
                  </a:lnTo>
                  <a:lnTo>
                    <a:pt x="2617254" y="318630"/>
                  </a:lnTo>
                  <a:lnTo>
                    <a:pt x="2623616" y="312267"/>
                  </a:lnTo>
                  <a:lnTo>
                    <a:pt x="2623616" y="304419"/>
                  </a:lnTo>
                  <a:lnTo>
                    <a:pt x="2623616" y="296570"/>
                  </a:lnTo>
                  <a:close/>
                </a:path>
                <a:path w="4354195" h="391795">
                  <a:moveTo>
                    <a:pt x="3488677" y="97053"/>
                  </a:moveTo>
                  <a:lnTo>
                    <a:pt x="3482314" y="90690"/>
                  </a:lnTo>
                  <a:lnTo>
                    <a:pt x="3466630" y="90690"/>
                  </a:lnTo>
                  <a:lnTo>
                    <a:pt x="3460267" y="97053"/>
                  </a:lnTo>
                  <a:lnTo>
                    <a:pt x="3460267" y="112750"/>
                  </a:lnTo>
                  <a:lnTo>
                    <a:pt x="3466630" y="119113"/>
                  </a:lnTo>
                  <a:lnTo>
                    <a:pt x="3482314" y="119113"/>
                  </a:lnTo>
                  <a:lnTo>
                    <a:pt x="3488677" y="112750"/>
                  </a:lnTo>
                  <a:lnTo>
                    <a:pt x="3488677" y="104902"/>
                  </a:lnTo>
                  <a:lnTo>
                    <a:pt x="3488677" y="97053"/>
                  </a:lnTo>
                  <a:close/>
                </a:path>
                <a:path w="4354195" h="391795">
                  <a:moveTo>
                    <a:pt x="4353750" y="6362"/>
                  </a:moveTo>
                  <a:lnTo>
                    <a:pt x="4347388" y="0"/>
                  </a:lnTo>
                  <a:lnTo>
                    <a:pt x="4331690" y="0"/>
                  </a:lnTo>
                  <a:lnTo>
                    <a:pt x="4325328" y="6362"/>
                  </a:lnTo>
                  <a:lnTo>
                    <a:pt x="4325328" y="22059"/>
                  </a:lnTo>
                  <a:lnTo>
                    <a:pt x="4331690" y="28422"/>
                  </a:lnTo>
                  <a:lnTo>
                    <a:pt x="4347388" y="28422"/>
                  </a:lnTo>
                  <a:lnTo>
                    <a:pt x="4353750" y="22059"/>
                  </a:lnTo>
                  <a:lnTo>
                    <a:pt x="4353750" y="14211"/>
                  </a:lnTo>
                  <a:lnTo>
                    <a:pt x="4353750" y="6362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755172" y="2203369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$18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78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66951" y="2283840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$17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92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25041" y="2157386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$21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65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52134" y="1812509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$42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74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04618" y="2076915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41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36679" y="2197622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93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52134" y="2255101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$15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72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52134" y="2513758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42285" y="2312580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$16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45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04618" y="2347068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$14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17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42285" y="2002192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$26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61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59671" y="2427539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$9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67</a:t>
            </a:r>
            <a:r>
              <a:rPr sz="550" spc="25" dirty="0"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34607" y="2255101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$11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96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89801" y="2513758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97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34748" y="1961956"/>
            <a:ext cx="29400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$29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18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21862" y="2789659"/>
            <a:ext cx="252729" cy="280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14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82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</a:pPr>
            <a:r>
              <a:rPr sz="550" spc="15" dirty="0">
                <a:latin typeface="Tahoma"/>
                <a:cs typeface="Tahoma"/>
              </a:rPr>
              <a:t>9,562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52134" y="2628717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12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05513" y="3059812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8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68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9671" y="2870131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16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36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66951" y="3146032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8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00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52134" y="3335714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44854" y="3157527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7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67</a:t>
            </a:r>
            <a:r>
              <a:rPr sz="550" spc="25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6691" y="2985089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8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90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52134" y="3048317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8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99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51992" y="2852887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12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95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812793" y="3335714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76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51992" y="2617221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19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93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082663" y="3105796"/>
            <a:ext cx="211454" cy="280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5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32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4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08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65277" y="2668952"/>
            <a:ext cx="25272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20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41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12793" y="3094300"/>
            <a:ext cx="211454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5</a:t>
            </a:r>
            <a:r>
              <a:rPr sz="550" spc="-10" dirty="0">
                <a:latin typeface="Tahoma"/>
                <a:cs typeface="Tahoma"/>
              </a:rPr>
              <a:t>,</a:t>
            </a:r>
            <a:r>
              <a:rPr sz="550" spc="20" dirty="0">
                <a:latin typeface="Tahoma"/>
                <a:cs typeface="Tahoma"/>
              </a:rPr>
              <a:t>69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08976" y="3646103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996585" y="3559883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52134" y="3605867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26715" y="3450672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4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34394" y="4036963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26715" y="374381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51638" y="4151921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49211" y="4117434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134394" y="3795549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266455" y="4013970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996585" y="372082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726715" y="393924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52134" y="371507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64524" y="4071450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864524" y="3853028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019577" y="3996727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652134" y="4151921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885421" y="1721747"/>
            <a:ext cx="5320030" cy="2543810"/>
            <a:chOff x="885421" y="1721747"/>
            <a:chExt cx="5320030" cy="2543810"/>
          </a:xfrm>
        </p:grpSpPr>
        <p:sp>
          <p:nvSpPr>
            <p:cNvPr id="114" name="object 114"/>
            <p:cNvSpPr/>
            <p:nvPr/>
          </p:nvSpPr>
          <p:spPr>
            <a:xfrm>
              <a:off x="888295" y="1807966"/>
              <a:ext cx="5190490" cy="816610"/>
            </a:xfrm>
            <a:custGeom>
              <a:avLst/>
              <a:gdLst/>
              <a:ahLst/>
              <a:cxnLst/>
              <a:rect l="l" t="t" r="r" b="b"/>
              <a:pathLst>
                <a:path w="5190490" h="816610">
                  <a:moveTo>
                    <a:pt x="0" y="0"/>
                  </a:moveTo>
                  <a:lnTo>
                    <a:pt x="0" y="816207"/>
                  </a:lnTo>
                </a:path>
                <a:path w="5190490" h="816610">
                  <a:moveTo>
                    <a:pt x="5190390" y="0"/>
                  </a:moveTo>
                  <a:lnTo>
                    <a:pt x="5190390" y="816207"/>
                  </a:lnTo>
                </a:path>
                <a:path w="5190490" h="816610">
                  <a:moveTo>
                    <a:pt x="0" y="0"/>
                  </a:moveTo>
                  <a:lnTo>
                    <a:pt x="5190390" y="0"/>
                  </a:lnTo>
                </a:path>
                <a:path w="5190490" h="816610">
                  <a:moveTo>
                    <a:pt x="0" y="816207"/>
                  </a:moveTo>
                  <a:lnTo>
                    <a:pt x="5190390" y="816207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88288" y="2624175"/>
              <a:ext cx="5190490" cy="822325"/>
            </a:xfrm>
            <a:custGeom>
              <a:avLst/>
              <a:gdLst/>
              <a:ahLst/>
              <a:cxnLst/>
              <a:rect l="l" t="t" r="r" b="b"/>
              <a:pathLst>
                <a:path w="5190490" h="822325">
                  <a:moveTo>
                    <a:pt x="2870" y="0"/>
                  </a:moveTo>
                  <a:lnTo>
                    <a:pt x="0" y="0"/>
                  </a:lnTo>
                  <a:lnTo>
                    <a:pt x="0" y="821956"/>
                  </a:lnTo>
                  <a:lnTo>
                    <a:pt x="2870" y="821956"/>
                  </a:lnTo>
                  <a:lnTo>
                    <a:pt x="2870" y="0"/>
                  </a:lnTo>
                  <a:close/>
                </a:path>
                <a:path w="5190490" h="822325">
                  <a:moveTo>
                    <a:pt x="5190388" y="0"/>
                  </a:moveTo>
                  <a:lnTo>
                    <a:pt x="5187518" y="0"/>
                  </a:lnTo>
                  <a:lnTo>
                    <a:pt x="5187518" y="821956"/>
                  </a:lnTo>
                  <a:lnTo>
                    <a:pt x="5190388" y="821956"/>
                  </a:lnTo>
                  <a:lnTo>
                    <a:pt x="519038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8295" y="2624173"/>
              <a:ext cx="5190490" cy="822325"/>
            </a:xfrm>
            <a:custGeom>
              <a:avLst/>
              <a:gdLst/>
              <a:ahLst/>
              <a:cxnLst/>
              <a:rect l="l" t="t" r="r" b="b"/>
              <a:pathLst>
                <a:path w="5190490" h="822325">
                  <a:moveTo>
                    <a:pt x="0" y="0"/>
                  </a:moveTo>
                  <a:lnTo>
                    <a:pt x="5190390" y="0"/>
                  </a:lnTo>
                </a:path>
                <a:path w="5190490" h="822325">
                  <a:moveTo>
                    <a:pt x="0" y="821955"/>
                  </a:moveTo>
                  <a:lnTo>
                    <a:pt x="5190390" y="821955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8288" y="3446132"/>
              <a:ext cx="5190490" cy="816610"/>
            </a:xfrm>
            <a:custGeom>
              <a:avLst/>
              <a:gdLst/>
              <a:ahLst/>
              <a:cxnLst/>
              <a:rect l="l" t="t" r="r" b="b"/>
              <a:pathLst>
                <a:path w="5190490" h="816610">
                  <a:moveTo>
                    <a:pt x="2870" y="0"/>
                  </a:moveTo>
                  <a:lnTo>
                    <a:pt x="0" y="0"/>
                  </a:lnTo>
                  <a:lnTo>
                    <a:pt x="0" y="816216"/>
                  </a:lnTo>
                  <a:lnTo>
                    <a:pt x="2870" y="816216"/>
                  </a:lnTo>
                  <a:lnTo>
                    <a:pt x="2870" y="0"/>
                  </a:lnTo>
                  <a:close/>
                </a:path>
                <a:path w="5190490" h="816610">
                  <a:moveTo>
                    <a:pt x="5190388" y="0"/>
                  </a:moveTo>
                  <a:lnTo>
                    <a:pt x="5187518" y="0"/>
                  </a:lnTo>
                  <a:lnTo>
                    <a:pt x="5187518" y="816216"/>
                  </a:lnTo>
                  <a:lnTo>
                    <a:pt x="5190388" y="816216"/>
                  </a:lnTo>
                  <a:lnTo>
                    <a:pt x="519038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8295" y="3446129"/>
              <a:ext cx="5190490" cy="816610"/>
            </a:xfrm>
            <a:custGeom>
              <a:avLst/>
              <a:gdLst/>
              <a:ahLst/>
              <a:cxnLst/>
              <a:rect l="l" t="t" r="r" b="b"/>
              <a:pathLst>
                <a:path w="5190490" h="816610">
                  <a:moveTo>
                    <a:pt x="0" y="0"/>
                  </a:moveTo>
                  <a:lnTo>
                    <a:pt x="5190390" y="0"/>
                  </a:lnTo>
                </a:path>
                <a:path w="5190490" h="816610">
                  <a:moveTo>
                    <a:pt x="0" y="816207"/>
                  </a:moveTo>
                  <a:lnTo>
                    <a:pt x="5190390" y="816207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24669" y="1721747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4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24669" y="1836705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4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24669" y="1951664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4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100473" y="1584890"/>
            <a:ext cx="550545" cy="4622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Country</a:t>
            </a:r>
            <a:endParaRPr sz="550">
              <a:latin typeface="Lucida Sans Unicode"/>
              <a:cs typeface="Lucida Sans Unicode"/>
            </a:endParaRPr>
          </a:p>
          <a:p>
            <a:pPr marL="133350">
              <a:lnSpc>
                <a:spcPct val="100000"/>
              </a:lnSpc>
              <a:spcBef>
                <a:spcPts val="155"/>
              </a:spcBef>
            </a:pPr>
            <a:r>
              <a:rPr sz="550" dirty="0">
                <a:solidFill>
                  <a:srgbClr val="333333"/>
                </a:solidFill>
                <a:latin typeface="Tahoma"/>
                <a:cs typeface="Tahoma"/>
              </a:rPr>
              <a:t>EIRE</a:t>
            </a:r>
            <a:endParaRPr sz="550">
              <a:latin typeface="Tahoma"/>
              <a:cs typeface="Tahoma"/>
            </a:endParaRPr>
          </a:p>
          <a:p>
            <a:pPr marL="133350" marR="5080">
              <a:lnSpc>
                <a:spcPct val="137100"/>
              </a:lnSpc>
            </a:pP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Germany </a:t>
            </a:r>
            <a:r>
              <a:rPr sz="550" spc="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he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961814"/>
            <a:ext cx="6330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483" y="869847"/>
            <a:ext cx="2028189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9200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7551" y="946869"/>
            <a:ext cx="1141730" cy="22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2804" y="961814"/>
            <a:ext cx="5784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-5" dirty="0">
                <a:latin typeface="Trebuchet MS"/>
                <a:cs typeface="Trebuchet MS"/>
              </a:rPr>
              <a:t>y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f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5" dirty="0">
                <a:latin typeface="Trebuchet MS"/>
                <a:cs typeface="Trebuchet MS"/>
              </a:rPr>
              <a:t>m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804" y="869847"/>
            <a:ext cx="25088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635" algn="l"/>
              </a:tabLst>
            </a:pPr>
            <a:r>
              <a:rPr sz="550" b="1" spc="-5" dirty="0">
                <a:latin typeface="Trebuchet MS"/>
                <a:cs typeface="Trebuchet MS"/>
              </a:rPr>
              <a:t>4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H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20" dirty="0">
                <a:latin typeface="Trebuchet MS"/>
                <a:cs typeface="Trebuchet MS"/>
              </a:rPr>
              <a:t>w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80" dirty="0">
                <a:latin typeface="Trebuchet MS"/>
                <a:cs typeface="Trebuchet MS"/>
              </a:rPr>
              <a:t>M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3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dirty="0"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058" y="946869"/>
            <a:ext cx="1270635" cy="313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25"/>
              </a:spcBef>
            </a:pP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3312" y="860650"/>
            <a:ext cx="1206500" cy="491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6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80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 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7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re 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op</a:t>
            </a:r>
            <a:r>
              <a:rPr sz="550" b="1" spc="-25" dirty="0">
                <a:solidFill>
                  <a:srgbClr val="7E7E7E"/>
                </a:solidFill>
                <a:latin typeface="Trebuchet MS"/>
                <a:cs typeface="Trebuchet MS"/>
              </a:rPr>
              <a:t>/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0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?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(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7337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5" h="52069">
                <a:moveTo>
                  <a:pt x="3879862" y="25869"/>
                </a:moveTo>
                <a:lnTo>
                  <a:pt x="3877830" y="15798"/>
                </a:lnTo>
                <a:lnTo>
                  <a:pt x="3872280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57" y="0"/>
                </a:lnTo>
                <a:lnTo>
                  <a:pt x="22987" y="0"/>
                </a:lnTo>
                <a:lnTo>
                  <a:pt x="22987" y="584"/>
                </a:lnTo>
                <a:lnTo>
                  <a:pt x="15798" y="2032"/>
                </a:lnTo>
                <a:lnTo>
                  <a:pt x="7569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69" y="44157"/>
                </a:lnTo>
                <a:lnTo>
                  <a:pt x="15798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57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80" y="44157"/>
                </a:lnTo>
                <a:lnTo>
                  <a:pt x="3877830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531" y="4158873"/>
            <a:ext cx="6075680" cy="29209"/>
          </a:xfrm>
          <a:custGeom>
            <a:avLst/>
            <a:gdLst/>
            <a:ahLst/>
            <a:cxnLst/>
            <a:rect l="l" t="t" r="r" b="b"/>
            <a:pathLst>
              <a:path w="6075680" h="29210">
                <a:moveTo>
                  <a:pt x="0" y="0"/>
                </a:moveTo>
                <a:lnTo>
                  <a:pt x="0" y="28739"/>
                </a:lnTo>
              </a:path>
              <a:path w="6075680" h="29210">
                <a:moveTo>
                  <a:pt x="172438" y="0"/>
                </a:moveTo>
                <a:lnTo>
                  <a:pt x="172438" y="28739"/>
                </a:lnTo>
              </a:path>
              <a:path w="6075680" h="29210">
                <a:moveTo>
                  <a:pt x="344876" y="0"/>
                </a:moveTo>
                <a:lnTo>
                  <a:pt x="344876" y="28739"/>
                </a:lnTo>
              </a:path>
              <a:path w="6075680" h="29210">
                <a:moveTo>
                  <a:pt x="517314" y="0"/>
                </a:moveTo>
                <a:lnTo>
                  <a:pt x="517314" y="28739"/>
                </a:lnTo>
              </a:path>
              <a:path w="6075680" h="29210">
                <a:moveTo>
                  <a:pt x="689752" y="0"/>
                </a:moveTo>
                <a:lnTo>
                  <a:pt x="689752" y="28739"/>
                </a:lnTo>
              </a:path>
              <a:path w="6075680" h="29210">
                <a:moveTo>
                  <a:pt x="867939" y="0"/>
                </a:moveTo>
                <a:lnTo>
                  <a:pt x="867939" y="28739"/>
                </a:lnTo>
              </a:path>
              <a:path w="6075680" h="29210">
                <a:moveTo>
                  <a:pt x="1040377" y="0"/>
                </a:moveTo>
                <a:lnTo>
                  <a:pt x="1040377" y="28739"/>
                </a:lnTo>
              </a:path>
              <a:path w="6075680" h="29210">
                <a:moveTo>
                  <a:pt x="1212815" y="0"/>
                </a:moveTo>
                <a:lnTo>
                  <a:pt x="1212815" y="28739"/>
                </a:lnTo>
              </a:path>
              <a:path w="6075680" h="29210">
                <a:moveTo>
                  <a:pt x="1385253" y="0"/>
                </a:moveTo>
                <a:lnTo>
                  <a:pt x="1385253" y="28739"/>
                </a:lnTo>
              </a:path>
              <a:path w="6075680" h="29210">
                <a:moveTo>
                  <a:pt x="1557691" y="0"/>
                </a:moveTo>
                <a:lnTo>
                  <a:pt x="1557691" y="28739"/>
                </a:lnTo>
              </a:path>
              <a:path w="6075680" h="29210">
                <a:moveTo>
                  <a:pt x="1735878" y="0"/>
                </a:moveTo>
                <a:lnTo>
                  <a:pt x="1735878" y="28739"/>
                </a:lnTo>
              </a:path>
              <a:path w="6075680" h="29210">
                <a:moveTo>
                  <a:pt x="1908316" y="0"/>
                </a:moveTo>
                <a:lnTo>
                  <a:pt x="1908316" y="28739"/>
                </a:lnTo>
              </a:path>
              <a:path w="6075680" h="29210">
                <a:moveTo>
                  <a:pt x="2080754" y="0"/>
                </a:moveTo>
                <a:lnTo>
                  <a:pt x="2080754" y="28739"/>
                </a:lnTo>
              </a:path>
              <a:path w="6075680" h="29210">
                <a:moveTo>
                  <a:pt x="2253192" y="0"/>
                </a:moveTo>
                <a:lnTo>
                  <a:pt x="2253192" y="28739"/>
                </a:lnTo>
              </a:path>
              <a:path w="6075680" h="29210">
                <a:moveTo>
                  <a:pt x="2425630" y="0"/>
                </a:moveTo>
                <a:lnTo>
                  <a:pt x="2425630" y="28739"/>
                </a:lnTo>
              </a:path>
              <a:path w="6075680" h="29210">
                <a:moveTo>
                  <a:pt x="2603817" y="0"/>
                </a:moveTo>
                <a:lnTo>
                  <a:pt x="2603817" y="28739"/>
                </a:lnTo>
              </a:path>
              <a:path w="6075680" h="29210">
                <a:moveTo>
                  <a:pt x="2776255" y="0"/>
                </a:moveTo>
                <a:lnTo>
                  <a:pt x="2776255" y="28739"/>
                </a:lnTo>
              </a:path>
              <a:path w="6075680" h="29210">
                <a:moveTo>
                  <a:pt x="2948693" y="0"/>
                </a:moveTo>
                <a:lnTo>
                  <a:pt x="2948693" y="28739"/>
                </a:lnTo>
              </a:path>
              <a:path w="6075680" h="29210">
                <a:moveTo>
                  <a:pt x="3121131" y="0"/>
                </a:moveTo>
                <a:lnTo>
                  <a:pt x="3121131" y="28739"/>
                </a:lnTo>
              </a:path>
              <a:path w="6075680" h="29210">
                <a:moveTo>
                  <a:pt x="3293569" y="0"/>
                </a:moveTo>
                <a:lnTo>
                  <a:pt x="3293569" y="28739"/>
                </a:lnTo>
              </a:path>
              <a:path w="6075680" h="29210">
                <a:moveTo>
                  <a:pt x="3471756" y="0"/>
                </a:moveTo>
                <a:lnTo>
                  <a:pt x="3471756" y="28739"/>
                </a:lnTo>
              </a:path>
              <a:path w="6075680" h="29210">
                <a:moveTo>
                  <a:pt x="3644194" y="0"/>
                </a:moveTo>
                <a:lnTo>
                  <a:pt x="3644194" y="28739"/>
                </a:lnTo>
              </a:path>
              <a:path w="6075680" h="29210">
                <a:moveTo>
                  <a:pt x="3816632" y="0"/>
                </a:moveTo>
                <a:lnTo>
                  <a:pt x="3816632" y="28739"/>
                </a:lnTo>
              </a:path>
              <a:path w="6075680" h="29210">
                <a:moveTo>
                  <a:pt x="3989070" y="0"/>
                </a:moveTo>
                <a:lnTo>
                  <a:pt x="3989070" y="28739"/>
                </a:lnTo>
              </a:path>
              <a:path w="6075680" h="29210">
                <a:moveTo>
                  <a:pt x="4161508" y="0"/>
                </a:moveTo>
                <a:lnTo>
                  <a:pt x="4161508" y="28739"/>
                </a:lnTo>
              </a:path>
              <a:path w="6075680" h="29210">
                <a:moveTo>
                  <a:pt x="4339695" y="0"/>
                </a:moveTo>
                <a:lnTo>
                  <a:pt x="4339695" y="28739"/>
                </a:lnTo>
              </a:path>
              <a:path w="6075680" h="29210">
                <a:moveTo>
                  <a:pt x="4512133" y="0"/>
                </a:moveTo>
                <a:lnTo>
                  <a:pt x="4512133" y="28739"/>
                </a:lnTo>
              </a:path>
              <a:path w="6075680" h="29210">
                <a:moveTo>
                  <a:pt x="4684571" y="0"/>
                </a:moveTo>
                <a:lnTo>
                  <a:pt x="4684571" y="28739"/>
                </a:lnTo>
              </a:path>
              <a:path w="6075680" h="29210">
                <a:moveTo>
                  <a:pt x="4857009" y="0"/>
                </a:moveTo>
                <a:lnTo>
                  <a:pt x="4857009" y="28739"/>
                </a:lnTo>
              </a:path>
              <a:path w="6075680" h="29210">
                <a:moveTo>
                  <a:pt x="5029447" y="0"/>
                </a:moveTo>
                <a:lnTo>
                  <a:pt x="5029447" y="28739"/>
                </a:lnTo>
              </a:path>
              <a:path w="6075680" h="29210">
                <a:moveTo>
                  <a:pt x="5207634" y="0"/>
                </a:moveTo>
                <a:lnTo>
                  <a:pt x="5207634" y="28739"/>
                </a:lnTo>
              </a:path>
              <a:path w="6075680" h="29210">
                <a:moveTo>
                  <a:pt x="5380072" y="0"/>
                </a:moveTo>
                <a:lnTo>
                  <a:pt x="5380072" y="28739"/>
                </a:lnTo>
              </a:path>
              <a:path w="6075680" h="29210">
                <a:moveTo>
                  <a:pt x="5552510" y="0"/>
                </a:moveTo>
                <a:lnTo>
                  <a:pt x="5552510" y="28739"/>
                </a:lnTo>
              </a:path>
              <a:path w="6075680" h="29210">
                <a:moveTo>
                  <a:pt x="5724948" y="0"/>
                </a:moveTo>
                <a:lnTo>
                  <a:pt x="5724948" y="28739"/>
                </a:lnTo>
              </a:path>
              <a:path w="6075680" h="29210">
                <a:moveTo>
                  <a:pt x="5897387" y="0"/>
                </a:moveTo>
                <a:lnTo>
                  <a:pt x="5897387" y="28739"/>
                </a:lnTo>
              </a:path>
              <a:path w="6075680" h="29210">
                <a:moveTo>
                  <a:pt x="6075573" y="0"/>
                </a:moveTo>
                <a:lnTo>
                  <a:pt x="6075573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3127" y="4178577"/>
            <a:ext cx="1336675" cy="6731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4129" y="4178577"/>
            <a:ext cx="1506220" cy="10858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4883" y="4178577"/>
            <a:ext cx="120650" cy="10858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5260" y="4178577"/>
            <a:ext cx="120650" cy="10858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9791" y="1756234"/>
            <a:ext cx="29209" cy="2402840"/>
          </a:xfrm>
          <a:custGeom>
            <a:avLst/>
            <a:gdLst/>
            <a:ahLst/>
            <a:cxnLst/>
            <a:rect l="l" t="t" r="r" b="b"/>
            <a:pathLst>
              <a:path w="29209" h="2402840">
                <a:moveTo>
                  <a:pt x="0" y="2402639"/>
                </a:moveTo>
                <a:lnTo>
                  <a:pt x="28739" y="2402639"/>
                </a:lnTo>
              </a:path>
              <a:path w="29209" h="2402840">
                <a:moveTo>
                  <a:pt x="0" y="2057762"/>
                </a:moveTo>
                <a:lnTo>
                  <a:pt x="28739" y="2057762"/>
                </a:lnTo>
              </a:path>
              <a:path w="29209" h="2402840">
                <a:moveTo>
                  <a:pt x="0" y="1718634"/>
                </a:moveTo>
                <a:lnTo>
                  <a:pt x="28739" y="1718634"/>
                </a:lnTo>
              </a:path>
              <a:path w="29209" h="2402840">
                <a:moveTo>
                  <a:pt x="0" y="1373757"/>
                </a:moveTo>
                <a:lnTo>
                  <a:pt x="28739" y="1373757"/>
                </a:lnTo>
              </a:path>
              <a:path w="29209" h="2402840">
                <a:moveTo>
                  <a:pt x="0" y="1028881"/>
                </a:moveTo>
                <a:lnTo>
                  <a:pt x="28739" y="1028881"/>
                </a:lnTo>
              </a:path>
              <a:path w="29209" h="2402840">
                <a:moveTo>
                  <a:pt x="0" y="689752"/>
                </a:moveTo>
                <a:lnTo>
                  <a:pt x="28739" y="689752"/>
                </a:lnTo>
              </a:path>
              <a:path w="29209" h="2402840">
                <a:moveTo>
                  <a:pt x="0" y="344876"/>
                </a:moveTo>
                <a:lnTo>
                  <a:pt x="28739" y="344876"/>
                </a:lnTo>
              </a:path>
              <a:path w="29209" h="2402840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282" y="4054207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655" y="3761061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655" y="3421933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655" y="3077056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1655" y="2732180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342" y="2393051"/>
            <a:ext cx="1911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0342" y="2048175"/>
            <a:ext cx="1911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120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342" y="1703298"/>
            <a:ext cx="1911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140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622" y="2565587"/>
            <a:ext cx="120014" cy="594360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No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Customer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5356" y="1753059"/>
            <a:ext cx="6082030" cy="2409190"/>
            <a:chOff x="925356" y="1753059"/>
            <a:chExt cx="6082030" cy="2409190"/>
          </a:xfrm>
        </p:grpSpPr>
        <p:sp>
          <p:nvSpPr>
            <p:cNvPr id="27" name="object 27"/>
            <p:cNvSpPr/>
            <p:nvPr/>
          </p:nvSpPr>
          <p:spPr>
            <a:xfrm>
              <a:off x="928531" y="4157436"/>
              <a:ext cx="6075680" cy="3175"/>
            </a:xfrm>
            <a:custGeom>
              <a:avLst/>
              <a:gdLst/>
              <a:ahLst/>
              <a:cxnLst/>
              <a:rect l="l" t="t" r="r" b="b"/>
              <a:pathLst>
                <a:path w="6075680" h="3175">
                  <a:moveTo>
                    <a:pt x="0" y="0"/>
                  </a:moveTo>
                  <a:lnTo>
                    <a:pt x="22991" y="0"/>
                  </a:lnTo>
                </a:path>
                <a:path w="6075680" h="3175">
                  <a:moveTo>
                    <a:pt x="155194" y="0"/>
                  </a:moveTo>
                  <a:lnTo>
                    <a:pt x="195429" y="0"/>
                  </a:lnTo>
                </a:path>
                <a:path w="6075680" h="3175">
                  <a:moveTo>
                    <a:pt x="327632" y="0"/>
                  </a:moveTo>
                  <a:lnTo>
                    <a:pt x="367868" y="0"/>
                  </a:lnTo>
                </a:path>
                <a:path w="6075680" h="3175">
                  <a:moveTo>
                    <a:pt x="500070" y="0"/>
                  </a:moveTo>
                  <a:lnTo>
                    <a:pt x="540306" y="0"/>
                  </a:lnTo>
                </a:path>
                <a:path w="6075680" h="3175">
                  <a:moveTo>
                    <a:pt x="672509" y="0"/>
                  </a:moveTo>
                  <a:lnTo>
                    <a:pt x="712744" y="0"/>
                  </a:lnTo>
                </a:path>
                <a:path w="6075680" h="3175">
                  <a:moveTo>
                    <a:pt x="844947" y="0"/>
                  </a:moveTo>
                  <a:lnTo>
                    <a:pt x="890930" y="0"/>
                  </a:lnTo>
                </a:path>
                <a:path w="6075680" h="3175">
                  <a:moveTo>
                    <a:pt x="1023133" y="0"/>
                  </a:moveTo>
                  <a:lnTo>
                    <a:pt x="6075573" y="0"/>
                  </a:lnTo>
                </a:path>
                <a:path w="6075680" h="3175">
                  <a:moveTo>
                    <a:pt x="0" y="2873"/>
                  </a:moveTo>
                  <a:lnTo>
                    <a:pt x="6075573" y="2873"/>
                  </a:lnTo>
                </a:path>
              </a:pathLst>
            </a:custGeom>
            <a:ln w="317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1271" y="3986440"/>
              <a:ext cx="5167630" cy="172720"/>
            </a:xfrm>
            <a:custGeom>
              <a:avLst/>
              <a:gdLst/>
              <a:ahLst/>
              <a:cxnLst/>
              <a:rect l="l" t="t" r="r" b="b"/>
              <a:pathLst>
                <a:path w="5167630" h="172720">
                  <a:moveTo>
                    <a:pt x="132194" y="0"/>
                  </a:moveTo>
                  <a:lnTo>
                    <a:pt x="0" y="0"/>
                  </a:lnTo>
                  <a:lnTo>
                    <a:pt x="0" y="172440"/>
                  </a:lnTo>
                  <a:lnTo>
                    <a:pt x="132194" y="172440"/>
                  </a:lnTo>
                  <a:lnTo>
                    <a:pt x="132194" y="0"/>
                  </a:lnTo>
                  <a:close/>
                </a:path>
                <a:path w="5167630" h="172720">
                  <a:moveTo>
                    <a:pt x="310388" y="57480"/>
                  </a:moveTo>
                  <a:lnTo>
                    <a:pt x="178181" y="57480"/>
                  </a:lnTo>
                  <a:lnTo>
                    <a:pt x="178181" y="172440"/>
                  </a:lnTo>
                  <a:lnTo>
                    <a:pt x="310388" y="172440"/>
                  </a:lnTo>
                  <a:lnTo>
                    <a:pt x="310388" y="57480"/>
                  </a:lnTo>
                  <a:close/>
                </a:path>
                <a:path w="5167630" h="172720">
                  <a:moveTo>
                    <a:pt x="482828" y="97713"/>
                  </a:moveTo>
                  <a:lnTo>
                    <a:pt x="350621" y="97713"/>
                  </a:lnTo>
                  <a:lnTo>
                    <a:pt x="350621" y="172440"/>
                  </a:lnTo>
                  <a:lnTo>
                    <a:pt x="482828" y="172440"/>
                  </a:lnTo>
                  <a:lnTo>
                    <a:pt x="482828" y="97713"/>
                  </a:lnTo>
                  <a:close/>
                </a:path>
                <a:path w="5167630" h="172720">
                  <a:moveTo>
                    <a:pt x="655269" y="126453"/>
                  </a:moveTo>
                  <a:lnTo>
                    <a:pt x="523062" y="126453"/>
                  </a:lnTo>
                  <a:lnTo>
                    <a:pt x="523062" y="172440"/>
                  </a:lnTo>
                  <a:lnTo>
                    <a:pt x="655269" y="172440"/>
                  </a:lnTo>
                  <a:lnTo>
                    <a:pt x="655269" y="126453"/>
                  </a:lnTo>
                  <a:close/>
                </a:path>
                <a:path w="5167630" h="172720">
                  <a:moveTo>
                    <a:pt x="827697" y="137947"/>
                  </a:moveTo>
                  <a:lnTo>
                    <a:pt x="695502" y="137947"/>
                  </a:lnTo>
                  <a:lnTo>
                    <a:pt x="695502" y="172440"/>
                  </a:lnTo>
                  <a:lnTo>
                    <a:pt x="827697" y="172440"/>
                  </a:lnTo>
                  <a:lnTo>
                    <a:pt x="827697" y="137947"/>
                  </a:lnTo>
                  <a:close/>
                </a:path>
                <a:path w="5167630" h="172720">
                  <a:moveTo>
                    <a:pt x="1000137" y="143700"/>
                  </a:moveTo>
                  <a:lnTo>
                    <a:pt x="867930" y="143700"/>
                  </a:lnTo>
                  <a:lnTo>
                    <a:pt x="867930" y="172440"/>
                  </a:lnTo>
                  <a:lnTo>
                    <a:pt x="1000137" y="172440"/>
                  </a:lnTo>
                  <a:lnTo>
                    <a:pt x="1000137" y="143700"/>
                  </a:lnTo>
                  <a:close/>
                </a:path>
                <a:path w="5167630" h="172720">
                  <a:moveTo>
                    <a:pt x="1178331" y="149453"/>
                  </a:moveTo>
                  <a:lnTo>
                    <a:pt x="1046124" y="149453"/>
                  </a:lnTo>
                  <a:lnTo>
                    <a:pt x="1046124" y="172440"/>
                  </a:lnTo>
                  <a:lnTo>
                    <a:pt x="1178331" y="172440"/>
                  </a:lnTo>
                  <a:lnTo>
                    <a:pt x="1178331" y="149453"/>
                  </a:lnTo>
                  <a:close/>
                </a:path>
                <a:path w="5167630" h="172720">
                  <a:moveTo>
                    <a:pt x="1350759" y="155194"/>
                  </a:moveTo>
                  <a:lnTo>
                    <a:pt x="1218565" y="155194"/>
                  </a:lnTo>
                  <a:lnTo>
                    <a:pt x="1218565" y="172440"/>
                  </a:lnTo>
                  <a:lnTo>
                    <a:pt x="1350759" y="172440"/>
                  </a:lnTo>
                  <a:lnTo>
                    <a:pt x="1350759" y="155194"/>
                  </a:lnTo>
                  <a:close/>
                </a:path>
                <a:path w="5167630" h="172720">
                  <a:moveTo>
                    <a:pt x="1523199" y="160947"/>
                  </a:moveTo>
                  <a:lnTo>
                    <a:pt x="1391005" y="160947"/>
                  </a:lnTo>
                  <a:lnTo>
                    <a:pt x="1391005" y="172440"/>
                  </a:lnTo>
                  <a:lnTo>
                    <a:pt x="1523199" y="172440"/>
                  </a:lnTo>
                  <a:lnTo>
                    <a:pt x="1523199" y="160947"/>
                  </a:lnTo>
                  <a:close/>
                </a:path>
                <a:path w="5167630" h="172720">
                  <a:moveTo>
                    <a:pt x="1695640" y="166687"/>
                  </a:moveTo>
                  <a:lnTo>
                    <a:pt x="1563433" y="166687"/>
                  </a:lnTo>
                  <a:lnTo>
                    <a:pt x="1563433" y="172440"/>
                  </a:lnTo>
                  <a:lnTo>
                    <a:pt x="1695640" y="172440"/>
                  </a:lnTo>
                  <a:lnTo>
                    <a:pt x="1695640" y="166687"/>
                  </a:lnTo>
                  <a:close/>
                </a:path>
                <a:path w="5167630" h="172720">
                  <a:moveTo>
                    <a:pt x="1868081" y="166687"/>
                  </a:moveTo>
                  <a:lnTo>
                    <a:pt x="1735874" y="166687"/>
                  </a:lnTo>
                  <a:lnTo>
                    <a:pt x="1735874" y="172440"/>
                  </a:lnTo>
                  <a:lnTo>
                    <a:pt x="1868081" y="172440"/>
                  </a:lnTo>
                  <a:lnTo>
                    <a:pt x="1868081" y="166687"/>
                  </a:lnTo>
                  <a:close/>
                </a:path>
                <a:path w="5167630" h="172720">
                  <a:moveTo>
                    <a:pt x="2046262" y="160947"/>
                  </a:moveTo>
                  <a:lnTo>
                    <a:pt x="1914067" y="160947"/>
                  </a:lnTo>
                  <a:lnTo>
                    <a:pt x="1914067" y="172440"/>
                  </a:lnTo>
                  <a:lnTo>
                    <a:pt x="2046262" y="172440"/>
                  </a:lnTo>
                  <a:lnTo>
                    <a:pt x="2046262" y="160947"/>
                  </a:lnTo>
                  <a:close/>
                </a:path>
                <a:path w="5167630" h="172720">
                  <a:moveTo>
                    <a:pt x="2218702" y="166687"/>
                  </a:moveTo>
                  <a:lnTo>
                    <a:pt x="2086495" y="166687"/>
                  </a:lnTo>
                  <a:lnTo>
                    <a:pt x="2086495" y="172440"/>
                  </a:lnTo>
                  <a:lnTo>
                    <a:pt x="2218702" y="172440"/>
                  </a:lnTo>
                  <a:lnTo>
                    <a:pt x="2218702" y="166687"/>
                  </a:lnTo>
                  <a:close/>
                </a:path>
                <a:path w="5167630" h="172720">
                  <a:moveTo>
                    <a:pt x="2563584" y="166687"/>
                  </a:moveTo>
                  <a:lnTo>
                    <a:pt x="2431377" y="166687"/>
                  </a:lnTo>
                  <a:lnTo>
                    <a:pt x="2431377" y="172440"/>
                  </a:lnTo>
                  <a:lnTo>
                    <a:pt x="2563584" y="172440"/>
                  </a:lnTo>
                  <a:lnTo>
                    <a:pt x="2563584" y="166687"/>
                  </a:lnTo>
                  <a:close/>
                </a:path>
                <a:path w="5167630" h="172720">
                  <a:moveTo>
                    <a:pt x="2736011" y="166687"/>
                  </a:moveTo>
                  <a:lnTo>
                    <a:pt x="2603817" y="166687"/>
                  </a:lnTo>
                  <a:lnTo>
                    <a:pt x="2603817" y="172440"/>
                  </a:lnTo>
                  <a:lnTo>
                    <a:pt x="2736011" y="172440"/>
                  </a:lnTo>
                  <a:lnTo>
                    <a:pt x="2736011" y="166687"/>
                  </a:lnTo>
                  <a:close/>
                </a:path>
                <a:path w="5167630" h="172720">
                  <a:moveTo>
                    <a:pt x="2914205" y="166687"/>
                  </a:moveTo>
                  <a:lnTo>
                    <a:pt x="2781998" y="166687"/>
                  </a:lnTo>
                  <a:lnTo>
                    <a:pt x="2781998" y="172440"/>
                  </a:lnTo>
                  <a:lnTo>
                    <a:pt x="2914205" y="172440"/>
                  </a:lnTo>
                  <a:lnTo>
                    <a:pt x="2914205" y="166687"/>
                  </a:lnTo>
                  <a:close/>
                </a:path>
                <a:path w="5167630" h="172720">
                  <a:moveTo>
                    <a:pt x="3086646" y="166687"/>
                  </a:moveTo>
                  <a:lnTo>
                    <a:pt x="2954439" y="166687"/>
                  </a:lnTo>
                  <a:lnTo>
                    <a:pt x="2954439" y="172440"/>
                  </a:lnTo>
                  <a:lnTo>
                    <a:pt x="3086646" y="172440"/>
                  </a:lnTo>
                  <a:lnTo>
                    <a:pt x="3086646" y="166687"/>
                  </a:lnTo>
                  <a:close/>
                </a:path>
                <a:path w="5167630" h="172720">
                  <a:moveTo>
                    <a:pt x="3954576" y="166687"/>
                  </a:moveTo>
                  <a:lnTo>
                    <a:pt x="3822382" y="166687"/>
                  </a:lnTo>
                  <a:lnTo>
                    <a:pt x="3822382" y="172440"/>
                  </a:lnTo>
                  <a:lnTo>
                    <a:pt x="3954576" y="172440"/>
                  </a:lnTo>
                  <a:lnTo>
                    <a:pt x="3954576" y="166687"/>
                  </a:lnTo>
                  <a:close/>
                </a:path>
                <a:path w="5167630" h="172720">
                  <a:moveTo>
                    <a:pt x="5167401" y="166687"/>
                  </a:moveTo>
                  <a:lnTo>
                    <a:pt x="5035194" y="166687"/>
                  </a:lnTo>
                  <a:lnTo>
                    <a:pt x="5035194" y="172440"/>
                  </a:lnTo>
                  <a:lnTo>
                    <a:pt x="5167401" y="172440"/>
                  </a:lnTo>
                  <a:lnTo>
                    <a:pt x="5167401" y="16668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28601" y="3813997"/>
              <a:ext cx="5575935" cy="0"/>
            </a:xfrm>
            <a:custGeom>
              <a:avLst/>
              <a:gdLst/>
              <a:ahLst/>
              <a:cxnLst/>
              <a:rect l="l" t="t" r="r" b="b"/>
              <a:pathLst>
                <a:path w="5575934">
                  <a:moveTo>
                    <a:pt x="0" y="0"/>
                  </a:moveTo>
                  <a:lnTo>
                    <a:pt x="5575502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8837" y="3842737"/>
              <a:ext cx="132715" cy="316230"/>
            </a:xfrm>
            <a:custGeom>
              <a:avLst/>
              <a:gdLst/>
              <a:ahLst/>
              <a:cxnLst/>
              <a:rect l="l" t="t" r="r" b="b"/>
              <a:pathLst>
                <a:path w="132715" h="316229">
                  <a:moveTo>
                    <a:pt x="132202" y="316136"/>
                  </a:moveTo>
                  <a:lnTo>
                    <a:pt x="0" y="316136"/>
                  </a:lnTo>
                  <a:lnTo>
                    <a:pt x="0" y="0"/>
                  </a:lnTo>
                  <a:lnTo>
                    <a:pt x="132202" y="0"/>
                  </a:lnTo>
                  <a:lnTo>
                    <a:pt x="132202" y="31613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6163" y="381399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235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6399" y="3618567"/>
              <a:ext cx="132715" cy="540385"/>
            </a:xfrm>
            <a:custGeom>
              <a:avLst/>
              <a:gdLst/>
              <a:ahLst/>
              <a:cxnLst/>
              <a:rect l="l" t="t" r="r" b="b"/>
              <a:pathLst>
                <a:path w="132715" h="540385">
                  <a:moveTo>
                    <a:pt x="132202" y="540306"/>
                  </a:moveTo>
                  <a:lnTo>
                    <a:pt x="0" y="540306"/>
                  </a:lnTo>
                  <a:lnTo>
                    <a:pt x="0" y="0"/>
                  </a:lnTo>
                  <a:lnTo>
                    <a:pt x="132202" y="0"/>
                  </a:lnTo>
                  <a:lnTo>
                    <a:pt x="132202" y="54030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3725" y="3474868"/>
              <a:ext cx="5920740" cy="339725"/>
            </a:xfrm>
            <a:custGeom>
              <a:avLst/>
              <a:gdLst/>
              <a:ahLst/>
              <a:cxnLst/>
              <a:rect l="l" t="t" r="r" b="b"/>
              <a:pathLst>
                <a:path w="5920740" h="339725">
                  <a:moveTo>
                    <a:pt x="0" y="339128"/>
                  </a:moveTo>
                  <a:lnTo>
                    <a:pt x="40235" y="339128"/>
                  </a:lnTo>
                </a:path>
                <a:path w="5920740" h="339725">
                  <a:moveTo>
                    <a:pt x="0" y="0"/>
                  </a:moveTo>
                  <a:lnTo>
                    <a:pt x="40235" y="0"/>
                  </a:lnTo>
                </a:path>
                <a:path w="5920740" h="339725">
                  <a:moveTo>
                    <a:pt x="172438" y="0"/>
                  </a:moveTo>
                  <a:lnTo>
                    <a:pt x="5920378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61" y="3193219"/>
              <a:ext cx="132715" cy="965835"/>
            </a:xfrm>
            <a:custGeom>
              <a:avLst/>
              <a:gdLst/>
              <a:ahLst/>
              <a:cxnLst/>
              <a:rect l="l" t="t" r="r" b="b"/>
              <a:pathLst>
                <a:path w="132715" h="965835">
                  <a:moveTo>
                    <a:pt x="132202" y="965654"/>
                  </a:moveTo>
                  <a:lnTo>
                    <a:pt x="0" y="965654"/>
                  </a:lnTo>
                  <a:lnTo>
                    <a:pt x="0" y="0"/>
                  </a:lnTo>
                  <a:lnTo>
                    <a:pt x="132202" y="0"/>
                  </a:lnTo>
                  <a:lnTo>
                    <a:pt x="132202" y="96565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8531" y="2101111"/>
              <a:ext cx="6075680" cy="1713230"/>
            </a:xfrm>
            <a:custGeom>
              <a:avLst/>
              <a:gdLst/>
              <a:ahLst/>
              <a:cxnLst/>
              <a:rect l="l" t="t" r="r" b="b"/>
              <a:pathLst>
                <a:path w="6075680" h="1713229">
                  <a:moveTo>
                    <a:pt x="0" y="1712886"/>
                  </a:moveTo>
                  <a:lnTo>
                    <a:pt x="22991" y="1712886"/>
                  </a:lnTo>
                </a:path>
                <a:path w="6075680" h="1713229">
                  <a:moveTo>
                    <a:pt x="0" y="1373757"/>
                  </a:moveTo>
                  <a:lnTo>
                    <a:pt x="22991" y="1373757"/>
                  </a:lnTo>
                </a:path>
                <a:path w="6075680" h="1713229">
                  <a:moveTo>
                    <a:pt x="0" y="1028881"/>
                  </a:moveTo>
                  <a:lnTo>
                    <a:pt x="22991" y="1028881"/>
                  </a:lnTo>
                </a:path>
                <a:path w="6075680" h="1713229">
                  <a:moveTo>
                    <a:pt x="0" y="684004"/>
                  </a:moveTo>
                  <a:lnTo>
                    <a:pt x="22991" y="684004"/>
                  </a:lnTo>
                </a:path>
                <a:path w="6075680" h="1713229">
                  <a:moveTo>
                    <a:pt x="0" y="344876"/>
                  </a:moveTo>
                  <a:lnTo>
                    <a:pt x="22991" y="344876"/>
                  </a:lnTo>
                </a:path>
                <a:path w="6075680" h="1713229">
                  <a:moveTo>
                    <a:pt x="0" y="0"/>
                  </a:moveTo>
                  <a:lnTo>
                    <a:pt x="22991" y="0"/>
                  </a:lnTo>
                </a:path>
                <a:path w="6075680" h="1713229">
                  <a:moveTo>
                    <a:pt x="155194" y="1028881"/>
                  </a:moveTo>
                  <a:lnTo>
                    <a:pt x="6075573" y="1028881"/>
                  </a:lnTo>
                </a:path>
                <a:path w="6075680" h="1713229">
                  <a:moveTo>
                    <a:pt x="155194" y="684004"/>
                  </a:moveTo>
                  <a:lnTo>
                    <a:pt x="6075573" y="684004"/>
                  </a:lnTo>
                </a:path>
                <a:path w="6075680" h="1713229">
                  <a:moveTo>
                    <a:pt x="155194" y="344876"/>
                  </a:moveTo>
                  <a:lnTo>
                    <a:pt x="6075573" y="344876"/>
                  </a:lnTo>
                </a:path>
                <a:path w="6075680" h="1713229">
                  <a:moveTo>
                    <a:pt x="155194" y="0"/>
                  </a:moveTo>
                  <a:lnTo>
                    <a:pt x="6075573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1522" y="1928672"/>
              <a:ext cx="132715" cy="2230755"/>
            </a:xfrm>
            <a:custGeom>
              <a:avLst/>
              <a:gdLst/>
              <a:ahLst/>
              <a:cxnLst/>
              <a:rect l="l" t="t" r="r" b="b"/>
              <a:pathLst>
                <a:path w="132715" h="2230754">
                  <a:moveTo>
                    <a:pt x="132202" y="2230200"/>
                  </a:moveTo>
                  <a:lnTo>
                    <a:pt x="0" y="2230200"/>
                  </a:lnTo>
                  <a:lnTo>
                    <a:pt x="0" y="0"/>
                  </a:lnTo>
                  <a:lnTo>
                    <a:pt x="132202" y="0"/>
                  </a:lnTo>
                  <a:lnTo>
                    <a:pt x="132202" y="223020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531" y="1756234"/>
              <a:ext cx="6075680" cy="0"/>
            </a:xfrm>
            <a:custGeom>
              <a:avLst/>
              <a:gdLst/>
              <a:ahLst/>
              <a:cxnLst/>
              <a:rect l="l" t="t" r="r" b="b"/>
              <a:pathLst>
                <a:path w="6075680">
                  <a:moveTo>
                    <a:pt x="0" y="0"/>
                  </a:moveTo>
                  <a:lnTo>
                    <a:pt x="6075573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6001" y="1712747"/>
            <a:ext cx="120650" cy="211454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1,30</a:t>
            </a:r>
            <a:r>
              <a:rPr sz="550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8439" y="3039264"/>
            <a:ext cx="120650" cy="14986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56</a:t>
            </a:r>
            <a:r>
              <a:rPr sz="550" dirty="0"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0877" y="3464611"/>
            <a:ext cx="120650" cy="14986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31</a:t>
            </a:r>
            <a:r>
              <a:rPr sz="550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73315" y="3688781"/>
            <a:ext cx="120650" cy="14986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18</a:t>
            </a:r>
            <a:r>
              <a:rPr sz="550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5754" y="3873793"/>
            <a:ext cx="120650" cy="10858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9</a:t>
            </a:r>
            <a:r>
              <a:rPr sz="550" dirty="0"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23940" y="3931272"/>
            <a:ext cx="2029460" cy="217804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45"/>
              </a:spcBef>
            </a:pPr>
            <a:r>
              <a:rPr sz="550" spc="-5" dirty="0">
                <a:latin typeface="Tahoma"/>
                <a:cs typeface="Tahoma"/>
              </a:rPr>
              <a:t>6</a:t>
            </a:r>
            <a:r>
              <a:rPr sz="550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550" spc="20" dirty="0">
                <a:latin typeface="Tahoma"/>
                <a:cs typeface="Tahoma"/>
              </a:rPr>
              <a:t>43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52705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27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21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17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sz="550" spc="20" dirty="0">
                <a:latin typeface="Tahoma"/>
                <a:cs typeface="Tahoma"/>
              </a:rPr>
              <a:t>12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24130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11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</a:pPr>
            <a:r>
              <a:rPr sz="550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550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04694" y="4081796"/>
            <a:ext cx="468630" cy="205104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18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19</a:t>
            </a:r>
            <a:r>
              <a:rPr sz="550" spc="1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1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7757" y="4081796"/>
            <a:ext cx="120650" cy="6731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321" y="4081796"/>
            <a:ext cx="819150" cy="205104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22</a:t>
            </a:r>
            <a:r>
              <a:rPr sz="550" spc="1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23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24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25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26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68134" y="4081796"/>
            <a:ext cx="120650" cy="6731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0573" y="4081796"/>
            <a:ext cx="1336675" cy="28765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14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32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42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45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47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49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53</a:t>
            </a:r>
            <a:r>
              <a:rPr sz="550" spc="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64</a:t>
            </a:r>
            <a:r>
              <a:rPr sz="550" spc="1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1723</a:t>
            </a:r>
            <a:r>
              <a:rPr sz="550" spc="1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28531" y="1578048"/>
            <a:ext cx="6075680" cy="2581275"/>
          </a:xfrm>
          <a:custGeom>
            <a:avLst/>
            <a:gdLst/>
            <a:ahLst/>
            <a:cxnLst/>
            <a:rect l="l" t="t" r="r" b="b"/>
            <a:pathLst>
              <a:path w="6075680" h="2581275">
                <a:moveTo>
                  <a:pt x="0" y="2580825"/>
                </a:moveTo>
                <a:lnTo>
                  <a:pt x="6075573" y="2580825"/>
                </a:lnTo>
              </a:path>
              <a:path w="6075680" h="2581275">
                <a:moveTo>
                  <a:pt x="0" y="0"/>
                </a:moveTo>
                <a:lnTo>
                  <a:pt x="0" y="2580825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860650"/>
            <a:ext cx="1012190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g 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45" dirty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3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months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7551" y="860650"/>
            <a:ext cx="40208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  <a:tabLst>
                <a:tab pos="1397635" algn="l"/>
                <a:tab pos="2782570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latin typeface="Trebuchet MS"/>
                <a:cs typeface="Trebuchet MS"/>
              </a:rPr>
              <a:t>5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dirty="0"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6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80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%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10" dirty="0">
                <a:latin typeface="Trebuchet MS"/>
                <a:cs typeface="Trebuchet MS"/>
              </a:rPr>
              <a:t>at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15" dirty="0">
                <a:latin typeface="Trebuchet MS"/>
                <a:cs typeface="Trebuchet MS"/>
              </a:rPr>
              <a:t>w</a:t>
            </a:r>
            <a:r>
              <a:rPr sz="550" b="1" spc="-20" dirty="0">
                <a:latin typeface="Trebuchet MS"/>
                <a:cs typeface="Trebuchet MS"/>
              </a:rPr>
              <a:t>ee</a:t>
            </a:r>
            <a:r>
              <a:rPr sz="550" b="1" spc="-5" dirty="0">
                <a:latin typeface="Trebuchet MS"/>
                <a:cs typeface="Trebuchet MS"/>
              </a:rPr>
              <a:t>n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1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2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 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7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endParaRPr sz="550">
              <a:latin typeface="Trebuchet MS"/>
              <a:cs typeface="Trebuchet MS"/>
            </a:endParaRPr>
          </a:p>
          <a:p>
            <a:pPr marL="1397635" marR="11430">
              <a:lnSpc>
                <a:spcPct val="109700"/>
              </a:lnSpc>
              <a:spcBef>
                <a:spcPts val="45"/>
              </a:spcBef>
              <a:tabLst>
                <a:tab pos="2782570" algn="l"/>
              </a:tabLst>
            </a:pPr>
            <a:r>
              <a:rPr sz="550" b="1" spc="-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30" dirty="0">
                <a:latin typeface="Trebuchet MS"/>
                <a:cs typeface="Trebuchet MS"/>
              </a:rPr>
              <a:t>&amp;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5" dirty="0">
                <a:latin typeface="Trebuchet MS"/>
                <a:cs typeface="Trebuchet MS"/>
              </a:rPr>
              <a:t>%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O</a:t>
            </a:r>
            <a:r>
              <a:rPr sz="550" b="1" spc="10" dirty="0">
                <a:latin typeface="Trebuchet MS"/>
                <a:cs typeface="Trebuchet MS"/>
              </a:rPr>
              <a:t>f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dirty="0">
                <a:latin typeface="Trebuchet MS"/>
                <a:cs typeface="Trebuchet MS"/>
              </a:rPr>
              <a:t>	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op</a:t>
            </a:r>
            <a:r>
              <a:rPr sz="550" b="1" spc="-25" dirty="0">
                <a:solidFill>
                  <a:srgbClr val="7E7E7E"/>
                </a:solidFill>
                <a:latin typeface="Trebuchet MS"/>
                <a:cs typeface="Trebuchet MS"/>
              </a:rPr>
              <a:t>/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0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g  </a:t>
            </a:r>
            <a:r>
              <a:rPr sz="550" b="1" spc="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on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2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r>
              <a:rPr sz="550" b="1" dirty="0">
                <a:latin typeface="Trebuchet MS"/>
                <a:cs typeface="Trebuchet MS"/>
              </a:rPr>
              <a:t>	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(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3312" y="860650"/>
            <a:ext cx="1177290" cy="49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09700"/>
              </a:lnSpc>
              <a:spcBef>
                <a:spcPts val="100"/>
              </a:spcBef>
              <a:buAutoNum type="arabicParenR" startAt="8"/>
              <a:tabLst>
                <a:tab pos="95250" algn="l"/>
              </a:tabLst>
            </a:pP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endParaRPr sz="550">
              <a:latin typeface="Trebuchet MS"/>
              <a:cs typeface="Trebuchet MS"/>
            </a:endParaRPr>
          </a:p>
          <a:p>
            <a:pPr marL="12700" marR="5080">
              <a:lnSpc>
                <a:spcPct val="109700"/>
              </a:lnSpc>
              <a:spcBef>
                <a:spcPts val="45"/>
              </a:spcBef>
              <a:buAutoNum type="arabicParenR" startAt="8"/>
              <a:tabLst>
                <a:tab pos="95250" algn="l"/>
              </a:tabLst>
            </a:pP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  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  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RFM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9294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5" h="52069">
                <a:moveTo>
                  <a:pt x="3879862" y="25869"/>
                </a:moveTo>
                <a:lnTo>
                  <a:pt x="3877818" y="15798"/>
                </a:lnTo>
                <a:lnTo>
                  <a:pt x="3872280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57" y="0"/>
                </a:lnTo>
                <a:lnTo>
                  <a:pt x="22987" y="0"/>
                </a:lnTo>
                <a:lnTo>
                  <a:pt x="22987" y="584"/>
                </a:lnTo>
                <a:lnTo>
                  <a:pt x="15798" y="2032"/>
                </a:lnTo>
                <a:lnTo>
                  <a:pt x="7569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69" y="44157"/>
                </a:lnTo>
                <a:lnTo>
                  <a:pt x="15798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57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80" y="44157"/>
                </a:lnTo>
                <a:lnTo>
                  <a:pt x="3877818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450" y="1680307"/>
            <a:ext cx="2530475" cy="497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40" dirty="0">
                <a:solidFill>
                  <a:srgbClr val="333333"/>
                </a:solidFill>
                <a:latin typeface="Tahoma"/>
                <a:cs typeface="Tahoma"/>
              </a:rPr>
              <a:t>%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5" dirty="0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Customers</a:t>
            </a:r>
            <a:r>
              <a:rPr sz="70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5" dirty="0">
                <a:solidFill>
                  <a:srgbClr val="333333"/>
                </a:solidFill>
                <a:latin typeface="Tahoma"/>
                <a:cs typeface="Tahoma"/>
              </a:rPr>
              <a:t>Who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Purchased</a:t>
            </a:r>
            <a:r>
              <a:rPr sz="70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55" dirty="0">
                <a:solidFill>
                  <a:srgbClr val="333333"/>
                </a:solidFill>
                <a:latin typeface="Tahoma"/>
                <a:cs typeface="Tahoma"/>
              </a:rPr>
              <a:t>More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on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2nd</a:t>
            </a:r>
            <a:r>
              <a:rPr sz="70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Order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-35" dirty="0">
                <a:solidFill>
                  <a:srgbClr val="333333"/>
                </a:solidFill>
                <a:latin typeface="Tahoma"/>
                <a:cs typeface="Tahoma"/>
              </a:rPr>
              <a:t>:</a:t>
            </a:r>
            <a:r>
              <a:rPr sz="700" spc="-8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19%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Customer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Purchase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Latency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946" y="2467775"/>
            <a:ext cx="149796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h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ch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     </a:t>
            </a:r>
            <a:r>
              <a:rPr sz="55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5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ch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4028" y="2232109"/>
            <a:ext cx="93027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h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550" spc="3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ch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2748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0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5375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8002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2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3503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3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9004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4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1630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5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4257" y="2467775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6</a:t>
            </a:r>
            <a:endParaRPr sz="5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69284" y="2569568"/>
          <a:ext cx="6407149" cy="1632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January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19%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419D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317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23%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358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14%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68B5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90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6%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A3D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CACA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3%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BBE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-1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February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32%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419D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16%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3C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24%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5EA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13%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6C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10%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9CD2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6%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B4DFD6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-1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March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2B58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14%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7C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16%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7C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14%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6C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A5D7D2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-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April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52%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3483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20%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9C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19%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8CC9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86C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550" spc="-20" dirty="0">
                          <a:latin typeface="Tahoma"/>
                          <a:cs typeface="Tahoma"/>
                        </a:rPr>
                        <a:t>9%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solidFill>
                      <a:srgbClr val="B0DD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May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70%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306D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96C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12%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AAD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15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July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>
                    <a:lnB w="6350">
                      <a:solidFill>
                        <a:srgbClr val="CACA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55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88%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B w="6350">
                      <a:solidFill>
                        <a:srgbClr val="CACACA"/>
                      </a:solidFill>
                      <a:prstDash val="solid"/>
                    </a:lnB>
                    <a:solidFill>
                      <a:srgbClr val="306D9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spc="-5" dirty="0">
                          <a:latin typeface="Tahoma"/>
                          <a:cs typeface="Tahoma"/>
                        </a:rPr>
                        <a:t>12%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B w="6350">
                      <a:solidFill>
                        <a:srgbClr val="CACACA"/>
                      </a:solidFill>
                      <a:prstDash val="solid"/>
                    </a:lnB>
                    <a:solidFill>
                      <a:srgbClr val="B0DDD5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CACA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382212" y="4266880"/>
            <a:ext cx="5969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30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25" dirty="0">
                <a:solidFill>
                  <a:srgbClr val="4D78A6"/>
                </a:solidFill>
                <a:latin typeface="Tahoma"/>
                <a:cs typeface="Tahoma"/>
              </a:rPr>
              <a:t>I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20" dirty="0">
                <a:solidFill>
                  <a:srgbClr val="4D78A6"/>
                </a:solidFill>
                <a:latin typeface="Tahoma"/>
                <a:cs typeface="Tahoma"/>
              </a:rPr>
              <a:t>si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g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h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&amp;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Qu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endParaRPr sz="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860650"/>
            <a:ext cx="9436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7551" y="860650"/>
            <a:ext cx="263588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  <a:tabLst>
                <a:tab pos="1397635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latin typeface="Trebuchet MS"/>
                <a:cs typeface="Trebuchet MS"/>
              </a:rPr>
              <a:t>6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h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ri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ri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dirty="0">
                <a:latin typeface="Trebuchet MS"/>
                <a:cs typeface="Trebuchet MS"/>
              </a:rPr>
              <a:t>o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80</a:t>
            </a:r>
            <a:r>
              <a:rPr sz="550" b="1" spc="65" dirty="0">
                <a:latin typeface="Trebuchet MS"/>
                <a:cs typeface="Trebuchet MS"/>
              </a:rPr>
              <a:t>% 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	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10" dirty="0">
                <a:latin typeface="Trebuchet MS"/>
                <a:cs typeface="Trebuchet MS"/>
              </a:rPr>
              <a:t>f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nu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r>
              <a:rPr sz="550" b="1" dirty="0">
                <a:latin typeface="Trebuchet MS"/>
                <a:cs typeface="Trebuchet MS"/>
              </a:rPr>
              <a:t>  </a:t>
            </a:r>
            <a:r>
              <a:rPr sz="550" b="1" spc="-35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7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W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e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3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op</a:t>
            </a:r>
            <a:r>
              <a:rPr sz="550" b="1" spc="-25" dirty="0">
                <a:latin typeface="Trebuchet MS"/>
                <a:cs typeface="Trebuchet MS"/>
              </a:rPr>
              <a:t>/</a:t>
            </a:r>
            <a:r>
              <a:rPr sz="550" b="1" spc="25" dirty="0">
                <a:latin typeface="Trebuchet MS"/>
                <a:cs typeface="Trebuchet MS"/>
              </a:rPr>
              <a:t>B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10" dirty="0">
                <a:latin typeface="Trebuchet MS"/>
                <a:cs typeface="Trebuchet MS"/>
              </a:rPr>
              <a:t>tt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5" dirty="0">
                <a:latin typeface="Trebuchet MS"/>
                <a:cs typeface="Trebuchet MS"/>
              </a:rPr>
              <a:t>m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1</a:t>
            </a:r>
            <a:r>
              <a:rPr sz="550" b="1" dirty="0">
                <a:latin typeface="Trebuchet MS"/>
                <a:cs typeface="Trebuchet MS"/>
              </a:rPr>
              <a:t>0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5" dirty="0">
                <a:latin typeface="Trebuchet MS"/>
                <a:cs typeface="Trebuchet MS"/>
              </a:rPr>
              <a:t>od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ri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30" dirty="0">
                <a:latin typeface="Trebuchet MS"/>
                <a:cs typeface="Trebuchet MS"/>
              </a:rPr>
              <a:t>g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dirty="0">
                <a:latin typeface="Trebuchet MS"/>
                <a:cs typeface="Trebuchet MS"/>
              </a:rPr>
              <a:t>o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nu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(</a:t>
            </a:r>
            <a:r>
              <a:rPr sz="550" b="1" spc="10" dirty="0">
                <a:latin typeface="Trebuchet MS"/>
                <a:cs typeface="Trebuchet MS"/>
              </a:rPr>
              <a:t>E</a:t>
            </a:r>
            <a:r>
              <a:rPr sz="550" b="1" spc="-35" dirty="0">
                <a:latin typeface="Trebuchet MS"/>
                <a:cs typeface="Trebuchet MS"/>
              </a:rPr>
              <a:t>x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lu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U</a:t>
            </a:r>
            <a:r>
              <a:rPr sz="550" b="1" spc="-15" dirty="0">
                <a:latin typeface="Trebuchet MS"/>
                <a:cs typeface="Trebuchet MS"/>
              </a:rPr>
              <a:t>K</a:t>
            </a:r>
            <a:r>
              <a:rPr sz="550" b="1" dirty="0"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8058" y="860650"/>
            <a:ext cx="127063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 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9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  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  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8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312" y="860650"/>
            <a:ext cx="1167130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10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re 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Selling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High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but generating lesser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llin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4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 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5498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4" h="52069">
                <a:moveTo>
                  <a:pt x="3879862" y="25869"/>
                </a:moveTo>
                <a:lnTo>
                  <a:pt x="3877830" y="15798"/>
                </a:lnTo>
                <a:lnTo>
                  <a:pt x="3872280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69" y="0"/>
                </a:lnTo>
                <a:lnTo>
                  <a:pt x="22987" y="0"/>
                </a:lnTo>
                <a:lnTo>
                  <a:pt x="22987" y="584"/>
                </a:lnTo>
                <a:lnTo>
                  <a:pt x="15798" y="2032"/>
                </a:lnTo>
                <a:lnTo>
                  <a:pt x="7581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81" y="44157"/>
                </a:lnTo>
                <a:lnTo>
                  <a:pt x="15798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69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80" y="44157"/>
                </a:lnTo>
                <a:lnTo>
                  <a:pt x="3877830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9284" y="1931546"/>
          <a:ext cx="1535430" cy="94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462">
                <a:tc>
                  <a:txBody>
                    <a:bodyPr/>
                    <a:lstStyle/>
                    <a:p>
                      <a:pPr marL="34290">
                        <a:lnSpc>
                          <a:spcPts val="630"/>
                        </a:lnSpc>
                        <a:spcBef>
                          <a:spcPts val="80"/>
                        </a:spcBef>
                      </a:pPr>
                      <a:r>
                        <a:rPr sz="550" spc="-1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POST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>
                    <a:lnT w="6350">
                      <a:solidFill>
                        <a:srgbClr val="CACA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630"/>
                        </a:lnSpc>
                        <a:spcBef>
                          <a:spcPts val="80"/>
                        </a:spcBef>
                      </a:pPr>
                      <a:r>
                        <a:rPr sz="550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$27,204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2B5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62">
                <a:tc>
                  <a:txBody>
                    <a:bodyPr/>
                    <a:lstStyle/>
                    <a:p>
                      <a:pPr marL="34290">
                        <a:lnSpc>
                          <a:spcPts val="630"/>
                        </a:lnSpc>
                        <a:spcBef>
                          <a:spcPts val="80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22423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630"/>
                        </a:lnSpc>
                        <a:spcBef>
                          <a:spcPts val="80"/>
                        </a:spcBef>
                      </a:pPr>
                      <a:r>
                        <a:rPr sz="550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$14,783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solidFill>
                      <a:srgbClr val="409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1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22960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$4,952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solidFill>
                      <a:srgbClr val="91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84">
                <a:tc>
                  <a:txBody>
                    <a:bodyPr/>
                    <a:lstStyle/>
                    <a:p>
                      <a:pPr marL="34290">
                        <a:lnSpc>
                          <a:spcPts val="635"/>
                        </a:lnSpc>
                        <a:spcBef>
                          <a:spcPts val="80"/>
                        </a:spcBef>
                      </a:pPr>
                      <a:r>
                        <a:rPr sz="550" spc="-2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85099B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$2,833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A4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42">
                <a:tc>
                  <a:txBody>
                    <a:bodyPr/>
                    <a:lstStyle/>
                    <a:p>
                      <a:pPr marL="34290">
                        <a:lnSpc>
                          <a:spcPts val="635"/>
                        </a:lnSpc>
                        <a:spcBef>
                          <a:spcPts val="80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47566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635"/>
                        </a:lnSpc>
                        <a:spcBef>
                          <a:spcPts val="80"/>
                        </a:spcBef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$2,738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solidFill>
                      <a:srgbClr val="A4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462">
                <a:tc>
                  <a:txBody>
                    <a:bodyPr/>
                    <a:lstStyle/>
                    <a:p>
                      <a:pPr marL="34290">
                        <a:lnSpc>
                          <a:spcPts val="635"/>
                        </a:lnSpc>
                        <a:spcBef>
                          <a:spcPts val="75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84879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635"/>
                        </a:lnSpc>
                        <a:spcBef>
                          <a:spcPts val="75"/>
                        </a:spcBef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$2,246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solidFill>
                      <a:srgbClr val="A4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50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85123A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550" spc="15" dirty="0">
                          <a:latin typeface="Tahoma"/>
                          <a:cs typeface="Tahoma"/>
                        </a:rPr>
                        <a:t>$1,934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solidFill>
                      <a:srgbClr val="A4D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marL="34290">
                        <a:lnSpc>
                          <a:spcPts val="610"/>
                        </a:lnSpc>
                        <a:spcBef>
                          <a:spcPts val="80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79321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655"/>
                        </a:lnSpc>
                        <a:spcBef>
                          <a:spcPts val="35"/>
                        </a:spcBef>
                      </a:pPr>
                      <a:r>
                        <a:rPr sz="550" spc="20" dirty="0">
                          <a:latin typeface="Tahoma"/>
                          <a:cs typeface="Tahoma"/>
                        </a:rPr>
                        <a:t>$600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B8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014">
                <a:tc>
                  <a:txBody>
                    <a:bodyPr/>
                    <a:lstStyle/>
                    <a:p>
                      <a:pPr marL="34290">
                        <a:lnSpc>
                          <a:spcPts val="630"/>
                        </a:lnSpc>
                        <a:spcBef>
                          <a:spcPts val="100"/>
                        </a:spcBef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21621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0" marB="0">
                    <a:lnB w="6350">
                      <a:solidFill>
                        <a:srgbClr val="CACA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spc="20" dirty="0">
                          <a:latin typeface="Tahoma"/>
                          <a:cs typeface="Tahoma"/>
                        </a:rPr>
                        <a:t>$170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B w="6350">
                      <a:solidFill>
                        <a:srgbClr val="CACACA"/>
                      </a:solidFill>
                      <a:prstDash val="solid"/>
                    </a:lnB>
                    <a:solidFill>
                      <a:srgbClr val="B8E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2450" y="1634323"/>
            <a:ext cx="103441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45" dirty="0">
                <a:solidFill>
                  <a:srgbClr val="333333"/>
                </a:solidFill>
                <a:latin typeface="Tahoma"/>
                <a:cs typeface="Tahoma"/>
              </a:rPr>
              <a:t>1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0</a:t>
            </a:r>
            <a:r>
              <a:rPr sz="700" spc="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70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lli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700" spc="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5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700" spc="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700" spc="8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endParaRPr sz="700">
              <a:latin typeface="Tahoma"/>
              <a:cs typeface="Tahoma"/>
            </a:endParaRPr>
          </a:p>
          <a:p>
            <a:pPr marL="24130">
              <a:lnSpc>
                <a:spcPct val="100000"/>
              </a:lnSpc>
              <a:spcBef>
                <a:spcPts val="665"/>
              </a:spcBef>
            </a:pPr>
            <a:r>
              <a:rPr sz="55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ock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od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1535" y="1852745"/>
            <a:ext cx="28511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oun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0946" y="3400145"/>
            <a:ext cx="4006850" cy="29209"/>
          </a:xfrm>
          <a:custGeom>
            <a:avLst/>
            <a:gdLst/>
            <a:ahLst/>
            <a:cxnLst/>
            <a:rect l="l" t="t" r="r" b="b"/>
            <a:pathLst>
              <a:path w="4006850" h="29210">
                <a:moveTo>
                  <a:pt x="0" y="0"/>
                </a:moveTo>
                <a:lnTo>
                  <a:pt x="0" y="28739"/>
                </a:lnTo>
              </a:path>
              <a:path w="4006850" h="29210">
                <a:moveTo>
                  <a:pt x="114958" y="0"/>
                </a:moveTo>
                <a:lnTo>
                  <a:pt x="114958" y="28739"/>
                </a:lnTo>
              </a:path>
              <a:path w="4006850" h="29210">
                <a:moveTo>
                  <a:pt x="235665" y="0"/>
                </a:moveTo>
                <a:lnTo>
                  <a:pt x="235665" y="28739"/>
                </a:lnTo>
              </a:path>
              <a:path w="4006850" h="29210">
                <a:moveTo>
                  <a:pt x="350624" y="0"/>
                </a:moveTo>
                <a:lnTo>
                  <a:pt x="350624" y="28739"/>
                </a:lnTo>
              </a:path>
              <a:path w="4006850" h="29210">
                <a:moveTo>
                  <a:pt x="471331" y="0"/>
                </a:moveTo>
                <a:lnTo>
                  <a:pt x="471331" y="28739"/>
                </a:lnTo>
              </a:path>
              <a:path w="4006850" h="29210">
                <a:moveTo>
                  <a:pt x="586289" y="0"/>
                </a:moveTo>
                <a:lnTo>
                  <a:pt x="586289" y="28739"/>
                </a:lnTo>
              </a:path>
              <a:path w="4006850" h="29210">
                <a:moveTo>
                  <a:pt x="706996" y="0"/>
                </a:moveTo>
                <a:lnTo>
                  <a:pt x="706996" y="28739"/>
                </a:lnTo>
              </a:path>
              <a:path w="4006850" h="29210">
                <a:moveTo>
                  <a:pt x="821955" y="0"/>
                </a:moveTo>
                <a:lnTo>
                  <a:pt x="821955" y="28739"/>
                </a:lnTo>
              </a:path>
              <a:path w="4006850" h="29210">
                <a:moveTo>
                  <a:pt x="942662" y="0"/>
                </a:moveTo>
                <a:lnTo>
                  <a:pt x="942662" y="28739"/>
                </a:lnTo>
              </a:path>
              <a:path w="4006850" h="29210">
                <a:moveTo>
                  <a:pt x="1057621" y="0"/>
                </a:moveTo>
                <a:lnTo>
                  <a:pt x="1057621" y="28739"/>
                </a:lnTo>
              </a:path>
              <a:path w="4006850" h="29210">
                <a:moveTo>
                  <a:pt x="1178327" y="0"/>
                </a:moveTo>
                <a:lnTo>
                  <a:pt x="1178327" y="28739"/>
                </a:lnTo>
              </a:path>
              <a:path w="4006850" h="29210">
                <a:moveTo>
                  <a:pt x="1293286" y="0"/>
                </a:moveTo>
                <a:lnTo>
                  <a:pt x="1293286" y="28739"/>
                </a:lnTo>
              </a:path>
              <a:path w="4006850" h="29210">
                <a:moveTo>
                  <a:pt x="1413993" y="0"/>
                </a:moveTo>
                <a:lnTo>
                  <a:pt x="1413993" y="28739"/>
                </a:lnTo>
              </a:path>
              <a:path w="4006850" h="29210">
                <a:moveTo>
                  <a:pt x="1528952" y="0"/>
                </a:moveTo>
                <a:lnTo>
                  <a:pt x="1528952" y="28739"/>
                </a:lnTo>
              </a:path>
              <a:path w="4006850" h="29210">
                <a:moveTo>
                  <a:pt x="1649658" y="0"/>
                </a:moveTo>
                <a:lnTo>
                  <a:pt x="1649658" y="28739"/>
                </a:lnTo>
              </a:path>
              <a:path w="4006850" h="29210">
                <a:moveTo>
                  <a:pt x="1764617" y="0"/>
                </a:moveTo>
                <a:lnTo>
                  <a:pt x="1764617" y="28739"/>
                </a:lnTo>
              </a:path>
              <a:path w="4006850" h="29210">
                <a:moveTo>
                  <a:pt x="1885324" y="0"/>
                </a:moveTo>
                <a:lnTo>
                  <a:pt x="1885324" y="28739"/>
                </a:lnTo>
              </a:path>
              <a:path w="4006850" h="29210">
                <a:moveTo>
                  <a:pt x="2000283" y="0"/>
                </a:moveTo>
                <a:lnTo>
                  <a:pt x="2000283" y="28739"/>
                </a:lnTo>
              </a:path>
              <a:path w="4006850" h="29210">
                <a:moveTo>
                  <a:pt x="2120990" y="0"/>
                </a:moveTo>
                <a:lnTo>
                  <a:pt x="2120990" y="28739"/>
                </a:lnTo>
              </a:path>
              <a:path w="4006850" h="29210">
                <a:moveTo>
                  <a:pt x="2235948" y="0"/>
                </a:moveTo>
                <a:lnTo>
                  <a:pt x="2235948" y="28739"/>
                </a:lnTo>
              </a:path>
              <a:path w="4006850" h="29210">
                <a:moveTo>
                  <a:pt x="2356655" y="0"/>
                </a:moveTo>
                <a:lnTo>
                  <a:pt x="2356655" y="28739"/>
                </a:lnTo>
              </a:path>
              <a:path w="4006850" h="29210">
                <a:moveTo>
                  <a:pt x="2471614" y="0"/>
                </a:moveTo>
                <a:lnTo>
                  <a:pt x="2471614" y="28739"/>
                </a:lnTo>
              </a:path>
              <a:path w="4006850" h="29210">
                <a:moveTo>
                  <a:pt x="2592321" y="0"/>
                </a:moveTo>
                <a:lnTo>
                  <a:pt x="2592321" y="28739"/>
                </a:lnTo>
              </a:path>
              <a:path w="4006850" h="29210">
                <a:moveTo>
                  <a:pt x="2707279" y="0"/>
                </a:moveTo>
                <a:lnTo>
                  <a:pt x="2707279" y="28739"/>
                </a:lnTo>
              </a:path>
              <a:path w="4006850" h="29210">
                <a:moveTo>
                  <a:pt x="2827986" y="0"/>
                </a:moveTo>
                <a:lnTo>
                  <a:pt x="2827986" y="28739"/>
                </a:lnTo>
              </a:path>
              <a:path w="4006850" h="29210">
                <a:moveTo>
                  <a:pt x="2942945" y="0"/>
                </a:moveTo>
                <a:lnTo>
                  <a:pt x="2942945" y="28739"/>
                </a:lnTo>
              </a:path>
              <a:path w="4006850" h="29210">
                <a:moveTo>
                  <a:pt x="3063652" y="0"/>
                </a:moveTo>
                <a:lnTo>
                  <a:pt x="3063652" y="28739"/>
                </a:lnTo>
              </a:path>
              <a:path w="4006850" h="29210">
                <a:moveTo>
                  <a:pt x="3178611" y="0"/>
                </a:moveTo>
                <a:lnTo>
                  <a:pt x="3178611" y="28739"/>
                </a:lnTo>
              </a:path>
              <a:path w="4006850" h="29210">
                <a:moveTo>
                  <a:pt x="3299317" y="0"/>
                </a:moveTo>
                <a:lnTo>
                  <a:pt x="3299317" y="28739"/>
                </a:lnTo>
              </a:path>
              <a:path w="4006850" h="29210">
                <a:moveTo>
                  <a:pt x="3414276" y="0"/>
                </a:moveTo>
                <a:lnTo>
                  <a:pt x="3414276" y="28739"/>
                </a:lnTo>
              </a:path>
              <a:path w="4006850" h="29210">
                <a:moveTo>
                  <a:pt x="3534983" y="0"/>
                </a:moveTo>
                <a:lnTo>
                  <a:pt x="3534983" y="28739"/>
                </a:lnTo>
              </a:path>
              <a:path w="4006850" h="29210">
                <a:moveTo>
                  <a:pt x="3649942" y="0"/>
                </a:moveTo>
                <a:lnTo>
                  <a:pt x="3649942" y="28739"/>
                </a:lnTo>
              </a:path>
              <a:path w="4006850" h="29210">
                <a:moveTo>
                  <a:pt x="3770648" y="0"/>
                </a:moveTo>
                <a:lnTo>
                  <a:pt x="3770648" y="28739"/>
                </a:lnTo>
              </a:path>
              <a:path w="4006850" h="29210">
                <a:moveTo>
                  <a:pt x="3885607" y="0"/>
                </a:moveTo>
                <a:lnTo>
                  <a:pt x="3885607" y="28739"/>
                </a:lnTo>
              </a:path>
              <a:path w="4006850" h="29210">
                <a:moveTo>
                  <a:pt x="4006314" y="0"/>
                </a:moveTo>
                <a:lnTo>
                  <a:pt x="4006314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6802" y="3419835"/>
            <a:ext cx="4011929" cy="72390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EIRE</a:t>
            </a:r>
            <a:endParaRPr sz="550">
              <a:latin typeface="Tahoma"/>
              <a:cs typeface="Tahoma"/>
            </a:endParaRPr>
          </a:p>
          <a:p>
            <a:pPr marL="318770" marR="5080" indent="-12700" algn="r">
              <a:lnSpc>
                <a:spcPct val="140600"/>
              </a:lnSpc>
              <a:spcBef>
                <a:spcPts val="20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Netherland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Germany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France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Australia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Spain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Sweden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Switzerlan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Japan</a:t>
            </a:r>
            <a:endParaRPr sz="550">
              <a:latin typeface="Tahoma"/>
              <a:cs typeface="Tahoma"/>
            </a:endParaRPr>
          </a:p>
          <a:p>
            <a:pPr marL="361315" marR="5080" indent="65405" algn="r">
              <a:lnSpc>
                <a:spcPct val="140600"/>
              </a:lnSpc>
              <a:spcBef>
                <a:spcPts val="2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Portuga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 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Singapore </a:t>
            </a:r>
            <a:r>
              <a:rPr sz="550" spc="-1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Belgium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Finland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Hon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Kon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Channe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Island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endParaRPr sz="550">
              <a:latin typeface="Tahoma"/>
              <a:cs typeface="Tahoma"/>
            </a:endParaRPr>
          </a:p>
          <a:p>
            <a:pPr marL="327660" marR="5080" indent="233045" algn="r">
              <a:lnSpc>
                <a:spcPct val="140100"/>
              </a:lnSpc>
              <a:spcBef>
                <a:spcPts val="2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Ital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y 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Cyprus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Austria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Denmark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Poland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Greece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Norway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Unspeciﬁe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endParaRPr sz="550">
              <a:latin typeface="Tahoma"/>
              <a:cs typeface="Tahoma"/>
            </a:endParaRPr>
          </a:p>
          <a:p>
            <a:pPr marL="436880" marR="5080" indent="88900" algn="r">
              <a:lnSpc>
                <a:spcPct val="140600"/>
              </a:lnSpc>
              <a:spcBef>
                <a:spcPts val="20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Israe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l 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Canada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Lebano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Brazil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Iceland</a:t>
            </a:r>
            <a:endParaRPr sz="550">
              <a:latin typeface="Tahoma"/>
              <a:cs typeface="Tahoma"/>
            </a:endParaRPr>
          </a:p>
          <a:p>
            <a:pPr marL="12700" marR="5080" indent="-635" algn="r">
              <a:lnSpc>
                <a:spcPts val="950"/>
              </a:lnSpc>
              <a:spcBef>
                <a:spcPts val="40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Unite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Ara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Emirate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Europea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Communit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Czec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h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Republi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endParaRPr sz="550">
              <a:latin typeface="Tahoma"/>
              <a:cs typeface="Tahoma"/>
            </a:endParaRPr>
          </a:p>
          <a:p>
            <a:pPr marL="575945" marR="5080" indent="-120650" algn="r">
              <a:lnSpc>
                <a:spcPct val="137100"/>
              </a:lnSpc>
              <a:spcBef>
                <a:spcPts val="45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Bahrai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n 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US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Saud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Arabi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32206" y="2302288"/>
            <a:ext cx="29209" cy="1097915"/>
          </a:xfrm>
          <a:custGeom>
            <a:avLst/>
            <a:gdLst/>
            <a:ahLst/>
            <a:cxnLst/>
            <a:rect l="l" t="t" r="r" b="b"/>
            <a:pathLst>
              <a:path w="29210" h="1097914">
                <a:moveTo>
                  <a:pt x="0" y="1097856"/>
                </a:moveTo>
                <a:lnTo>
                  <a:pt x="28739" y="1097856"/>
                </a:lnTo>
              </a:path>
              <a:path w="29210" h="1097914">
                <a:moveTo>
                  <a:pt x="0" y="551802"/>
                </a:moveTo>
                <a:lnTo>
                  <a:pt x="28739" y="551802"/>
                </a:lnTo>
              </a:path>
              <a:path w="29210" h="1097914">
                <a:moveTo>
                  <a:pt x="0" y="0"/>
                </a:moveTo>
                <a:lnTo>
                  <a:pt x="28739" y="0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4755" y="329547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3442" y="2801155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50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2128" y="2249353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046" y="2429448"/>
            <a:ext cx="120014" cy="49339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55415" y="1959985"/>
            <a:ext cx="4444365" cy="1443355"/>
            <a:chOff x="2155415" y="1959985"/>
            <a:chExt cx="4444365" cy="1443355"/>
          </a:xfrm>
        </p:grpSpPr>
        <p:sp>
          <p:nvSpPr>
            <p:cNvPr id="19" name="object 19"/>
            <p:cNvSpPr/>
            <p:nvPr/>
          </p:nvSpPr>
          <p:spPr>
            <a:xfrm>
              <a:off x="2158590" y="3400145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402355" y="0"/>
                  </a:moveTo>
                  <a:lnTo>
                    <a:pt x="0" y="0"/>
                  </a:lnTo>
                </a:path>
                <a:path w="402589">
                  <a:moveTo>
                    <a:pt x="402355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7260" y="2308036"/>
              <a:ext cx="29209" cy="1092200"/>
            </a:xfrm>
            <a:custGeom>
              <a:avLst/>
              <a:gdLst/>
              <a:ahLst/>
              <a:cxnLst/>
              <a:rect l="l" t="t" r="r" b="b"/>
              <a:pathLst>
                <a:path w="29209" h="1092200">
                  <a:moveTo>
                    <a:pt x="0" y="1092108"/>
                  </a:moveTo>
                  <a:lnTo>
                    <a:pt x="28739" y="1092108"/>
                  </a:lnTo>
                </a:path>
                <a:path w="29209" h="1092200">
                  <a:moveTo>
                    <a:pt x="0" y="546054"/>
                  </a:moveTo>
                  <a:lnTo>
                    <a:pt x="28739" y="546054"/>
                  </a:lnTo>
                </a:path>
                <a:path w="29209" h="1092200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58590" y="1963160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402355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67260" y="2037883"/>
              <a:ext cx="29209" cy="1092200"/>
            </a:xfrm>
            <a:custGeom>
              <a:avLst/>
              <a:gdLst/>
              <a:ahLst/>
              <a:cxnLst/>
              <a:rect l="l" t="t" r="r" b="b"/>
              <a:pathLst>
                <a:path w="29209" h="1092200">
                  <a:moveTo>
                    <a:pt x="0" y="1092108"/>
                  </a:moveTo>
                  <a:lnTo>
                    <a:pt x="28739" y="1092108"/>
                  </a:lnTo>
                </a:path>
                <a:path w="29209" h="1092200">
                  <a:moveTo>
                    <a:pt x="0" y="546054"/>
                  </a:moveTo>
                  <a:lnTo>
                    <a:pt x="28739" y="546054"/>
                  </a:lnTo>
                </a:path>
                <a:path w="29209" h="1092200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95515" y="3295478"/>
            <a:ext cx="1282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0473" y="3295478"/>
            <a:ext cx="363220" cy="1085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50" u="sng" spc="-5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550" u="sng" spc="-20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spc="-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550" u="sng" spc="-5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550" u="sng" spc="-20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550" u="sng" spc="-5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-20" dirty="0">
                <a:solidFill>
                  <a:srgbClr val="666666"/>
                </a:solidFill>
                <a:uFill>
                  <a:solidFill>
                    <a:srgbClr val="FB7C0A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00185" y="3077056"/>
            <a:ext cx="16954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0185" y="2801155"/>
            <a:ext cx="16954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0185" y="2531002"/>
            <a:ext cx="16954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0185" y="2255101"/>
            <a:ext cx="16954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107" y="1984948"/>
            <a:ext cx="2108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-55" dirty="0">
                <a:solidFill>
                  <a:srgbClr val="666666"/>
                </a:solidFill>
                <a:latin typeface="Tahoma"/>
                <a:cs typeface="Tahoma"/>
              </a:rPr>
              <a:t>%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8886" y="2350369"/>
            <a:ext cx="120014" cy="651510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%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58072" y="1960286"/>
            <a:ext cx="4411980" cy="1443355"/>
            <a:chOff x="2558072" y="1960286"/>
            <a:chExt cx="4411980" cy="1443355"/>
          </a:xfrm>
        </p:grpSpPr>
        <p:sp>
          <p:nvSpPr>
            <p:cNvPr id="32" name="object 32"/>
            <p:cNvSpPr/>
            <p:nvPr/>
          </p:nvSpPr>
          <p:spPr>
            <a:xfrm>
              <a:off x="2560946" y="3398708"/>
              <a:ext cx="2018030" cy="0"/>
            </a:xfrm>
            <a:custGeom>
              <a:avLst/>
              <a:gdLst/>
              <a:ahLst/>
              <a:cxnLst/>
              <a:rect l="l" t="t" r="r" b="b"/>
              <a:pathLst>
                <a:path w="2018029">
                  <a:moveTo>
                    <a:pt x="0" y="0"/>
                  </a:moveTo>
                  <a:lnTo>
                    <a:pt x="17243" y="0"/>
                  </a:lnTo>
                </a:path>
                <a:path w="2018029">
                  <a:moveTo>
                    <a:pt x="103462" y="0"/>
                  </a:moveTo>
                  <a:lnTo>
                    <a:pt x="132202" y="0"/>
                  </a:lnTo>
                </a:path>
                <a:path w="2018029">
                  <a:moveTo>
                    <a:pt x="218421" y="0"/>
                  </a:moveTo>
                  <a:lnTo>
                    <a:pt x="252909" y="0"/>
                  </a:lnTo>
                </a:path>
                <a:path w="2018029">
                  <a:moveTo>
                    <a:pt x="339128" y="0"/>
                  </a:moveTo>
                  <a:lnTo>
                    <a:pt x="367868" y="0"/>
                  </a:lnTo>
                </a:path>
                <a:path w="2018029">
                  <a:moveTo>
                    <a:pt x="454087" y="0"/>
                  </a:moveTo>
                  <a:lnTo>
                    <a:pt x="488574" y="0"/>
                  </a:lnTo>
                </a:path>
                <a:path w="2018029">
                  <a:moveTo>
                    <a:pt x="574794" y="0"/>
                  </a:moveTo>
                  <a:lnTo>
                    <a:pt x="603533" y="0"/>
                  </a:lnTo>
                </a:path>
                <a:path w="2018029">
                  <a:moveTo>
                    <a:pt x="689752" y="0"/>
                  </a:moveTo>
                  <a:lnTo>
                    <a:pt x="724240" y="0"/>
                  </a:lnTo>
                </a:path>
                <a:path w="2018029">
                  <a:moveTo>
                    <a:pt x="810459" y="0"/>
                  </a:moveTo>
                  <a:lnTo>
                    <a:pt x="839199" y="0"/>
                  </a:lnTo>
                </a:path>
                <a:path w="2018029">
                  <a:moveTo>
                    <a:pt x="925418" y="0"/>
                  </a:moveTo>
                  <a:lnTo>
                    <a:pt x="959906" y="0"/>
                  </a:lnTo>
                </a:path>
                <a:path w="2018029">
                  <a:moveTo>
                    <a:pt x="1046125" y="0"/>
                  </a:moveTo>
                  <a:lnTo>
                    <a:pt x="1074864" y="0"/>
                  </a:lnTo>
                </a:path>
                <a:path w="2018029">
                  <a:moveTo>
                    <a:pt x="1161083" y="0"/>
                  </a:moveTo>
                  <a:lnTo>
                    <a:pt x="1195571" y="0"/>
                  </a:lnTo>
                </a:path>
                <a:path w="2018029">
                  <a:moveTo>
                    <a:pt x="1281790" y="0"/>
                  </a:moveTo>
                  <a:lnTo>
                    <a:pt x="1310530" y="0"/>
                  </a:lnTo>
                </a:path>
                <a:path w="2018029">
                  <a:moveTo>
                    <a:pt x="1396749" y="0"/>
                  </a:moveTo>
                  <a:lnTo>
                    <a:pt x="1431237" y="0"/>
                  </a:lnTo>
                </a:path>
                <a:path w="2018029">
                  <a:moveTo>
                    <a:pt x="1517456" y="0"/>
                  </a:moveTo>
                  <a:lnTo>
                    <a:pt x="1546196" y="0"/>
                  </a:lnTo>
                </a:path>
                <a:path w="2018029">
                  <a:moveTo>
                    <a:pt x="1632415" y="0"/>
                  </a:moveTo>
                  <a:lnTo>
                    <a:pt x="1666902" y="0"/>
                  </a:lnTo>
                </a:path>
                <a:path w="2018029">
                  <a:moveTo>
                    <a:pt x="1753121" y="0"/>
                  </a:moveTo>
                  <a:lnTo>
                    <a:pt x="1781861" y="0"/>
                  </a:lnTo>
                </a:path>
                <a:path w="2018029">
                  <a:moveTo>
                    <a:pt x="1868080" y="0"/>
                  </a:moveTo>
                  <a:lnTo>
                    <a:pt x="1902568" y="0"/>
                  </a:lnTo>
                </a:path>
                <a:path w="2018029">
                  <a:moveTo>
                    <a:pt x="1988787" y="0"/>
                  </a:moveTo>
                  <a:lnTo>
                    <a:pt x="2017527" y="0"/>
                  </a:lnTo>
                </a:path>
              </a:pathLst>
            </a:custGeom>
            <a:ln w="317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7260" y="3400145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402355" y="0"/>
                  </a:moveTo>
                  <a:lnTo>
                    <a:pt x="0" y="0"/>
                  </a:lnTo>
                </a:path>
                <a:path w="402590">
                  <a:moveTo>
                    <a:pt x="402355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0946" y="3398708"/>
              <a:ext cx="4006850" cy="3175"/>
            </a:xfrm>
            <a:custGeom>
              <a:avLst/>
              <a:gdLst/>
              <a:ahLst/>
              <a:cxnLst/>
              <a:rect l="l" t="t" r="r" b="b"/>
              <a:pathLst>
                <a:path w="4006850" h="3175">
                  <a:moveTo>
                    <a:pt x="2103746" y="0"/>
                  </a:moveTo>
                  <a:lnTo>
                    <a:pt x="4006314" y="0"/>
                  </a:lnTo>
                </a:path>
                <a:path w="4006850" h="3175">
                  <a:moveTo>
                    <a:pt x="0" y="2873"/>
                  </a:moveTo>
                  <a:lnTo>
                    <a:pt x="4006314" y="2873"/>
                  </a:lnTo>
                </a:path>
              </a:pathLst>
            </a:custGeom>
            <a:ln w="317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64471" y="3066770"/>
              <a:ext cx="2914650" cy="334010"/>
            </a:xfrm>
            <a:custGeom>
              <a:avLst/>
              <a:gdLst/>
              <a:ahLst/>
              <a:cxnLst/>
              <a:rect l="l" t="t" r="r" b="b"/>
              <a:pathLst>
                <a:path w="2914650" h="334010">
                  <a:moveTo>
                    <a:pt x="86220" y="0"/>
                  </a:moveTo>
                  <a:lnTo>
                    <a:pt x="0" y="0"/>
                  </a:lnTo>
                  <a:lnTo>
                    <a:pt x="0" y="333387"/>
                  </a:lnTo>
                  <a:lnTo>
                    <a:pt x="86220" y="333387"/>
                  </a:lnTo>
                  <a:lnTo>
                    <a:pt x="86220" y="0"/>
                  </a:lnTo>
                  <a:close/>
                </a:path>
                <a:path w="2914650" h="334010">
                  <a:moveTo>
                    <a:pt x="206933" y="126453"/>
                  </a:moveTo>
                  <a:lnTo>
                    <a:pt x="120713" y="126453"/>
                  </a:lnTo>
                  <a:lnTo>
                    <a:pt x="120713" y="333387"/>
                  </a:lnTo>
                  <a:lnTo>
                    <a:pt x="206933" y="333387"/>
                  </a:lnTo>
                  <a:lnTo>
                    <a:pt x="206933" y="126453"/>
                  </a:lnTo>
                  <a:close/>
                </a:path>
                <a:path w="2914650" h="334010">
                  <a:moveTo>
                    <a:pt x="321881" y="132207"/>
                  </a:moveTo>
                  <a:lnTo>
                    <a:pt x="235673" y="132207"/>
                  </a:lnTo>
                  <a:lnTo>
                    <a:pt x="235673" y="333387"/>
                  </a:lnTo>
                  <a:lnTo>
                    <a:pt x="321881" y="333387"/>
                  </a:lnTo>
                  <a:lnTo>
                    <a:pt x="321881" y="132207"/>
                  </a:lnTo>
                  <a:close/>
                </a:path>
                <a:path w="2914650" h="334010">
                  <a:moveTo>
                    <a:pt x="442595" y="137947"/>
                  </a:moveTo>
                  <a:lnTo>
                    <a:pt x="356374" y="137947"/>
                  </a:lnTo>
                  <a:lnTo>
                    <a:pt x="356374" y="333387"/>
                  </a:lnTo>
                  <a:lnTo>
                    <a:pt x="442595" y="333387"/>
                  </a:lnTo>
                  <a:lnTo>
                    <a:pt x="442595" y="137947"/>
                  </a:lnTo>
                  <a:close/>
                </a:path>
                <a:path w="2914650" h="334010">
                  <a:moveTo>
                    <a:pt x="557555" y="155194"/>
                  </a:moveTo>
                  <a:lnTo>
                    <a:pt x="471335" y="155194"/>
                  </a:lnTo>
                  <a:lnTo>
                    <a:pt x="471335" y="333387"/>
                  </a:lnTo>
                  <a:lnTo>
                    <a:pt x="557555" y="333387"/>
                  </a:lnTo>
                  <a:lnTo>
                    <a:pt x="557555" y="155194"/>
                  </a:lnTo>
                  <a:close/>
                </a:path>
                <a:path w="2914650" h="334010">
                  <a:moveTo>
                    <a:pt x="678256" y="178181"/>
                  </a:moveTo>
                  <a:lnTo>
                    <a:pt x="592035" y="178181"/>
                  </a:lnTo>
                  <a:lnTo>
                    <a:pt x="592035" y="333387"/>
                  </a:lnTo>
                  <a:lnTo>
                    <a:pt x="678256" y="333387"/>
                  </a:lnTo>
                  <a:lnTo>
                    <a:pt x="678256" y="178181"/>
                  </a:lnTo>
                  <a:close/>
                </a:path>
                <a:path w="2914650" h="334010">
                  <a:moveTo>
                    <a:pt x="793216" y="178181"/>
                  </a:moveTo>
                  <a:lnTo>
                    <a:pt x="706996" y="178181"/>
                  </a:lnTo>
                  <a:lnTo>
                    <a:pt x="706996" y="333387"/>
                  </a:lnTo>
                  <a:lnTo>
                    <a:pt x="793216" y="333387"/>
                  </a:lnTo>
                  <a:lnTo>
                    <a:pt x="793216" y="178181"/>
                  </a:lnTo>
                  <a:close/>
                </a:path>
                <a:path w="2914650" h="334010">
                  <a:moveTo>
                    <a:pt x="913930" y="206921"/>
                  </a:moveTo>
                  <a:lnTo>
                    <a:pt x="827709" y="206921"/>
                  </a:lnTo>
                  <a:lnTo>
                    <a:pt x="827709" y="333387"/>
                  </a:lnTo>
                  <a:lnTo>
                    <a:pt x="913930" y="333387"/>
                  </a:lnTo>
                  <a:lnTo>
                    <a:pt x="913930" y="206921"/>
                  </a:lnTo>
                  <a:close/>
                </a:path>
                <a:path w="2914650" h="334010">
                  <a:moveTo>
                    <a:pt x="1028877" y="241414"/>
                  </a:moveTo>
                  <a:lnTo>
                    <a:pt x="942670" y="241414"/>
                  </a:lnTo>
                  <a:lnTo>
                    <a:pt x="942670" y="333387"/>
                  </a:lnTo>
                  <a:lnTo>
                    <a:pt x="1028877" y="333387"/>
                  </a:lnTo>
                  <a:lnTo>
                    <a:pt x="1028877" y="241414"/>
                  </a:lnTo>
                  <a:close/>
                </a:path>
                <a:path w="2914650" h="334010">
                  <a:moveTo>
                    <a:pt x="1149591" y="252907"/>
                  </a:moveTo>
                  <a:lnTo>
                    <a:pt x="1063371" y="252907"/>
                  </a:lnTo>
                  <a:lnTo>
                    <a:pt x="1063371" y="333387"/>
                  </a:lnTo>
                  <a:lnTo>
                    <a:pt x="1149591" y="333387"/>
                  </a:lnTo>
                  <a:lnTo>
                    <a:pt x="1149591" y="252907"/>
                  </a:lnTo>
                  <a:close/>
                </a:path>
                <a:path w="2914650" h="334010">
                  <a:moveTo>
                    <a:pt x="1264551" y="270154"/>
                  </a:moveTo>
                  <a:lnTo>
                    <a:pt x="1178331" y="270154"/>
                  </a:lnTo>
                  <a:lnTo>
                    <a:pt x="1178331" y="333387"/>
                  </a:lnTo>
                  <a:lnTo>
                    <a:pt x="1264551" y="333387"/>
                  </a:lnTo>
                  <a:lnTo>
                    <a:pt x="1264551" y="270154"/>
                  </a:lnTo>
                  <a:close/>
                </a:path>
                <a:path w="2914650" h="334010">
                  <a:moveTo>
                    <a:pt x="1385252" y="270154"/>
                  </a:moveTo>
                  <a:lnTo>
                    <a:pt x="1299032" y="270154"/>
                  </a:lnTo>
                  <a:lnTo>
                    <a:pt x="1299032" y="333387"/>
                  </a:lnTo>
                  <a:lnTo>
                    <a:pt x="1385252" y="333387"/>
                  </a:lnTo>
                  <a:lnTo>
                    <a:pt x="1385252" y="270154"/>
                  </a:lnTo>
                  <a:close/>
                </a:path>
                <a:path w="2914650" h="334010">
                  <a:moveTo>
                    <a:pt x="1500212" y="275907"/>
                  </a:moveTo>
                  <a:lnTo>
                    <a:pt x="1413992" y="275907"/>
                  </a:lnTo>
                  <a:lnTo>
                    <a:pt x="1413992" y="333387"/>
                  </a:lnTo>
                  <a:lnTo>
                    <a:pt x="1500212" y="333387"/>
                  </a:lnTo>
                  <a:lnTo>
                    <a:pt x="1500212" y="275907"/>
                  </a:lnTo>
                  <a:close/>
                </a:path>
                <a:path w="2914650" h="334010">
                  <a:moveTo>
                    <a:pt x="1620926" y="275907"/>
                  </a:moveTo>
                  <a:lnTo>
                    <a:pt x="1534706" y="275907"/>
                  </a:lnTo>
                  <a:lnTo>
                    <a:pt x="1534706" y="333387"/>
                  </a:lnTo>
                  <a:lnTo>
                    <a:pt x="1620926" y="333387"/>
                  </a:lnTo>
                  <a:lnTo>
                    <a:pt x="1620926" y="275907"/>
                  </a:lnTo>
                  <a:close/>
                </a:path>
                <a:path w="2914650" h="334010">
                  <a:moveTo>
                    <a:pt x="1735874" y="287401"/>
                  </a:moveTo>
                  <a:lnTo>
                    <a:pt x="1649666" y="287401"/>
                  </a:lnTo>
                  <a:lnTo>
                    <a:pt x="1649666" y="333387"/>
                  </a:lnTo>
                  <a:lnTo>
                    <a:pt x="1735874" y="333387"/>
                  </a:lnTo>
                  <a:lnTo>
                    <a:pt x="1735874" y="287401"/>
                  </a:lnTo>
                  <a:close/>
                </a:path>
                <a:path w="2914650" h="334010">
                  <a:moveTo>
                    <a:pt x="1856587" y="287401"/>
                  </a:moveTo>
                  <a:lnTo>
                    <a:pt x="1770367" y="287401"/>
                  </a:lnTo>
                  <a:lnTo>
                    <a:pt x="1770367" y="333387"/>
                  </a:lnTo>
                  <a:lnTo>
                    <a:pt x="1856587" y="333387"/>
                  </a:lnTo>
                  <a:lnTo>
                    <a:pt x="1856587" y="287401"/>
                  </a:lnTo>
                  <a:close/>
                </a:path>
                <a:path w="2914650" h="334010">
                  <a:moveTo>
                    <a:pt x="1971548" y="304647"/>
                  </a:moveTo>
                  <a:lnTo>
                    <a:pt x="1885327" y="304647"/>
                  </a:lnTo>
                  <a:lnTo>
                    <a:pt x="1885327" y="333387"/>
                  </a:lnTo>
                  <a:lnTo>
                    <a:pt x="1971548" y="333387"/>
                  </a:lnTo>
                  <a:lnTo>
                    <a:pt x="1971548" y="304647"/>
                  </a:lnTo>
                  <a:close/>
                </a:path>
                <a:path w="2914650" h="334010">
                  <a:moveTo>
                    <a:pt x="2092248" y="304647"/>
                  </a:moveTo>
                  <a:lnTo>
                    <a:pt x="2006028" y="304647"/>
                  </a:lnTo>
                  <a:lnTo>
                    <a:pt x="2006028" y="333387"/>
                  </a:lnTo>
                  <a:lnTo>
                    <a:pt x="2092248" y="333387"/>
                  </a:lnTo>
                  <a:lnTo>
                    <a:pt x="2092248" y="304647"/>
                  </a:lnTo>
                  <a:close/>
                </a:path>
                <a:path w="2914650" h="334010">
                  <a:moveTo>
                    <a:pt x="2207209" y="304647"/>
                  </a:moveTo>
                  <a:lnTo>
                    <a:pt x="2120989" y="304647"/>
                  </a:lnTo>
                  <a:lnTo>
                    <a:pt x="2120989" y="333387"/>
                  </a:lnTo>
                  <a:lnTo>
                    <a:pt x="2207209" y="333387"/>
                  </a:lnTo>
                  <a:lnTo>
                    <a:pt x="2207209" y="304647"/>
                  </a:lnTo>
                  <a:close/>
                </a:path>
                <a:path w="2914650" h="334010">
                  <a:moveTo>
                    <a:pt x="2327922" y="304647"/>
                  </a:moveTo>
                  <a:lnTo>
                    <a:pt x="2241702" y="304647"/>
                  </a:lnTo>
                  <a:lnTo>
                    <a:pt x="2241702" y="333387"/>
                  </a:lnTo>
                  <a:lnTo>
                    <a:pt x="2327922" y="333387"/>
                  </a:lnTo>
                  <a:lnTo>
                    <a:pt x="2327922" y="304647"/>
                  </a:lnTo>
                  <a:close/>
                </a:path>
                <a:path w="2914650" h="334010">
                  <a:moveTo>
                    <a:pt x="2442883" y="316141"/>
                  </a:moveTo>
                  <a:lnTo>
                    <a:pt x="2356662" y="316141"/>
                  </a:lnTo>
                  <a:lnTo>
                    <a:pt x="2356662" y="333387"/>
                  </a:lnTo>
                  <a:lnTo>
                    <a:pt x="2442883" y="333387"/>
                  </a:lnTo>
                  <a:lnTo>
                    <a:pt x="2442883" y="316141"/>
                  </a:lnTo>
                  <a:close/>
                </a:path>
                <a:path w="2914650" h="334010">
                  <a:moveTo>
                    <a:pt x="2563584" y="321881"/>
                  </a:moveTo>
                  <a:lnTo>
                    <a:pt x="2477363" y="321881"/>
                  </a:lnTo>
                  <a:lnTo>
                    <a:pt x="2477363" y="333387"/>
                  </a:lnTo>
                  <a:lnTo>
                    <a:pt x="2563584" y="333387"/>
                  </a:lnTo>
                  <a:lnTo>
                    <a:pt x="2563584" y="321881"/>
                  </a:lnTo>
                  <a:close/>
                </a:path>
                <a:path w="2914650" h="334010">
                  <a:moveTo>
                    <a:pt x="2678544" y="321881"/>
                  </a:moveTo>
                  <a:lnTo>
                    <a:pt x="2592324" y="321881"/>
                  </a:lnTo>
                  <a:lnTo>
                    <a:pt x="2592324" y="333387"/>
                  </a:lnTo>
                  <a:lnTo>
                    <a:pt x="2678544" y="333387"/>
                  </a:lnTo>
                  <a:lnTo>
                    <a:pt x="2678544" y="321881"/>
                  </a:lnTo>
                  <a:close/>
                </a:path>
                <a:path w="2914650" h="334010">
                  <a:moveTo>
                    <a:pt x="2799245" y="321881"/>
                  </a:moveTo>
                  <a:lnTo>
                    <a:pt x="2713024" y="321881"/>
                  </a:lnTo>
                  <a:lnTo>
                    <a:pt x="2713024" y="333387"/>
                  </a:lnTo>
                  <a:lnTo>
                    <a:pt x="2799245" y="333387"/>
                  </a:lnTo>
                  <a:lnTo>
                    <a:pt x="2799245" y="321881"/>
                  </a:lnTo>
                  <a:close/>
                </a:path>
                <a:path w="2914650" h="334010">
                  <a:moveTo>
                    <a:pt x="2914205" y="321881"/>
                  </a:moveTo>
                  <a:lnTo>
                    <a:pt x="2827985" y="321881"/>
                  </a:lnTo>
                  <a:lnTo>
                    <a:pt x="2827985" y="333387"/>
                  </a:lnTo>
                  <a:lnTo>
                    <a:pt x="2914205" y="333387"/>
                  </a:lnTo>
                  <a:lnTo>
                    <a:pt x="2914205" y="321881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15033" y="2854091"/>
              <a:ext cx="3552825" cy="0"/>
            </a:xfrm>
            <a:custGeom>
              <a:avLst/>
              <a:gdLst/>
              <a:ahLst/>
              <a:cxnLst/>
              <a:rect l="l" t="t" r="r" b="b"/>
              <a:pathLst>
                <a:path w="3552825">
                  <a:moveTo>
                    <a:pt x="120706" y="0"/>
                  </a:moveTo>
                  <a:lnTo>
                    <a:pt x="3552227" y="0"/>
                  </a:lnTo>
                </a:path>
                <a:path w="3552825">
                  <a:moveTo>
                    <a:pt x="0" y="0"/>
                  </a:moveTo>
                  <a:lnTo>
                    <a:pt x="34487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9521" y="2739132"/>
              <a:ext cx="86360" cy="661035"/>
            </a:xfrm>
            <a:custGeom>
              <a:avLst/>
              <a:gdLst/>
              <a:ahLst/>
              <a:cxnLst/>
              <a:rect l="l" t="t" r="r" b="b"/>
              <a:pathLst>
                <a:path w="86360" h="661035">
                  <a:moveTo>
                    <a:pt x="86219" y="661013"/>
                  </a:moveTo>
                  <a:lnTo>
                    <a:pt x="0" y="661013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661013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0074" y="285409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28814" y="2589686"/>
              <a:ext cx="86360" cy="810895"/>
            </a:xfrm>
            <a:custGeom>
              <a:avLst/>
              <a:gdLst/>
              <a:ahLst/>
              <a:cxnLst/>
              <a:rect l="l" t="t" r="r" b="b"/>
              <a:pathLst>
                <a:path w="86360" h="810895">
                  <a:moveTo>
                    <a:pt x="86219" y="810459"/>
                  </a:moveTo>
                  <a:lnTo>
                    <a:pt x="0" y="810459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810459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79368" y="2302289"/>
              <a:ext cx="3788410" cy="551815"/>
            </a:xfrm>
            <a:custGeom>
              <a:avLst/>
              <a:gdLst/>
              <a:ahLst/>
              <a:cxnLst/>
              <a:rect l="l" t="t" r="r" b="b"/>
              <a:pathLst>
                <a:path w="3788409" h="551814">
                  <a:moveTo>
                    <a:pt x="0" y="0"/>
                  </a:moveTo>
                  <a:lnTo>
                    <a:pt x="3787892" y="0"/>
                  </a:lnTo>
                </a:path>
                <a:path w="3788409" h="551814">
                  <a:moveTo>
                    <a:pt x="0" y="551802"/>
                  </a:moveTo>
                  <a:lnTo>
                    <a:pt x="34487" y="551802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3855" y="2354020"/>
              <a:ext cx="86360" cy="1046480"/>
            </a:xfrm>
            <a:custGeom>
              <a:avLst/>
              <a:gdLst/>
              <a:ahLst/>
              <a:cxnLst/>
              <a:rect l="l" t="t" r="r" b="b"/>
              <a:pathLst>
                <a:path w="86360" h="1046479">
                  <a:moveTo>
                    <a:pt x="86219" y="1046125"/>
                  </a:moveTo>
                  <a:lnTo>
                    <a:pt x="0" y="1046125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1046125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4409" y="2302289"/>
              <a:ext cx="29209" cy="551815"/>
            </a:xfrm>
            <a:custGeom>
              <a:avLst/>
              <a:gdLst/>
              <a:ahLst/>
              <a:cxnLst/>
              <a:rect l="l" t="t" r="r" b="b"/>
              <a:pathLst>
                <a:path w="29210" h="551814">
                  <a:moveTo>
                    <a:pt x="0" y="551802"/>
                  </a:moveTo>
                  <a:lnTo>
                    <a:pt x="28739" y="551802"/>
                  </a:lnTo>
                </a:path>
                <a:path w="29210" h="551814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3148" y="2256305"/>
              <a:ext cx="86360" cy="1144270"/>
            </a:xfrm>
            <a:custGeom>
              <a:avLst/>
              <a:gdLst/>
              <a:ahLst/>
              <a:cxnLst/>
              <a:rect l="l" t="t" r="r" b="b"/>
              <a:pathLst>
                <a:path w="86360" h="1144270">
                  <a:moveTo>
                    <a:pt x="86219" y="1143840"/>
                  </a:moveTo>
                  <a:lnTo>
                    <a:pt x="0" y="1143840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1143840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0946" y="2302289"/>
              <a:ext cx="17780" cy="551815"/>
            </a:xfrm>
            <a:custGeom>
              <a:avLst/>
              <a:gdLst/>
              <a:ahLst/>
              <a:cxnLst/>
              <a:rect l="l" t="t" r="r" b="b"/>
              <a:pathLst>
                <a:path w="17780" h="551814">
                  <a:moveTo>
                    <a:pt x="0" y="551802"/>
                  </a:moveTo>
                  <a:lnTo>
                    <a:pt x="17243" y="551802"/>
                  </a:lnTo>
                </a:path>
                <a:path w="17780" h="551814">
                  <a:moveTo>
                    <a:pt x="0" y="0"/>
                  </a:moveTo>
                  <a:lnTo>
                    <a:pt x="17243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78190" y="2032135"/>
              <a:ext cx="86360" cy="1368425"/>
            </a:xfrm>
            <a:custGeom>
              <a:avLst/>
              <a:gdLst/>
              <a:ahLst/>
              <a:cxnLst/>
              <a:rect l="l" t="t" r="r" b="b"/>
              <a:pathLst>
                <a:path w="86360" h="1368425">
                  <a:moveTo>
                    <a:pt x="86219" y="1368009"/>
                  </a:moveTo>
                  <a:lnTo>
                    <a:pt x="0" y="1368009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1368009"/>
                  </a:lnTo>
                  <a:close/>
                </a:path>
              </a:pathLst>
            </a:custGeom>
            <a:solidFill>
              <a:srgbClr val="FB7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22736" y="2038698"/>
              <a:ext cx="3888740" cy="1108710"/>
            </a:xfrm>
            <a:custGeom>
              <a:avLst/>
              <a:gdLst/>
              <a:ahLst/>
              <a:cxnLst/>
              <a:rect l="l" t="t" r="r" b="b"/>
              <a:pathLst>
                <a:path w="3888740" h="1108710">
                  <a:moveTo>
                    <a:pt x="0" y="1108378"/>
                  </a:moveTo>
                  <a:lnTo>
                    <a:pt x="117832" y="894487"/>
                  </a:lnTo>
                  <a:lnTo>
                    <a:pt x="235665" y="698728"/>
                  </a:lnTo>
                  <a:lnTo>
                    <a:pt x="353498" y="546889"/>
                  </a:lnTo>
                  <a:lnTo>
                    <a:pt x="471331" y="423121"/>
                  </a:lnTo>
                  <a:lnTo>
                    <a:pt x="589163" y="361080"/>
                  </a:lnTo>
                  <a:lnTo>
                    <a:pt x="706996" y="322070"/>
                  </a:lnTo>
                  <a:lnTo>
                    <a:pt x="824829" y="284224"/>
                  </a:lnTo>
                  <a:lnTo>
                    <a:pt x="942662" y="248139"/>
                  </a:lnTo>
                  <a:lnTo>
                    <a:pt x="1060495" y="215083"/>
                  </a:lnTo>
                  <a:lnTo>
                    <a:pt x="1178327" y="185918"/>
                  </a:lnTo>
                  <a:lnTo>
                    <a:pt x="1296160" y="157330"/>
                  </a:lnTo>
                  <a:lnTo>
                    <a:pt x="1413993" y="133286"/>
                  </a:lnTo>
                  <a:lnTo>
                    <a:pt x="1531826" y="115782"/>
                  </a:lnTo>
                  <a:lnTo>
                    <a:pt x="1649658" y="100453"/>
                  </a:lnTo>
                  <a:lnTo>
                    <a:pt x="1767491" y="88268"/>
                  </a:lnTo>
                  <a:lnTo>
                    <a:pt x="1885324" y="76324"/>
                  </a:lnTo>
                  <a:lnTo>
                    <a:pt x="2003157" y="65348"/>
                  </a:lnTo>
                  <a:lnTo>
                    <a:pt x="2120990" y="54533"/>
                  </a:lnTo>
                  <a:lnTo>
                    <a:pt x="2238822" y="45400"/>
                  </a:lnTo>
                  <a:lnTo>
                    <a:pt x="2356655" y="37028"/>
                  </a:lnTo>
                  <a:lnTo>
                    <a:pt x="2474488" y="31310"/>
                  </a:lnTo>
                  <a:lnTo>
                    <a:pt x="2592321" y="25604"/>
                  </a:lnTo>
                  <a:lnTo>
                    <a:pt x="2710153" y="20064"/>
                  </a:lnTo>
                  <a:lnTo>
                    <a:pt x="2827986" y="15050"/>
                  </a:lnTo>
                  <a:lnTo>
                    <a:pt x="2945819" y="11574"/>
                  </a:lnTo>
                  <a:lnTo>
                    <a:pt x="3063652" y="9227"/>
                  </a:lnTo>
                  <a:lnTo>
                    <a:pt x="3181485" y="6946"/>
                  </a:lnTo>
                  <a:lnTo>
                    <a:pt x="3299317" y="5121"/>
                  </a:lnTo>
                  <a:lnTo>
                    <a:pt x="3417150" y="3339"/>
                  </a:lnTo>
                  <a:lnTo>
                    <a:pt x="3534983" y="2212"/>
                  </a:lnTo>
                  <a:lnTo>
                    <a:pt x="3652816" y="1087"/>
                  </a:lnTo>
                  <a:lnTo>
                    <a:pt x="3770648" y="299"/>
                  </a:lnTo>
                  <a:lnTo>
                    <a:pt x="3888481" y="0"/>
                  </a:lnTo>
                </a:path>
              </a:pathLst>
            </a:custGeom>
            <a:ln w="8896">
              <a:solidFill>
                <a:srgbClr val="10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60946" y="1963160"/>
              <a:ext cx="0" cy="1437005"/>
            </a:xfrm>
            <a:custGeom>
              <a:avLst/>
              <a:gdLst/>
              <a:ahLst/>
              <a:cxnLst/>
              <a:rect l="l" t="t" r="r" b="b"/>
              <a:pathLst>
                <a:path h="1437004">
                  <a:moveTo>
                    <a:pt x="0" y="0"/>
                  </a:moveTo>
                  <a:lnTo>
                    <a:pt x="0" y="1436985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7260" y="1963160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402355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60946" y="1963160"/>
              <a:ext cx="4006850" cy="1437005"/>
            </a:xfrm>
            <a:custGeom>
              <a:avLst/>
              <a:gdLst/>
              <a:ahLst/>
              <a:cxnLst/>
              <a:rect l="l" t="t" r="r" b="b"/>
              <a:pathLst>
                <a:path w="4006850" h="1437004">
                  <a:moveTo>
                    <a:pt x="4006314" y="0"/>
                  </a:moveTo>
                  <a:lnTo>
                    <a:pt x="4006314" y="1436985"/>
                  </a:lnTo>
                </a:path>
                <a:path w="4006850" h="1437004">
                  <a:moveTo>
                    <a:pt x="0" y="0"/>
                  </a:moveTo>
                  <a:lnTo>
                    <a:pt x="4006314" y="0"/>
                  </a:lnTo>
                </a:path>
                <a:path w="4006850" h="1437004">
                  <a:moveTo>
                    <a:pt x="0" y="1436985"/>
                  </a:moveTo>
                  <a:lnTo>
                    <a:pt x="4006314" y="1436985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168882" y="1634323"/>
            <a:ext cx="116395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un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4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endParaRPr sz="900">
              <a:latin typeface="Tahoma"/>
              <a:cs typeface="Tahom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69284" y="3259321"/>
          <a:ext cx="1535430" cy="942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85071A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T w="6350">
                      <a:solidFill>
                        <a:srgbClr val="CACA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7780" algn="r">
                        <a:lnSpc>
                          <a:spcPct val="100000"/>
                        </a:lnSpc>
                      </a:pPr>
                      <a:r>
                        <a:rPr sz="550" spc="20" dirty="0">
                          <a:latin typeface="Tahoma"/>
                          <a:cs typeface="Tahoma"/>
                        </a:rPr>
                        <a:t>$46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T w="6350">
                      <a:solidFill>
                        <a:srgbClr val="CACACA"/>
                      </a:solidFill>
                      <a:prstDash val="solid"/>
                    </a:lnT>
                    <a:solidFill>
                      <a:srgbClr val="FFC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spc="-3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22941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2700" algn="r">
                        <a:lnSpc>
                          <a:spcPct val="100000"/>
                        </a:lnSpc>
                      </a:pPr>
                      <a:r>
                        <a:rPr sz="550" spc="20" dirty="0">
                          <a:latin typeface="Tahoma"/>
                          <a:cs typeface="Tahoma"/>
                        </a:rPr>
                        <a:t>$9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FFC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333333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endParaRPr sz="5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B w="6350">
                      <a:solidFill>
                        <a:srgbClr val="CACA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</a:pPr>
                      <a:r>
                        <a:rPr sz="550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$19,492</a:t>
                      </a:r>
                      <a:endParaRPr sz="5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B w="6350">
                      <a:solidFill>
                        <a:srgbClr val="CACACA"/>
                      </a:solidFill>
                      <a:prstDash val="solid"/>
                    </a:lnB>
                    <a:solidFill>
                      <a:srgbClr val="9D3C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82450" y="2962097"/>
            <a:ext cx="98679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70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700" spc="8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70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lli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700" spc="4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700" spc="-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700" spc="5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70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700" spc="35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700" spc="30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700" spc="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700" spc="7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7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700">
              <a:latin typeface="Tahoma"/>
              <a:cs typeface="Tahoma"/>
            </a:endParaRPr>
          </a:p>
          <a:p>
            <a:pPr marL="24130">
              <a:lnSpc>
                <a:spcPct val="100000"/>
              </a:lnSpc>
              <a:spcBef>
                <a:spcPts val="665"/>
              </a:spcBef>
            </a:pPr>
            <a:r>
              <a:rPr sz="55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ock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od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2212" y="4266880"/>
            <a:ext cx="5969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30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25" dirty="0">
                <a:solidFill>
                  <a:srgbClr val="4D78A6"/>
                </a:solidFill>
                <a:latin typeface="Tahoma"/>
                <a:cs typeface="Tahoma"/>
              </a:rPr>
              <a:t>I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20" dirty="0">
                <a:solidFill>
                  <a:srgbClr val="4D78A6"/>
                </a:solidFill>
                <a:latin typeface="Tahoma"/>
                <a:cs typeface="Tahoma"/>
              </a:rPr>
              <a:t>si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g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h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&amp;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Qu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endParaRPr sz="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860650"/>
            <a:ext cx="9436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096" y="860650"/>
            <a:ext cx="127063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350" y="860650"/>
            <a:ext cx="125031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6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80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%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 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7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op</a:t>
            </a:r>
            <a:r>
              <a:rPr sz="550" b="1" spc="-25" dirty="0">
                <a:solidFill>
                  <a:srgbClr val="7E7E7E"/>
                </a:solidFill>
                <a:latin typeface="Trebuchet MS"/>
                <a:cs typeface="Trebuchet MS"/>
              </a:rPr>
              <a:t>/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0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g 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(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1603" y="860650"/>
            <a:ext cx="1270635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latin typeface="Trebuchet MS"/>
                <a:cs typeface="Trebuchet MS"/>
              </a:rPr>
              <a:t>8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U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" dirty="0">
                <a:latin typeface="Trebuchet MS"/>
                <a:cs typeface="Trebuchet MS"/>
              </a:rPr>
              <a:t>p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dirty="0">
                <a:latin typeface="Trebuchet MS"/>
                <a:cs typeface="Trebuchet MS"/>
              </a:rPr>
              <a:t>y 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5" dirty="0">
                <a:latin typeface="Trebuchet MS"/>
                <a:cs typeface="Trebuchet MS"/>
              </a:rPr>
              <a:t>m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dirty="0">
                <a:latin typeface="Trebuchet MS"/>
                <a:cs typeface="Trebuchet MS"/>
              </a:rPr>
              <a:t>o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dirty="0">
                <a:latin typeface="Trebuchet MS"/>
                <a:cs typeface="Trebuchet MS"/>
              </a:rPr>
              <a:t>2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2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lu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9</a:t>
            </a:r>
            <a:r>
              <a:rPr sz="550" b="1" dirty="0">
                <a:latin typeface="Trebuchet MS"/>
                <a:cs typeface="Trebuchet MS"/>
              </a:rPr>
              <a:t>)  U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ov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5" dirty="0">
                <a:latin typeface="Trebuchet MS"/>
                <a:cs typeface="Trebuchet MS"/>
              </a:rPr>
              <a:t>l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  p</a:t>
            </a:r>
            <a:r>
              <a:rPr sz="550" b="1" spc="-10" dirty="0">
                <a:latin typeface="Trebuchet MS"/>
                <a:cs typeface="Trebuchet MS"/>
              </a:rPr>
              <a:t>ur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spc="65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n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dirty="0">
                <a:latin typeface="Trebuchet MS"/>
                <a:cs typeface="Trebuchet MS"/>
              </a:rPr>
              <a:t>m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o</a:t>
            </a:r>
            <a:r>
              <a:rPr sz="550" b="1" spc="10" dirty="0">
                <a:latin typeface="Trebuchet MS"/>
                <a:cs typeface="Trebuchet MS"/>
              </a:rPr>
              <a:t>f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30" dirty="0">
                <a:latin typeface="Trebuchet MS"/>
                <a:cs typeface="Trebuchet MS"/>
              </a:rPr>
              <a:t>F</a:t>
            </a:r>
            <a:r>
              <a:rPr sz="550" b="1" spc="85" dirty="0">
                <a:latin typeface="Trebuchet MS"/>
                <a:cs typeface="Trebuchet MS"/>
              </a:rPr>
              <a:t>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6857" y="860650"/>
            <a:ext cx="1226820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10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llin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g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 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llin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4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 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0224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4" h="52069">
                <a:moveTo>
                  <a:pt x="3879862" y="25869"/>
                </a:moveTo>
                <a:lnTo>
                  <a:pt x="3877818" y="15798"/>
                </a:lnTo>
                <a:lnTo>
                  <a:pt x="3872280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57" y="0"/>
                </a:lnTo>
                <a:lnTo>
                  <a:pt x="22987" y="0"/>
                </a:lnTo>
                <a:lnTo>
                  <a:pt x="22987" y="584"/>
                </a:lnTo>
                <a:lnTo>
                  <a:pt x="15798" y="2032"/>
                </a:lnTo>
                <a:lnTo>
                  <a:pt x="7569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69" y="44157"/>
                </a:lnTo>
                <a:lnTo>
                  <a:pt x="15798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57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80" y="44157"/>
                </a:lnTo>
                <a:lnTo>
                  <a:pt x="3877818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9137" y="1948489"/>
            <a:ext cx="2018664" cy="650240"/>
            <a:chOff x="839137" y="1948489"/>
            <a:chExt cx="2018664" cy="650240"/>
          </a:xfrm>
        </p:grpSpPr>
        <p:sp>
          <p:nvSpPr>
            <p:cNvPr id="10" name="object 10"/>
            <p:cNvSpPr/>
            <p:nvPr/>
          </p:nvSpPr>
          <p:spPr>
            <a:xfrm>
              <a:off x="997506" y="2566694"/>
              <a:ext cx="368300" cy="29209"/>
            </a:xfrm>
            <a:custGeom>
              <a:avLst/>
              <a:gdLst/>
              <a:ahLst/>
              <a:cxnLst/>
              <a:rect l="l" t="t" r="r" b="b"/>
              <a:pathLst>
                <a:path w="368300" h="29210">
                  <a:moveTo>
                    <a:pt x="0" y="0"/>
                  </a:moveTo>
                  <a:lnTo>
                    <a:pt x="0" y="28739"/>
                  </a:lnTo>
                </a:path>
                <a:path w="368300" h="29210">
                  <a:moveTo>
                    <a:pt x="367868" y="0"/>
                  </a:moveTo>
                  <a:lnTo>
                    <a:pt x="367868" y="28739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312" y="1951664"/>
              <a:ext cx="29209" cy="374015"/>
            </a:xfrm>
            <a:custGeom>
              <a:avLst/>
              <a:gdLst/>
              <a:ahLst/>
              <a:cxnLst/>
              <a:rect l="l" t="t" r="r" b="b"/>
              <a:pathLst>
                <a:path w="29209" h="374014">
                  <a:moveTo>
                    <a:pt x="0" y="373616"/>
                  </a:moveTo>
                  <a:lnTo>
                    <a:pt x="28739" y="373616"/>
                  </a:lnTo>
                </a:path>
                <a:path w="29209" h="374014">
                  <a:moveTo>
                    <a:pt x="0" y="183934"/>
                  </a:moveTo>
                  <a:lnTo>
                    <a:pt x="28739" y="183934"/>
                  </a:lnTo>
                </a:path>
                <a:path w="29209" h="374014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8990" y="2566694"/>
              <a:ext cx="1115695" cy="29209"/>
            </a:xfrm>
            <a:custGeom>
              <a:avLst/>
              <a:gdLst/>
              <a:ahLst/>
              <a:cxnLst/>
              <a:rect l="l" t="t" r="r" b="b"/>
              <a:pathLst>
                <a:path w="1115695" h="29210">
                  <a:moveTo>
                    <a:pt x="0" y="0"/>
                  </a:moveTo>
                  <a:lnTo>
                    <a:pt x="0" y="28739"/>
                  </a:lnTo>
                </a:path>
                <a:path w="1115695" h="29210">
                  <a:moveTo>
                    <a:pt x="373616" y="0"/>
                  </a:moveTo>
                  <a:lnTo>
                    <a:pt x="373616" y="28739"/>
                  </a:lnTo>
                </a:path>
                <a:path w="1115695" h="29210">
                  <a:moveTo>
                    <a:pt x="747232" y="0"/>
                  </a:moveTo>
                  <a:lnTo>
                    <a:pt x="747232" y="28739"/>
                  </a:lnTo>
                </a:path>
                <a:path w="1115695" h="29210">
                  <a:moveTo>
                    <a:pt x="1115100" y="0"/>
                  </a:moveTo>
                  <a:lnTo>
                    <a:pt x="1115100" y="28739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312" y="250921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3133" y="259997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0345" y="259997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3961" y="2599978"/>
            <a:ext cx="528955" cy="246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6080" algn="l"/>
              </a:tabLst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40K	60K</a:t>
            </a:r>
            <a:endParaRPr sz="550">
              <a:latin typeface="Tahoma"/>
              <a:cs typeface="Tahoma"/>
            </a:endParaRPr>
          </a:p>
          <a:p>
            <a:pPr marL="47625">
              <a:lnSpc>
                <a:spcPct val="100000"/>
              </a:lnSpc>
              <a:spcBef>
                <a:spcPts val="430"/>
              </a:spcBef>
            </a:pPr>
            <a:r>
              <a:rPr sz="550" spc="2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al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nu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1193" y="259997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8405" y="2599978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6802" y="2456279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489" y="2272345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489" y="1898728"/>
            <a:ext cx="108585" cy="29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614" y="1912073"/>
            <a:ext cx="120014" cy="57975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Custome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rder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7876" y="1845026"/>
            <a:ext cx="2156460" cy="719455"/>
            <a:chOff x="867876" y="1845026"/>
            <a:chExt cx="2156460" cy="719455"/>
          </a:xfrm>
        </p:grpSpPr>
        <p:sp>
          <p:nvSpPr>
            <p:cNvPr id="24" name="object 24"/>
            <p:cNvSpPr/>
            <p:nvPr/>
          </p:nvSpPr>
          <p:spPr>
            <a:xfrm>
              <a:off x="871051" y="2325280"/>
              <a:ext cx="2150110" cy="0"/>
            </a:xfrm>
            <a:custGeom>
              <a:avLst/>
              <a:gdLst/>
              <a:ahLst/>
              <a:cxnLst/>
              <a:rect l="l" t="t" r="r" b="b"/>
              <a:pathLst>
                <a:path w="2150110">
                  <a:moveTo>
                    <a:pt x="0" y="0"/>
                  </a:moveTo>
                  <a:lnTo>
                    <a:pt x="2149729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1051" y="2135598"/>
              <a:ext cx="1414145" cy="0"/>
            </a:xfrm>
            <a:custGeom>
              <a:avLst/>
              <a:gdLst/>
              <a:ahLst/>
              <a:cxnLst/>
              <a:rect l="l" t="t" r="r" b="b"/>
              <a:pathLst>
                <a:path w="1414145">
                  <a:moveTo>
                    <a:pt x="0" y="0"/>
                  </a:moveTo>
                  <a:lnTo>
                    <a:pt x="1413993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1051" y="1848201"/>
              <a:ext cx="2150110" cy="713105"/>
            </a:xfrm>
            <a:custGeom>
              <a:avLst/>
              <a:gdLst/>
              <a:ahLst/>
              <a:cxnLst/>
              <a:rect l="l" t="t" r="r" b="b"/>
              <a:pathLst>
                <a:path w="2150110" h="713105">
                  <a:moveTo>
                    <a:pt x="0" y="103462"/>
                  </a:moveTo>
                  <a:lnTo>
                    <a:pt x="2149729" y="103462"/>
                  </a:lnTo>
                </a:path>
                <a:path w="2150110" h="713105">
                  <a:moveTo>
                    <a:pt x="494322" y="712744"/>
                  </a:moveTo>
                  <a:lnTo>
                    <a:pt x="494322" y="0"/>
                  </a:lnTo>
                </a:path>
                <a:path w="2150110" h="713105">
                  <a:moveTo>
                    <a:pt x="867939" y="712744"/>
                  </a:moveTo>
                  <a:lnTo>
                    <a:pt x="867939" y="0"/>
                  </a:lnTo>
                </a:path>
                <a:path w="2150110" h="713105">
                  <a:moveTo>
                    <a:pt x="1241555" y="712744"/>
                  </a:moveTo>
                  <a:lnTo>
                    <a:pt x="1241555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6223" y="1848201"/>
              <a:ext cx="534670" cy="713105"/>
            </a:xfrm>
            <a:custGeom>
              <a:avLst/>
              <a:gdLst/>
              <a:ahLst/>
              <a:cxnLst/>
              <a:rect l="l" t="t" r="r" b="b"/>
              <a:pathLst>
                <a:path w="534669" h="713105">
                  <a:moveTo>
                    <a:pt x="0" y="425347"/>
                  </a:moveTo>
                  <a:lnTo>
                    <a:pt x="0" y="712744"/>
                  </a:lnTo>
                </a:path>
                <a:path w="534669" h="713105">
                  <a:moveTo>
                    <a:pt x="0" y="0"/>
                  </a:moveTo>
                  <a:lnTo>
                    <a:pt x="0" y="275901"/>
                  </a:lnTo>
                </a:path>
                <a:path w="534669" h="713105">
                  <a:moveTo>
                    <a:pt x="155194" y="287397"/>
                  </a:moveTo>
                  <a:lnTo>
                    <a:pt x="534558" y="287397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4091" y="1848201"/>
              <a:ext cx="0" cy="713105"/>
            </a:xfrm>
            <a:custGeom>
              <a:avLst/>
              <a:gdLst/>
              <a:ahLst/>
              <a:cxnLst/>
              <a:rect l="l" t="t" r="r" b="b"/>
              <a:pathLst>
                <a:path h="713105">
                  <a:moveTo>
                    <a:pt x="0" y="712744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1051" y="2509214"/>
              <a:ext cx="2150110" cy="0"/>
            </a:xfrm>
            <a:custGeom>
              <a:avLst/>
              <a:gdLst/>
              <a:ahLst/>
              <a:cxnLst/>
              <a:rect l="l" t="t" r="r" b="b"/>
              <a:pathLst>
                <a:path w="2150110">
                  <a:moveTo>
                    <a:pt x="0" y="0"/>
                  </a:moveTo>
                  <a:lnTo>
                    <a:pt x="2149729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3370" y="1886457"/>
              <a:ext cx="1716405" cy="648335"/>
            </a:xfrm>
            <a:custGeom>
              <a:avLst/>
              <a:gdLst/>
              <a:ahLst/>
              <a:cxnLst/>
              <a:rect l="l" t="t" r="r" b="b"/>
              <a:pathLst>
                <a:path w="1716405" h="648335">
                  <a:moveTo>
                    <a:pt x="59880" y="132588"/>
                  </a:moveTo>
                  <a:lnTo>
                    <a:pt x="29946" y="102641"/>
                  </a:lnTo>
                  <a:lnTo>
                    <a:pt x="0" y="132588"/>
                  </a:lnTo>
                  <a:lnTo>
                    <a:pt x="29946" y="162521"/>
                  </a:lnTo>
                  <a:lnTo>
                    <a:pt x="59880" y="132588"/>
                  </a:lnTo>
                  <a:close/>
                </a:path>
                <a:path w="1716405" h="648335">
                  <a:moveTo>
                    <a:pt x="643382" y="29946"/>
                  </a:moveTo>
                  <a:lnTo>
                    <a:pt x="613448" y="0"/>
                  </a:lnTo>
                  <a:lnTo>
                    <a:pt x="583514" y="29946"/>
                  </a:lnTo>
                  <a:lnTo>
                    <a:pt x="613448" y="59880"/>
                  </a:lnTo>
                  <a:lnTo>
                    <a:pt x="643382" y="29946"/>
                  </a:lnTo>
                  <a:close/>
                </a:path>
                <a:path w="1716405" h="648335">
                  <a:moveTo>
                    <a:pt x="643547" y="599135"/>
                  </a:moveTo>
                  <a:lnTo>
                    <a:pt x="613613" y="569201"/>
                  </a:lnTo>
                  <a:lnTo>
                    <a:pt x="583679" y="599135"/>
                  </a:lnTo>
                  <a:lnTo>
                    <a:pt x="613613" y="629069"/>
                  </a:lnTo>
                  <a:lnTo>
                    <a:pt x="643547" y="599135"/>
                  </a:lnTo>
                  <a:close/>
                </a:path>
                <a:path w="1716405" h="648335">
                  <a:moveTo>
                    <a:pt x="816813" y="533819"/>
                  </a:moveTo>
                  <a:lnTo>
                    <a:pt x="786879" y="503885"/>
                  </a:lnTo>
                  <a:lnTo>
                    <a:pt x="756945" y="533819"/>
                  </a:lnTo>
                  <a:lnTo>
                    <a:pt x="786879" y="563753"/>
                  </a:lnTo>
                  <a:lnTo>
                    <a:pt x="816813" y="533819"/>
                  </a:lnTo>
                  <a:close/>
                </a:path>
                <a:path w="1716405" h="648335">
                  <a:moveTo>
                    <a:pt x="972820" y="487159"/>
                  </a:moveTo>
                  <a:lnTo>
                    <a:pt x="942886" y="457225"/>
                  </a:lnTo>
                  <a:lnTo>
                    <a:pt x="924636" y="475462"/>
                  </a:lnTo>
                  <a:lnTo>
                    <a:pt x="897089" y="447890"/>
                  </a:lnTo>
                  <a:lnTo>
                    <a:pt x="867143" y="477837"/>
                  </a:lnTo>
                  <a:lnTo>
                    <a:pt x="897089" y="507771"/>
                  </a:lnTo>
                  <a:lnTo>
                    <a:pt x="915314" y="489546"/>
                  </a:lnTo>
                  <a:lnTo>
                    <a:pt x="942886" y="517105"/>
                  </a:lnTo>
                  <a:lnTo>
                    <a:pt x="972820" y="487159"/>
                  </a:lnTo>
                  <a:close/>
                </a:path>
                <a:path w="1716405" h="648335">
                  <a:moveTo>
                    <a:pt x="1118679" y="421843"/>
                  </a:moveTo>
                  <a:lnTo>
                    <a:pt x="1088745" y="391909"/>
                  </a:lnTo>
                  <a:lnTo>
                    <a:pt x="1058811" y="421843"/>
                  </a:lnTo>
                  <a:lnTo>
                    <a:pt x="1088745" y="451789"/>
                  </a:lnTo>
                  <a:lnTo>
                    <a:pt x="1118679" y="421843"/>
                  </a:lnTo>
                  <a:close/>
                </a:path>
                <a:path w="1716405" h="648335">
                  <a:moveTo>
                    <a:pt x="1251521" y="617804"/>
                  </a:moveTo>
                  <a:lnTo>
                    <a:pt x="1221587" y="587857"/>
                  </a:lnTo>
                  <a:lnTo>
                    <a:pt x="1191641" y="617804"/>
                  </a:lnTo>
                  <a:lnTo>
                    <a:pt x="1221587" y="647738"/>
                  </a:lnTo>
                  <a:lnTo>
                    <a:pt x="1251521" y="617804"/>
                  </a:lnTo>
                  <a:close/>
                </a:path>
                <a:path w="1716405" h="648335">
                  <a:moveTo>
                    <a:pt x="1716379" y="403186"/>
                  </a:moveTo>
                  <a:lnTo>
                    <a:pt x="1686433" y="373253"/>
                  </a:lnTo>
                  <a:lnTo>
                    <a:pt x="1656499" y="403186"/>
                  </a:lnTo>
                  <a:lnTo>
                    <a:pt x="1686433" y="433120"/>
                  </a:lnTo>
                  <a:lnTo>
                    <a:pt x="1716379" y="40318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625" y="1848201"/>
              <a:ext cx="740105" cy="7127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285045" y="2124102"/>
              <a:ext cx="356870" cy="149860"/>
            </a:xfrm>
            <a:custGeom>
              <a:avLst/>
              <a:gdLst/>
              <a:ahLst/>
              <a:cxnLst/>
              <a:rect l="l" t="t" r="r" b="b"/>
              <a:pathLst>
                <a:path w="356869" h="149860">
                  <a:moveTo>
                    <a:pt x="356372" y="149446"/>
                  </a:moveTo>
                  <a:lnTo>
                    <a:pt x="0" y="149446"/>
                  </a:lnTo>
                  <a:lnTo>
                    <a:pt x="0" y="0"/>
                  </a:lnTo>
                  <a:lnTo>
                    <a:pt x="356372" y="0"/>
                  </a:lnTo>
                  <a:lnTo>
                    <a:pt x="356372" y="149446"/>
                  </a:lnTo>
                  <a:close/>
                </a:path>
              </a:pathLst>
            </a:custGeom>
            <a:solidFill>
              <a:srgbClr val="F9F9F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24076" y="2103355"/>
            <a:ext cx="276225" cy="23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430">
              <a:lnSpc>
                <a:spcPct val="123400"/>
              </a:lnSpc>
              <a:spcBef>
                <a:spcPts val="90"/>
              </a:spcBef>
            </a:pP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Hi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gh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e  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6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4076" y="2316029"/>
            <a:ext cx="271780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>
              <a:lnSpc>
                <a:spcPct val="116599"/>
              </a:lnSpc>
              <a:spcBef>
                <a:spcPts val="90"/>
              </a:spcBef>
            </a:pP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-5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p  e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di</a:t>
            </a:r>
            <a:r>
              <a:rPr sz="550" spc="3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40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1051" y="1848201"/>
            <a:ext cx="2150110" cy="718820"/>
          </a:xfrm>
          <a:custGeom>
            <a:avLst/>
            <a:gdLst/>
            <a:ahLst/>
            <a:cxnLst/>
            <a:rect l="l" t="t" r="r" b="b"/>
            <a:pathLst>
              <a:path w="2150110" h="718819">
                <a:moveTo>
                  <a:pt x="0" y="718492"/>
                </a:moveTo>
                <a:lnTo>
                  <a:pt x="2149729" y="718492"/>
                </a:lnTo>
              </a:path>
              <a:path w="2150110" h="718819">
                <a:moveTo>
                  <a:pt x="0" y="0"/>
                </a:moveTo>
                <a:lnTo>
                  <a:pt x="0" y="718492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2450" y="1634323"/>
            <a:ext cx="19437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Customer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Cluster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333333"/>
                </a:solidFill>
                <a:latin typeface="Tahoma"/>
                <a:cs typeface="Tahoma"/>
              </a:rPr>
              <a:t>By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Sales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Tahoma"/>
                <a:cs typeface="Tahoma"/>
              </a:rPr>
              <a:t>&amp;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Orders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86435" y="2566694"/>
            <a:ext cx="1931670" cy="29209"/>
          </a:xfrm>
          <a:custGeom>
            <a:avLst/>
            <a:gdLst/>
            <a:ahLst/>
            <a:cxnLst/>
            <a:rect l="l" t="t" r="r" b="b"/>
            <a:pathLst>
              <a:path w="1931670" h="29210">
                <a:moveTo>
                  <a:pt x="0" y="0"/>
                </a:moveTo>
                <a:lnTo>
                  <a:pt x="0" y="28739"/>
                </a:lnTo>
              </a:path>
              <a:path w="1931670" h="29210">
                <a:moveTo>
                  <a:pt x="385112" y="0"/>
                </a:moveTo>
                <a:lnTo>
                  <a:pt x="385112" y="28739"/>
                </a:lnTo>
              </a:path>
              <a:path w="1931670" h="29210">
                <a:moveTo>
                  <a:pt x="770224" y="0"/>
                </a:moveTo>
                <a:lnTo>
                  <a:pt x="770224" y="28739"/>
                </a:lnTo>
              </a:path>
              <a:path w="1931670" h="29210">
                <a:moveTo>
                  <a:pt x="1161083" y="0"/>
                </a:moveTo>
                <a:lnTo>
                  <a:pt x="1161083" y="28739"/>
                </a:lnTo>
              </a:path>
              <a:path w="1931670" h="29210">
                <a:moveTo>
                  <a:pt x="1546196" y="0"/>
                </a:moveTo>
                <a:lnTo>
                  <a:pt x="1546196" y="28739"/>
                </a:lnTo>
              </a:path>
              <a:path w="1931670" h="29210">
                <a:moveTo>
                  <a:pt x="1931308" y="0"/>
                </a:moveTo>
                <a:lnTo>
                  <a:pt x="1931308" y="28739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81818" y="2599978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6877" y="2599978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81989" y="2599978"/>
            <a:ext cx="639445" cy="246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3225" algn="l"/>
              </a:tabLst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400	600</a:t>
            </a:r>
            <a:endParaRPr sz="55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430"/>
              </a:spcBef>
            </a:pP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10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55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55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57961" y="2599978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22417" y="2599978"/>
            <a:ext cx="1911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100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8914" y="1950460"/>
            <a:ext cx="911860" cy="626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9570" marR="5080" indent="-98425" algn="just">
              <a:lnSpc>
                <a:spcPct val="102899"/>
              </a:lnSpc>
              <a:spcBef>
                <a:spcPts val="70"/>
              </a:spcBef>
            </a:pP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Occ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ssi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oo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  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rs</a:t>
            </a: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he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rs</a:t>
            </a:r>
            <a:endParaRPr sz="550">
              <a:latin typeface="Tahoma"/>
              <a:cs typeface="Tahoma"/>
            </a:endParaRPr>
          </a:p>
          <a:p>
            <a:pPr marL="12700" marR="5080" indent="459740" algn="r">
              <a:lnSpc>
                <a:spcPct val="102899"/>
              </a:lnSpc>
            </a:pP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Sp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en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ome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.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83260" y="1959985"/>
            <a:ext cx="1938020" cy="604520"/>
            <a:chOff x="3983260" y="1959985"/>
            <a:chExt cx="1938020" cy="604520"/>
          </a:xfrm>
        </p:grpSpPr>
        <p:sp>
          <p:nvSpPr>
            <p:cNvPr id="45" name="object 45"/>
            <p:cNvSpPr/>
            <p:nvPr/>
          </p:nvSpPr>
          <p:spPr>
            <a:xfrm>
              <a:off x="3986435" y="1963160"/>
              <a:ext cx="0" cy="598170"/>
            </a:xfrm>
            <a:custGeom>
              <a:avLst/>
              <a:gdLst/>
              <a:ahLst/>
              <a:cxnLst/>
              <a:rect l="l" t="t" r="r" b="b"/>
              <a:pathLst>
                <a:path h="598169">
                  <a:moveTo>
                    <a:pt x="0" y="597785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86435" y="2491970"/>
              <a:ext cx="195580" cy="63500"/>
            </a:xfrm>
            <a:custGeom>
              <a:avLst/>
              <a:gdLst/>
              <a:ahLst/>
              <a:cxnLst/>
              <a:rect l="l" t="t" r="r" b="b"/>
              <a:pathLst>
                <a:path w="195579" h="63500">
                  <a:moveTo>
                    <a:pt x="195429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195429" y="0"/>
                  </a:lnTo>
                  <a:lnTo>
                    <a:pt x="195429" y="63227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71547" y="238276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86219"/>
                  </a:moveTo>
                  <a:lnTo>
                    <a:pt x="0" y="178186"/>
                  </a:lnTo>
                </a:path>
                <a:path h="178435">
                  <a:moveTo>
                    <a:pt x="0" y="0"/>
                  </a:moveTo>
                  <a:lnTo>
                    <a:pt x="0" y="22991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86435" y="2405751"/>
              <a:ext cx="408305" cy="63500"/>
            </a:xfrm>
            <a:custGeom>
              <a:avLst/>
              <a:gdLst/>
              <a:ahLst/>
              <a:cxnLst/>
              <a:rect l="l" t="t" r="r" b="b"/>
              <a:pathLst>
                <a:path w="408304" h="63500">
                  <a:moveTo>
                    <a:pt x="408103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408103" y="0"/>
                  </a:lnTo>
                  <a:lnTo>
                    <a:pt x="408103" y="6322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71547" y="229654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2991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86435" y="2319532"/>
              <a:ext cx="506095" cy="63500"/>
            </a:xfrm>
            <a:custGeom>
              <a:avLst/>
              <a:gdLst/>
              <a:ahLst/>
              <a:cxnLst/>
              <a:rect l="l" t="t" r="r" b="b"/>
              <a:pathLst>
                <a:path w="506095" h="63500">
                  <a:moveTo>
                    <a:pt x="505818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505818" y="0"/>
                  </a:lnTo>
                  <a:lnTo>
                    <a:pt x="505818" y="63227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71547" y="2210321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2991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86435" y="2233313"/>
              <a:ext cx="517525" cy="63500"/>
            </a:xfrm>
            <a:custGeom>
              <a:avLst/>
              <a:gdLst/>
              <a:ahLst/>
              <a:cxnLst/>
              <a:rect l="l" t="t" r="r" b="b"/>
              <a:pathLst>
                <a:path w="517525" h="63500">
                  <a:moveTo>
                    <a:pt x="517314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517314" y="0"/>
                  </a:lnTo>
                  <a:lnTo>
                    <a:pt x="517314" y="63227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71547" y="212410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2991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86435" y="2147094"/>
              <a:ext cx="517525" cy="63500"/>
            </a:xfrm>
            <a:custGeom>
              <a:avLst/>
              <a:gdLst/>
              <a:ahLst/>
              <a:cxnLst/>
              <a:rect l="l" t="t" r="r" b="b"/>
              <a:pathLst>
                <a:path w="517525" h="63500">
                  <a:moveTo>
                    <a:pt x="517314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517314" y="0"/>
                  </a:lnTo>
                  <a:lnTo>
                    <a:pt x="517314" y="63227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1547" y="2037883"/>
              <a:ext cx="775970" cy="523240"/>
            </a:xfrm>
            <a:custGeom>
              <a:avLst/>
              <a:gdLst/>
              <a:ahLst/>
              <a:cxnLst/>
              <a:rect l="l" t="t" r="r" b="b"/>
              <a:pathLst>
                <a:path w="775970" h="523239">
                  <a:moveTo>
                    <a:pt x="385112" y="86219"/>
                  </a:moveTo>
                  <a:lnTo>
                    <a:pt x="385112" y="523062"/>
                  </a:lnTo>
                </a:path>
                <a:path w="775970" h="523239">
                  <a:moveTo>
                    <a:pt x="775971" y="86219"/>
                  </a:moveTo>
                  <a:lnTo>
                    <a:pt x="775971" y="523062"/>
                  </a:lnTo>
                </a:path>
                <a:path w="775970" h="523239">
                  <a:moveTo>
                    <a:pt x="0" y="0"/>
                  </a:moveTo>
                  <a:lnTo>
                    <a:pt x="0" y="22991"/>
                  </a:lnTo>
                </a:path>
                <a:path w="775970" h="523239">
                  <a:moveTo>
                    <a:pt x="385112" y="0"/>
                  </a:moveTo>
                  <a:lnTo>
                    <a:pt x="385112" y="22991"/>
                  </a:lnTo>
                </a:path>
                <a:path w="775970" h="523239">
                  <a:moveTo>
                    <a:pt x="775971" y="0"/>
                  </a:moveTo>
                  <a:lnTo>
                    <a:pt x="775971" y="22991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6435" y="2060875"/>
              <a:ext cx="1299210" cy="63500"/>
            </a:xfrm>
            <a:custGeom>
              <a:avLst/>
              <a:gdLst/>
              <a:ahLst/>
              <a:cxnLst/>
              <a:rect l="l" t="t" r="r" b="b"/>
              <a:pathLst>
                <a:path w="1299210" h="63500">
                  <a:moveTo>
                    <a:pt x="1299034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1299034" y="0"/>
                  </a:lnTo>
                  <a:lnTo>
                    <a:pt x="1299034" y="63227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1547" y="1963160"/>
              <a:ext cx="1161415" cy="598170"/>
            </a:xfrm>
            <a:custGeom>
              <a:avLst/>
              <a:gdLst/>
              <a:ahLst/>
              <a:cxnLst/>
              <a:rect l="l" t="t" r="r" b="b"/>
              <a:pathLst>
                <a:path w="1161414" h="598169">
                  <a:moveTo>
                    <a:pt x="1161083" y="74723"/>
                  </a:moveTo>
                  <a:lnTo>
                    <a:pt x="1161083" y="597785"/>
                  </a:lnTo>
                </a:path>
                <a:path w="1161414" h="598169">
                  <a:moveTo>
                    <a:pt x="0" y="0"/>
                  </a:moveTo>
                  <a:lnTo>
                    <a:pt x="0" y="11495"/>
                  </a:lnTo>
                </a:path>
                <a:path w="1161414" h="598169">
                  <a:moveTo>
                    <a:pt x="385112" y="0"/>
                  </a:moveTo>
                  <a:lnTo>
                    <a:pt x="385112" y="11495"/>
                  </a:lnTo>
                </a:path>
                <a:path w="1161414" h="598169">
                  <a:moveTo>
                    <a:pt x="775971" y="0"/>
                  </a:moveTo>
                  <a:lnTo>
                    <a:pt x="775971" y="11495"/>
                  </a:lnTo>
                </a:path>
                <a:path w="1161414" h="598169">
                  <a:moveTo>
                    <a:pt x="1161083" y="0"/>
                  </a:moveTo>
                  <a:lnTo>
                    <a:pt x="1161083" y="11495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86435" y="1974656"/>
              <a:ext cx="1811020" cy="63500"/>
            </a:xfrm>
            <a:custGeom>
              <a:avLst/>
              <a:gdLst/>
              <a:ahLst/>
              <a:cxnLst/>
              <a:rect l="l" t="t" r="r" b="b"/>
              <a:pathLst>
                <a:path w="1811020" h="63500">
                  <a:moveTo>
                    <a:pt x="1810601" y="63227"/>
                  </a:moveTo>
                  <a:lnTo>
                    <a:pt x="0" y="63227"/>
                  </a:lnTo>
                  <a:lnTo>
                    <a:pt x="0" y="0"/>
                  </a:lnTo>
                  <a:lnTo>
                    <a:pt x="1810601" y="0"/>
                  </a:lnTo>
                  <a:lnTo>
                    <a:pt x="1810601" y="63227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17743" y="1963160"/>
              <a:ext cx="0" cy="598170"/>
            </a:xfrm>
            <a:custGeom>
              <a:avLst/>
              <a:gdLst/>
              <a:ahLst/>
              <a:cxnLst/>
              <a:rect l="l" t="t" r="r" b="b"/>
              <a:pathLst>
                <a:path h="598169">
                  <a:moveTo>
                    <a:pt x="0" y="597785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807328" y="1967704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93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95762" y="2036679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67</a:t>
            </a: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02546" y="2122898"/>
            <a:ext cx="161290" cy="280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26</a:t>
            </a:r>
            <a:r>
              <a:rPr sz="550" spc="25" dirty="0"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550" spc="20" dirty="0">
                <a:latin typeface="Tahoma"/>
                <a:cs typeface="Tahoma"/>
              </a:rPr>
              <a:t>262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86435" y="1963160"/>
            <a:ext cx="2075180" cy="603885"/>
          </a:xfrm>
          <a:custGeom>
            <a:avLst/>
            <a:gdLst/>
            <a:ahLst/>
            <a:cxnLst/>
            <a:rect l="l" t="t" r="r" b="b"/>
            <a:pathLst>
              <a:path w="2075179" h="603885">
                <a:moveTo>
                  <a:pt x="0" y="603533"/>
                </a:moveTo>
                <a:lnTo>
                  <a:pt x="2075006" y="603533"/>
                </a:lnTo>
              </a:path>
              <a:path w="2075179" h="603885">
                <a:moveTo>
                  <a:pt x="0" y="0"/>
                </a:moveTo>
                <a:lnTo>
                  <a:pt x="0" y="603533"/>
                </a:lnTo>
              </a:path>
            </a:pathLst>
          </a:custGeom>
          <a:ln w="5747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077056" y="1634323"/>
            <a:ext cx="1387475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900" spc="13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900" spc="5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6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gm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387985">
              <a:lnSpc>
                <a:spcPct val="100000"/>
              </a:lnSpc>
              <a:spcBef>
                <a:spcPts val="67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RFM:Segments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373695" y="3290934"/>
            <a:ext cx="2190750" cy="917575"/>
            <a:chOff x="1373695" y="3290934"/>
            <a:chExt cx="2190750" cy="917575"/>
          </a:xfrm>
        </p:grpSpPr>
        <p:sp>
          <p:nvSpPr>
            <p:cNvPr id="66" name="object 66"/>
            <p:cNvSpPr/>
            <p:nvPr/>
          </p:nvSpPr>
          <p:spPr>
            <a:xfrm>
              <a:off x="1373996" y="329093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5747" y="0"/>
                  </a:lnTo>
                  <a:lnTo>
                    <a:pt x="5747" y="5748"/>
                  </a:lnTo>
                  <a:lnTo>
                    <a:pt x="0" y="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76870" y="4066906"/>
              <a:ext cx="0" cy="138430"/>
            </a:xfrm>
            <a:custGeom>
              <a:avLst/>
              <a:gdLst/>
              <a:ahLst/>
              <a:cxnLst/>
              <a:rect l="l" t="t" r="r" b="b"/>
              <a:pathLst>
                <a:path h="138429">
                  <a:moveTo>
                    <a:pt x="0" y="13795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03984" y="329093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5747" y="0"/>
                  </a:lnTo>
                  <a:lnTo>
                    <a:pt x="5747" y="5748"/>
                  </a:lnTo>
                  <a:lnTo>
                    <a:pt x="0" y="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06858" y="4066906"/>
              <a:ext cx="0" cy="138430"/>
            </a:xfrm>
            <a:custGeom>
              <a:avLst/>
              <a:gdLst/>
              <a:ahLst/>
              <a:cxnLst/>
              <a:rect l="l" t="t" r="r" b="b"/>
              <a:pathLst>
                <a:path h="138429">
                  <a:moveTo>
                    <a:pt x="0" y="13795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28225" y="329093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5747" y="0"/>
                  </a:lnTo>
                  <a:lnTo>
                    <a:pt x="5747" y="5748"/>
                  </a:lnTo>
                  <a:lnTo>
                    <a:pt x="0" y="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31099" y="4066906"/>
              <a:ext cx="0" cy="138430"/>
            </a:xfrm>
            <a:custGeom>
              <a:avLst/>
              <a:gdLst/>
              <a:ahLst/>
              <a:cxnLst/>
              <a:rect l="l" t="t" r="r" b="b"/>
              <a:pathLst>
                <a:path h="138429">
                  <a:moveTo>
                    <a:pt x="0" y="13795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58213" y="329093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5747" y="0"/>
                  </a:lnTo>
                  <a:lnTo>
                    <a:pt x="5747" y="5748"/>
                  </a:lnTo>
                  <a:lnTo>
                    <a:pt x="0" y="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61087" y="4066906"/>
              <a:ext cx="0" cy="138430"/>
            </a:xfrm>
            <a:custGeom>
              <a:avLst/>
              <a:gdLst/>
              <a:ahLst/>
              <a:cxnLst/>
              <a:rect l="l" t="t" r="r" b="b"/>
              <a:pathLst>
                <a:path h="138429">
                  <a:moveTo>
                    <a:pt x="0" y="13795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06620" y="3257541"/>
            <a:ext cx="55435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4604" algn="r">
              <a:lnSpc>
                <a:spcPct val="133700"/>
              </a:lnSpc>
              <a:spcBef>
                <a:spcPts val="125"/>
              </a:spcBef>
            </a:pP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g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Sp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d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oo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7541" y="3700133"/>
            <a:ext cx="79375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66065" algn="r">
              <a:lnSpc>
                <a:spcPct val="133700"/>
              </a:lnSpc>
              <a:spcBef>
                <a:spcPts val="125"/>
              </a:spcBef>
            </a:pP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  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Occ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ssi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s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en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ome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B</a:t>
            </a: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.</a:t>
            </a:r>
            <a:r>
              <a:rPr sz="550" spc="-5" dirty="0">
                <a:solidFill>
                  <a:srgbClr val="666666"/>
                </a:solidFill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31099" y="3641559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5747" y="80471"/>
                </a:moveTo>
                <a:lnTo>
                  <a:pt x="0" y="80471"/>
                </a:lnTo>
                <a:lnTo>
                  <a:pt x="0" y="0"/>
                </a:lnTo>
                <a:lnTo>
                  <a:pt x="5747" y="0"/>
                </a:lnTo>
                <a:lnTo>
                  <a:pt x="5747" y="80471"/>
                </a:lnTo>
                <a:close/>
              </a:path>
            </a:pathLst>
          </a:custGeom>
          <a:solidFill>
            <a:srgbClr val="B8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568983" y="3287759"/>
            <a:ext cx="2607310" cy="782320"/>
            <a:chOff x="568983" y="3287759"/>
            <a:chExt cx="2607310" cy="782320"/>
          </a:xfrm>
        </p:grpSpPr>
        <p:sp>
          <p:nvSpPr>
            <p:cNvPr id="78" name="object 78"/>
            <p:cNvSpPr/>
            <p:nvPr/>
          </p:nvSpPr>
          <p:spPr>
            <a:xfrm>
              <a:off x="572158" y="3290934"/>
              <a:ext cx="805180" cy="775970"/>
            </a:xfrm>
            <a:custGeom>
              <a:avLst/>
              <a:gdLst/>
              <a:ahLst/>
              <a:cxnLst/>
              <a:rect l="l" t="t" r="r" b="b"/>
              <a:pathLst>
                <a:path w="805180" h="775970">
                  <a:moveTo>
                    <a:pt x="804711" y="0"/>
                  </a:moveTo>
                  <a:lnTo>
                    <a:pt x="0" y="0"/>
                  </a:lnTo>
                </a:path>
                <a:path w="805180" h="775970">
                  <a:moveTo>
                    <a:pt x="804711" y="775971"/>
                  </a:moveTo>
                  <a:lnTo>
                    <a:pt x="0" y="775971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06858" y="3290934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h="770254">
                  <a:moveTo>
                    <a:pt x="0" y="770224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06858" y="3290934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h="770254">
                  <a:moveTo>
                    <a:pt x="0" y="770224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78119" y="3969191"/>
              <a:ext cx="29209" cy="80645"/>
            </a:xfrm>
            <a:custGeom>
              <a:avLst/>
              <a:gdLst/>
              <a:ahLst/>
              <a:cxnLst/>
              <a:rect l="l" t="t" r="r" b="b"/>
              <a:pathLst>
                <a:path w="29210" h="80645">
                  <a:moveTo>
                    <a:pt x="28739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28739" y="0"/>
                  </a:lnTo>
                  <a:lnTo>
                    <a:pt x="28739" y="80471"/>
                  </a:lnTo>
                  <a:close/>
                </a:path>
              </a:pathLst>
            </a:custGeom>
            <a:solidFill>
              <a:srgbClr val="FFC5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90722" y="3722030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h="339725">
                  <a:moveTo>
                    <a:pt x="0" y="218421"/>
                  </a:moveTo>
                  <a:lnTo>
                    <a:pt x="0" y="339128"/>
                  </a:lnTo>
                </a:path>
                <a:path h="339725">
                  <a:moveTo>
                    <a:pt x="0" y="0"/>
                  </a:moveTo>
                  <a:lnTo>
                    <a:pt x="0" y="13795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10251" y="3859980"/>
              <a:ext cx="396875" cy="80645"/>
            </a:xfrm>
            <a:custGeom>
              <a:avLst/>
              <a:gdLst/>
              <a:ahLst/>
              <a:cxnLst/>
              <a:rect l="l" t="t" r="r" b="b"/>
              <a:pathLst>
                <a:path w="396875" h="80645">
                  <a:moveTo>
                    <a:pt x="396607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396607" y="0"/>
                  </a:lnTo>
                  <a:lnTo>
                    <a:pt x="396607" y="80471"/>
                  </a:lnTo>
                  <a:close/>
                </a:path>
              </a:pathLst>
            </a:custGeom>
            <a:solidFill>
              <a:srgbClr val="CA5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40168" y="3750770"/>
              <a:ext cx="167005" cy="80645"/>
            </a:xfrm>
            <a:custGeom>
              <a:avLst/>
              <a:gdLst/>
              <a:ahLst/>
              <a:cxnLst/>
              <a:rect l="l" t="t" r="r" b="b"/>
              <a:pathLst>
                <a:path w="167005" h="80645">
                  <a:moveTo>
                    <a:pt x="166690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66690" y="0"/>
                  </a:lnTo>
                  <a:lnTo>
                    <a:pt x="166690" y="80471"/>
                  </a:lnTo>
                  <a:close/>
                </a:path>
              </a:pathLst>
            </a:custGeom>
            <a:solidFill>
              <a:srgbClr val="F49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0722" y="3290934"/>
              <a:ext cx="0" cy="351155"/>
            </a:xfrm>
            <a:custGeom>
              <a:avLst/>
              <a:gdLst/>
              <a:ahLst/>
              <a:cxnLst/>
              <a:rect l="l" t="t" r="r" b="b"/>
              <a:pathLst>
                <a:path h="351154">
                  <a:moveTo>
                    <a:pt x="0" y="0"/>
                  </a:moveTo>
                  <a:lnTo>
                    <a:pt x="0" y="350624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78048" y="3641559"/>
              <a:ext cx="528955" cy="80645"/>
            </a:xfrm>
            <a:custGeom>
              <a:avLst/>
              <a:gdLst/>
              <a:ahLst/>
              <a:cxnLst/>
              <a:rect l="l" t="t" r="r" b="b"/>
              <a:pathLst>
                <a:path w="528955" h="80645">
                  <a:moveTo>
                    <a:pt x="528810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528810" y="0"/>
                  </a:lnTo>
                  <a:lnTo>
                    <a:pt x="528810" y="80471"/>
                  </a:lnTo>
                  <a:close/>
                </a:path>
              </a:pathLst>
            </a:custGeom>
            <a:solidFill>
              <a:srgbClr val="9D3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97648" y="3526600"/>
              <a:ext cx="109220" cy="80645"/>
            </a:xfrm>
            <a:custGeom>
              <a:avLst/>
              <a:gdLst/>
              <a:ahLst/>
              <a:cxnLst/>
              <a:rect l="l" t="t" r="r" b="b"/>
              <a:pathLst>
                <a:path w="109219" h="80645">
                  <a:moveTo>
                    <a:pt x="109210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09210" y="0"/>
                  </a:lnTo>
                  <a:lnTo>
                    <a:pt x="109210" y="80471"/>
                  </a:lnTo>
                  <a:close/>
                </a:path>
              </a:pathLst>
            </a:custGeom>
            <a:solidFill>
              <a:srgbClr val="F6AC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59697" y="3417389"/>
              <a:ext cx="247650" cy="80645"/>
            </a:xfrm>
            <a:custGeom>
              <a:avLst/>
              <a:gdLst/>
              <a:ahLst/>
              <a:cxnLst/>
              <a:rect l="l" t="t" r="r" b="b"/>
              <a:pathLst>
                <a:path w="247650" h="80645">
                  <a:moveTo>
                    <a:pt x="24716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247161" y="0"/>
                  </a:lnTo>
                  <a:lnTo>
                    <a:pt x="247161" y="80471"/>
                  </a:lnTo>
                  <a:close/>
                </a:path>
              </a:pathLst>
            </a:custGeom>
            <a:solidFill>
              <a:srgbClr val="EF7A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83867" y="3308178"/>
              <a:ext cx="23495" cy="80645"/>
            </a:xfrm>
            <a:custGeom>
              <a:avLst/>
              <a:gdLst/>
              <a:ahLst/>
              <a:cxnLst/>
              <a:rect l="l" t="t" r="r" b="b"/>
              <a:pathLst>
                <a:path w="23494" h="80645">
                  <a:moveTo>
                    <a:pt x="2299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22991" y="0"/>
                  </a:lnTo>
                  <a:lnTo>
                    <a:pt x="22991" y="80471"/>
                  </a:lnTo>
                  <a:close/>
                </a:path>
              </a:pathLst>
            </a:custGeom>
            <a:solidFill>
              <a:srgbClr val="FFC5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06858" y="3969191"/>
              <a:ext cx="109220" cy="80645"/>
            </a:xfrm>
            <a:custGeom>
              <a:avLst/>
              <a:gdLst/>
              <a:ahLst/>
              <a:cxnLst/>
              <a:rect l="l" t="t" r="r" b="b"/>
              <a:pathLst>
                <a:path w="109219" h="80645">
                  <a:moveTo>
                    <a:pt x="109210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09210" y="0"/>
                  </a:lnTo>
                  <a:lnTo>
                    <a:pt x="109210" y="80471"/>
                  </a:lnTo>
                  <a:close/>
                </a:path>
              </a:pathLst>
            </a:custGeom>
            <a:solidFill>
              <a:srgbClr val="9EC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06858" y="3859980"/>
              <a:ext cx="52069" cy="80645"/>
            </a:xfrm>
            <a:custGeom>
              <a:avLst/>
              <a:gdLst/>
              <a:ahLst/>
              <a:cxnLst/>
              <a:rect l="l" t="t" r="r" b="b"/>
              <a:pathLst>
                <a:path w="52069" h="80645">
                  <a:moveTo>
                    <a:pt x="5173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51731" y="0"/>
                  </a:lnTo>
                  <a:lnTo>
                    <a:pt x="51731" y="80471"/>
                  </a:lnTo>
                  <a:close/>
                </a:path>
              </a:pathLst>
            </a:custGeom>
            <a:solidFill>
              <a:srgbClr val="B3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06858" y="3750770"/>
              <a:ext cx="189865" cy="80645"/>
            </a:xfrm>
            <a:custGeom>
              <a:avLst/>
              <a:gdLst/>
              <a:ahLst/>
              <a:cxnLst/>
              <a:rect l="l" t="t" r="r" b="b"/>
              <a:pathLst>
                <a:path w="189864" h="80645">
                  <a:moveTo>
                    <a:pt x="189682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89682" y="0"/>
                  </a:lnTo>
                  <a:lnTo>
                    <a:pt x="189682" y="80471"/>
                  </a:lnTo>
                  <a:close/>
                </a:path>
              </a:pathLst>
            </a:custGeom>
            <a:solidFill>
              <a:srgbClr val="83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06858" y="3641559"/>
              <a:ext cx="34925" cy="80645"/>
            </a:xfrm>
            <a:custGeom>
              <a:avLst/>
              <a:gdLst/>
              <a:ahLst/>
              <a:cxnLst/>
              <a:rect l="l" t="t" r="r" b="b"/>
              <a:pathLst>
                <a:path w="34925" h="80645">
                  <a:moveTo>
                    <a:pt x="34487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34487" y="0"/>
                  </a:lnTo>
                  <a:lnTo>
                    <a:pt x="34487" y="80471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06858" y="3526600"/>
              <a:ext cx="57785" cy="80645"/>
            </a:xfrm>
            <a:custGeom>
              <a:avLst/>
              <a:gdLst/>
              <a:ahLst/>
              <a:cxnLst/>
              <a:rect l="l" t="t" r="r" b="b"/>
              <a:pathLst>
                <a:path w="57785" h="80645">
                  <a:moveTo>
                    <a:pt x="57479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57479" y="0"/>
                  </a:lnTo>
                  <a:lnTo>
                    <a:pt x="57479" y="80471"/>
                  </a:lnTo>
                  <a:close/>
                </a:path>
              </a:pathLst>
            </a:custGeom>
            <a:solidFill>
              <a:srgbClr val="B1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06858" y="3417389"/>
              <a:ext cx="74930" cy="80645"/>
            </a:xfrm>
            <a:custGeom>
              <a:avLst/>
              <a:gdLst/>
              <a:ahLst/>
              <a:cxnLst/>
              <a:rect l="l" t="t" r="r" b="b"/>
              <a:pathLst>
                <a:path w="74930" h="80645">
                  <a:moveTo>
                    <a:pt x="74723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74723" y="0"/>
                  </a:lnTo>
                  <a:lnTo>
                    <a:pt x="74723" y="80471"/>
                  </a:lnTo>
                  <a:close/>
                </a:path>
              </a:pathLst>
            </a:custGeom>
            <a:solidFill>
              <a:srgbClr val="A9D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06858" y="3308178"/>
              <a:ext cx="563880" cy="80645"/>
            </a:xfrm>
            <a:custGeom>
              <a:avLst/>
              <a:gdLst/>
              <a:ahLst/>
              <a:cxnLst/>
              <a:rect l="l" t="t" r="r" b="b"/>
              <a:pathLst>
                <a:path w="563880" h="80645">
                  <a:moveTo>
                    <a:pt x="563298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563298" y="0"/>
                  </a:lnTo>
                  <a:lnTo>
                    <a:pt x="563298" y="80471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68837" y="3290934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h="770254">
                  <a:moveTo>
                    <a:pt x="0" y="770224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31099" y="3290934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h="770254">
                  <a:moveTo>
                    <a:pt x="0" y="770224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31099" y="3969191"/>
              <a:ext cx="63500" cy="80645"/>
            </a:xfrm>
            <a:custGeom>
              <a:avLst/>
              <a:gdLst/>
              <a:ahLst/>
              <a:cxnLst/>
              <a:rect l="l" t="t" r="r" b="b"/>
              <a:pathLst>
                <a:path w="63500" h="80645">
                  <a:moveTo>
                    <a:pt x="63227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63227" y="0"/>
                  </a:lnTo>
                  <a:lnTo>
                    <a:pt x="63227" y="80471"/>
                  </a:lnTo>
                  <a:close/>
                </a:path>
              </a:pathLst>
            </a:custGeom>
            <a:solidFill>
              <a:srgbClr val="99C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31099" y="3859980"/>
              <a:ext cx="17780" cy="80645"/>
            </a:xfrm>
            <a:custGeom>
              <a:avLst/>
              <a:gdLst/>
              <a:ahLst/>
              <a:cxnLst/>
              <a:rect l="l" t="t" r="r" b="b"/>
              <a:pathLst>
                <a:path w="17780" h="80645">
                  <a:moveTo>
                    <a:pt x="17243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7243" y="0"/>
                  </a:lnTo>
                  <a:lnTo>
                    <a:pt x="17243" y="80471"/>
                  </a:lnTo>
                  <a:close/>
                </a:path>
              </a:pathLst>
            </a:custGeom>
            <a:solidFill>
              <a:srgbClr val="B1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31099" y="3750770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4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92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31099" y="3526600"/>
              <a:ext cx="17780" cy="80645"/>
            </a:xfrm>
            <a:custGeom>
              <a:avLst/>
              <a:gdLst/>
              <a:ahLst/>
              <a:cxnLst/>
              <a:rect l="l" t="t" r="r" b="b"/>
              <a:pathLst>
                <a:path w="17780" h="80645">
                  <a:moveTo>
                    <a:pt x="17243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17243" y="0"/>
                  </a:lnTo>
                  <a:lnTo>
                    <a:pt x="17243" y="80471"/>
                  </a:lnTo>
                  <a:close/>
                </a:path>
              </a:pathLst>
            </a:custGeom>
            <a:solidFill>
              <a:srgbClr val="B2D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31099" y="3417389"/>
              <a:ext cx="86360" cy="80645"/>
            </a:xfrm>
            <a:custGeom>
              <a:avLst/>
              <a:gdLst/>
              <a:ahLst/>
              <a:cxnLst/>
              <a:rect l="l" t="t" r="r" b="b"/>
              <a:pathLst>
                <a:path w="86360" h="80645">
                  <a:moveTo>
                    <a:pt x="86219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6219" y="0"/>
                  </a:lnTo>
                  <a:lnTo>
                    <a:pt x="86219" y="80471"/>
                  </a:lnTo>
                  <a:close/>
                </a:path>
              </a:pathLst>
            </a:custGeom>
            <a:solidFill>
              <a:srgbClr val="8E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31099" y="3308178"/>
              <a:ext cx="345440" cy="80645"/>
            </a:xfrm>
            <a:custGeom>
              <a:avLst/>
              <a:gdLst/>
              <a:ahLst/>
              <a:cxnLst/>
              <a:rect l="l" t="t" r="r" b="b"/>
              <a:pathLst>
                <a:path w="345439" h="80645">
                  <a:moveTo>
                    <a:pt x="344876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344876" y="0"/>
                  </a:lnTo>
                  <a:lnTo>
                    <a:pt x="344876" y="80471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15860" y="3623111"/>
            <a:ext cx="93853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he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p</a:t>
            </a:r>
            <a:r>
              <a:rPr sz="5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666666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666666"/>
                </a:solidFill>
                <a:latin typeface="Tahoma"/>
                <a:cs typeface="Tahoma"/>
              </a:rPr>
              <a:t>rs</a:t>
            </a:r>
            <a:r>
              <a:rPr sz="550" dirty="0">
                <a:solidFill>
                  <a:srgbClr val="666666"/>
                </a:solidFill>
                <a:latin typeface="Tahoma"/>
                <a:cs typeface="Tahoma"/>
              </a:rPr>
              <a:t> 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0" dirty="0">
                <a:latin typeface="Tahoma"/>
                <a:cs typeface="Tahoma"/>
              </a:rPr>
              <a:t>16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536608" y="3841533"/>
            <a:ext cx="14986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12</a:t>
            </a:r>
            <a:r>
              <a:rPr sz="550" spc="25" dirty="0"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726290" y="3398941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7</a:t>
            </a: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864241" y="3508152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3</a:t>
            </a:r>
            <a:r>
              <a:rPr sz="550" spc="25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06762" y="3732322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5</a:t>
            </a:r>
            <a:r>
              <a:rPr sz="550" spc="25" dirty="0">
                <a:latin typeface="Tahoma"/>
                <a:cs typeface="Tahoma"/>
              </a:rPr>
              <a:t>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990696" y="3289730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680448" y="3289730"/>
            <a:ext cx="1085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latin typeface="Tahoma"/>
                <a:cs typeface="Tahoma"/>
              </a:rPr>
              <a:t>1</a:t>
            </a:r>
            <a:r>
              <a:rPr sz="550" spc="25" dirty="0"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74630" y="3372501"/>
            <a:ext cx="84455" cy="2438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300"/>
              </a:spcBef>
            </a:pP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550" spc="2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51638" y="3623111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306832" y="3732322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68882" y="3841533"/>
            <a:ext cx="673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984948" y="3950743"/>
            <a:ext cx="30861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4000" algn="l"/>
              </a:tabLst>
            </a:pPr>
            <a:r>
              <a:rPr sz="550" spc="25" dirty="0">
                <a:latin typeface="Tahoma"/>
                <a:cs typeface="Tahoma"/>
              </a:rPr>
              <a:t>8	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186267" y="3289730"/>
            <a:ext cx="35623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0" dirty="0">
                <a:latin typeface="Tahoma"/>
                <a:cs typeface="Tahoma"/>
              </a:rPr>
              <a:t>$7,447.33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52887" y="3372501"/>
            <a:ext cx="431165" cy="6864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00"/>
              </a:spcBef>
            </a:pPr>
            <a:r>
              <a:rPr sz="550" spc="10" dirty="0">
                <a:latin typeface="Tahoma"/>
                <a:cs typeface="Tahoma"/>
              </a:rPr>
              <a:t>$1,823.99</a:t>
            </a:r>
            <a:endParaRPr sz="55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200"/>
              </a:spcBef>
            </a:pPr>
            <a:r>
              <a:rPr sz="550" spc="15" dirty="0">
                <a:latin typeface="Tahoma"/>
                <a:cs typeface="Tahoma"/>
              </a:rPr>
              <a:t>$386.75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550" spc="15" dirty="0">
                <a:latin typeface="Tahoma"/>
                <a:cs typeface="Tahoma"/>
              </a:rPr>
              <a:t>$117.15</a:t>
            </a:r>
            <a:endParaRPr sz="550">
              <a:latin typeface="Tahoma"/>
              <a:cs typeface="Tahoma"/>
            </a:endParaRPr>
          </a:p>
          <a:p>
            <a:pPr marL="81280">
              <a:lnSpc>
                <a:spcPct val="100000"/>
              </a:lnSpc>
              <a:spcBef>
                <a:spcPts val="200"/>
              </a:spcBef>
            </a:pPr>
            <a:r>
              <a:rPr sz="550" spc="10" dirty="0">
                <a:latin typeface="Tahoma"/>
                <a:cs typeface="Tahoma"/>
              </a:rPr>
              <a:t>$1,666.74</a:t>
            </a:r>
            <a:endParaRPr sz="55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200"/>
              </a:spcBef>
            </a:pPr>
            <a:r>
              <a:rPr sz="550" spc="15" dirty="0">
                <a:latin typeface="Tahoma"/>
                <a:cs typeface="Tahoma"/>
              </a:rPr>
              <a:t>$397.98</a:t>
            </a:r>
            <a:endParaRPr sz="55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200"/>
              </a:spcBef>
            </a:pPr>
            <a:r>
              <a:rPr sz="550" spc="10" dirty="0">
                <a:latin typeface="Tahoma"/>
                <a:cs typeface="Tahoma"/>
              </a:rPr>
              <a:t>$1,364.52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373996" y="3288060"/>
            <a:ext cx="2190115" cy="782320"/>
            <a:chOff x="1373996" y="3288060"/>
            <a:chExt cx="2190115" cy="782320"/>
          </a:xfrm>
        </p:grpSpPr>
        <p:sp>
          <p:nvSpPr>
            <p:cNvPr id="120" name="object 120"/>
            <p:cNvSpPr/>
            <p:nvPr/>
          </p:nvSpPr>
          <p:spPr>
            <a:xfrm>
              <a:off x="1376870" y="3290934"/>
              <a:ext cx="730250" cy="775970"/>
            </a:xfrm>
            <a:custGeom>
              <a:avLst/>
              <a:gdLst/>
              <a:ahLst/>
              <a:cxnLst/>
              <a:rect l="l" t="t" r="r" b="b"/>
              <a:pathLst>
                <a:path w="730250" h="775970">
                  <a:moveTo>
                    <a:pt x="0" y="0"/>
                  </a:moveTo>
                  <a:lnTo>
                    <a:pt x="0" y="775971"/>
                  </a:lnTo>
                </a:path>
                <a:path w="730250" h="775970">
                  <a:moveTo>
                    <a:pt x="729988" y="0"/>
                  </a:moveTo>
                  <a:lnTo>
                    <a:pt x="729988" y="775971"/>
                  </a:lnTo>
                </a:path>
                <a:path w="730250" h="775970">
                  <a:moveTo>
                    <a:pt x="0" y="0"/>
                  </a:moveTo>
                  <a:lnTo>
                    <a:pt x="729988" y="0"/>
                  </a:lnTo>
                </a:path>
                <a:path w="730250" h="775970">
                  <a:moveTo>
                    <a:pt x="0" y="775971"/>
                  </a:moveTo>
                  <a:lnTo>
                    <a:pt x="729988" y="775971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06858" y="3290934"/>
              <a:ext cx="724535" cy="775970"/>
            </a:xfrm>
            <a:custGeom>
              <a:avLst/>
              <a:gdLst/>
              <a:ahLst/>
              <a:cxnLst/>
              <a:rect l="l" t="t" r="r" b="b"/>
              <a:pathLst>
                <a:path w="724535" h="775970">
                  <a:moveTo>
                    <a:pt x="0" y="0"/>
                  </a:moveTo>
                  <a:lnTo>
                    <a:pt x="0" y="775971"/>
                  </a:lnTo>
                </a:path>
                <a:path w="724535" h="775970">
                  <a:moveTo>
                    <a:pt x="724240" y="0"/>
                  </a:moveTo>
                  <a:lnTo>
                    <a:pt x="724240" y="775971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06853" y="3290938"/>
              <a:ext cx="724535" cy="775970"/>
            </a:xfrm>
            <a:custGeom>
              <a:avLst/>
              <a:gdLst/>
              <a:ahLst/>
              <a:cxnLst/>
              <a:rect l="l" t="t" r="r" b="b"/>
              <a:pathLst>
                <a:path w="724535" h="775970">
                  <a:moveTo>
                    <a:pt x="724242" y="773099"/>
                  </a:moveTo>
                  <a:lnTo>
                    <a:pt x="0" y="773099"/>
                  </a:lnTo>
                  <a:lnTo>
                    <a:pt x="0" y="775970"/>
                  </a:lnTo>
                  <a:lnTo>
                    <a:pt x="724242" y="775970"/>
                  </a:lnTo>
                  <a:lnTo>
                    <a:pt x="724242" y="773099"/>
                  </a:lnTo>
                  <a:close/>
                </a:path>
                <a:path w="724535" h="775970">
                  <a:moveTo>
                    <a:pt x="724242" y="0"/>
                  </a:moveTo>
                  <a:lnTo>
                    <a:pt x="0" y="0"/>
                  </a:lnTo>
                  <a:lnTo>
                    <a:pt x="0" y="2882"/>
                  </a:lnTo>
                  <a:lnTo>
                    <a:pt x="724242" y="2882"/>
                  </a:lnTo>
                  <a:lnTo>
                    <a:pt x="72424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31099" y="3290934"/>
              <a:ext cx="730250" cy="775970"/>
            </a:xfrm>
            <a:custGeom>
              <a:avLst/>
              <a:gdLst/>
              <a:ahLst/>
              <a:cxnLst/>
              <a:rect l="l" t="t" r="r" b="b"/>
              <a:pathLst>
                <a:path w="730250" h="775970">
                  <a:moveTo>
                    <a:pt x="0" y="0"/>
                  </a:moveTo>
                  <a:lnTo>
                    <a:pt x="0" y="775971"/>
                  </a:lnTo>
                </a:path>
                <a:path w="730250" h="775970">
                  <a:moveTo>
                    <a:pt x="729988" y="0"/>
                  </a:moveTo>
                  <a:lnTo>
                    <a:pt x="729988" y="775971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31096" y="3290938"/>
              <a:ext cx="730250" cy="775970"/>
            </a:xfrm>
            <a:custGeom>
              <a:avLst/>
              <a:gdLst/>
              <a:ahLst/>
              <a:cxnLst/>
              <a:rect l="l" t="t" r="r" b="b"/>
              <a:pathLst>
                <a:path w="730250" h="775970">
                  <a:moveTo>
                    <a:pt x="729983" y="773099"/>
                  </a:moveTo>
                  <a:lnTo>
                    <a:pt x="0" y="773099"/>
                  </a:lnTo>
                  <a:lnTo>
                    <a:pt x="0" y="775970"/>
                  </a:lnTo>
                  <a:lnTo>
                    <a:pt x="729983" y="775970"/>
                  </a:lnTo>
                  <a:lnTo>
                    <a:pt x="729983" y="773099"/>
                  </a:lnTo>
                  <a:close/>
                </a:path>
                <a:path w="730250" h="775970">
                  <a:moveTo>
                    <a:pt x="729983" y="0"/>
                  </a:moveTo>
                  <a:lnTo>
                    <a:pt x="0" y="0"/>
                  </a:lnTo>
                  <a:lnTo>
                    <a:pt x="0" y="2882"/>
                  </a:lnTo>
                  <a:lnTo>
                    <a:pt x="729983" y="2882"/>
                  </a:lnTo>
                  <a:lnTo>
                    <a:pt x="729983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82450" y="2962098"/>
            <a:ext cx="124968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900" spc="13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gm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900" spc="9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8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ils</a:t>
            </a:r>
            <a:endParaRPr sz="900">
              <a:latin typeface="Tahoma"/>
              <a:cs typeface="Tahoma"/>
            </a:endParaRPr>
          </a:p>
          <a:p>
            <a:pPr marL="273050">
              <a:lnSpc>
                <a:spcPct val="100000"/>
              </a:lnSpc>
              <a:spcBef>
                <a:spcPts val="67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RFM:Segments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455806" y="3180520"/>
            <a:ext cx="16510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65" dirty="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sz="550" spc="10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04723" y="3180520"/>
            <a:ext cx="15748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J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y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3960268" y="3172800"/>
            <a:ext cx="2098675" cy="1035685"/>
            <a:chOff x="3960268" y="3172800"/>
            <a:chExt cx="2098675" cy="1035685"/>
          </a:xfrm>
        </p:grpSpPr>
        <p:sp>
          <p:nvSpPr>
            <p:cNvPr id="129" name="object 129"/>
            <p:cNvSpPr/>
            <p:nvPr/>
          </p:nvSpPr>
          <p:spPr>
            <a:xfrm>
              <a:off x="3992183" y="3175975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70">
                  <a:moveTo>
                    <a:pt x="0" y="114958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963443" y="3423137"/>
              <a:ext cx="29209" cy="782320"/>
            </a:xfrm>
            <a:custGeom>
              <a:avLst/>
              <a:gdLst/>
              <a:ahLst/>
              <a:cxnLst/>
              <a:rect l="l" t="t" r="r" b="b"/>
              <a:pathLst>
                <a:path w="29210" h="782320">
                  <a:moveTo>
                    <a:pt x="0" y="781719"/>
                  </a:moveTo>
                  <a:lnTo>
                    <a:pt x="28739" y="781719"/>
                  </a:lnTo>
                </a:path>
                <a:path w="29210" h="782320">
                  <a:moveTo>
                    <a:pt x="0" y="390859"/>
                  </a:moveTo>
                  <a:lnTo>
                    <a:pt x="28739" y="390859"/>
                  </a:lnTo>
                </a:path>
                <a:path w="29210" h="782320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55694" y="3175975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70">
                  <a:moveTo>
                    <a:pt x="0" y="114958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1403687" y="4100190"/>
            <a:ext cx="26015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64435" algn="l"/>
              </a:tabLst>
            </a:pP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Recency</a:t>
            </a:r>
            <a:r>
              <a:rPr sz="55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[Avg.</a:t>
            </a:r>
            <a:r>
              <a:rPr sz="5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Days]</a:t>
            </a:r>
            <a:r>
              <a:rPr sz="550" spc="27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Frequency</a:t>
            </a:r>
            <a:r>
              <a:rPr sz="5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[Avg.</a:t>
            </a:r>
            <a:r>
              <a:rPr sz="5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Ord..</a:t>
            </a:r>
            <a:r>
              <a:rPr sz="55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Monetary</a:t>
            </a:r>
            <a:r>
              <a:rPr sz="5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[Avg.</a:t>
            </a:r>
            <a:r>
              <a:rPr sz="55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Lucida Sans Unicode"/>
                <a:cs typeface="Lucida Sans Unicode"/>
              </a:rPr>
              <a:t>Spen..</a:t>
            </a:r>
            <a:r>
              <a:rPr sz="550" u="sng" spc="-15" dirty="0">
                <a:solidFill>
                  <a:srgbClr val="666666"/>
                </a:solidFill>
                <a:uFill>
                  <a:solidFill>
                    <a:srgbClr val="CACAC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u="sng" spc="10" dirty="0">
                <a:solidFill>
                  <a:srgbClr val="666666"/>
                </a:solidFill>
                <a:uFill>
                  <a:solidFill>
                    <a:srgbClr val="CACACA"/>
                  </a:solidFill>
                </a:uFill>
                <a:latin typeface="Tahoma"/>
                <a:cs typeface="Tahoma"/>
              </a:rPr>
              <a:t>0K</a:t>
            </a:r>
            <a:r>
              <a:rPr sz="550" u="sng" spc="-30" dirty="0">
                <a:solidFill>
                  <a:srgbClr val="666666"/>
                </a:solidFill>
                <a:uFill>
                  <a:solidFill>
                    <a:srgbClr val="CACACA"/>
                  </a:solidFill>
                </a:uFill>
                <a:latin typeface="Tahoma"/>
                <a:cs typeface="Tahoma"/>
              </a:rPr>
              <a:t> 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773365" y="3761061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773365" y="3370201"/>
            <a:ext cx="19177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640275" y="3495692"/>
            <a:ext cx="120014" cy="49339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612819" y="3288060"/>
            <a:ext cx="2446020" cy="920115"/>
            <a:chOff x="3612819" y="3288060"/>
            <a:chExt cx="2446020" cy="920115"/>
          </a:xfrm>
        </p:grpSpPr>
        <p:sp>
          <p:nvSpPr>
            <p:cNvPr id="137" name="object 137"/>
            <p:cNvSpPr/>
            <p:nvPr/>
          </p:nvSpPr>
          <p:spPr>
            <a:xfrm>
              <a:off x="3612819" y="3290934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379364" y="0"/>
                  </a:moveTo>
                  <a:lnTo>
                    <a:pt x="0" y="0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992183" y="4204857"/>
              <a:ext cx="2063750" cy="0"/>
            </a:xfrm>
            <a:custGeom>
              <a:avLst/>
              <a:gdLst/>
              <a:ahLst/>
              <a:cxnLst/>
              <a:rect l="l" t="t" r="r" b="b"/>
              <a:pathLst>
                <a:path w="2063750">
                  <a:moveTo>
                    <a:pt x="0" y="0"/>
                  </a:moveTo>
                  <a:lnTo>
                    <a:pt x="206351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167016" y="4100613"/>
              <a:ext cx="1720214" cy="86360"/>
            </a:xfrm>
            <a:custGeom>
              <a:avLst/>
              <a:gdLst/>
              <a:ahLst/>
              <a:cxnLst/>
              <a:rect l="l" t="t" r="r" b="b"/>
              <a:pathLst>
                <a:path w="1720214" h="86360">
                  <a:moveTo>
                    <a:pt x="0" y="70859"/>
                  </a:moveTo>
                  <a:lnTo>
                    <a:pt x="343918" y="86095"/>
                  </a:lnTo>
                  <a:lnTo>
                    <a:pt x="687836" y="71730"/>
                  </a:lnTo>
                  <a:lnTo>
                    <a:pt x="1031755" y="79118"/>
                  </a:lnTo>
                  <a:lnTo>
                    <a:pt x="1375673" y="68162"/>
                  </a:lnTo>
                  <a:lnTo>
                    <a:pt x="1719592" y="0"/>
                  </a:lnTo>
                </a:path>
              </a:pathLst>
            </a:custGeom>
            <a:ln w="12688">
              <a:solidFill>
                <a:srgbClr val="AF79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167016" y="4022523"/>
              <a:ext cx="1376045" cy="83820"/>
            </a:xfrm>
            <a:custGeom>
              <a:avLst/>
              <a:gdLst/>
              <a:ahLst/>
              <a:cxnLst/>
              <a:rect l="l" t="t" r="r" b="b"/>
              <a:pathLst>
                <a:path w="1376045" h="83820">
                  <a:moveTo>
                    <a:pt x="0" y="57818"/>
                  </a:moveTo>
                  <a:lnTo>
                    <a:pt x="343918" y="45098"/>
                  </a:lnTo>
                  <a:lnTo>
                    <a:pt x="687836" y="0"/>
                  </a:lnTo>
                  <a:lnTo>
                    <a:pt x="1031755" y="7577"/>
                  </a:lnTo>
                  <a:lnTo>
                    <a:pt x="1375673" y="83454"/>
                  </a:lnTo>
                </a:path>
              </a:pathLst>
            </a:custGeom>
            <a:ln w="12688">
              <a:solidFill>
                <a:srgbClr val="ECC8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167016" y="4015178"/>
              <a:ext cx="1720214" cy="115570"/>
            </a:xfrm>
            <a:custGeom>
              <a:avLst/>
              <a:gdLst/>
              <a:ahLst/>
              <a:cxnLst/>
              <a:rect l="l" t="t" r="r" b="b"/>
              <a:pathLst>
                <a:path w="1720214" h="115570">
                  <a:moveTo>
                    <a:pt x="0" y="58423"/>
                  </a:moveTo>
                  <a:lnTo>
                    <a:pt x="343918" y="49344"/>
                  </a:lnTo>
                  <a:lnTo>
                    <a:pt x="687836" y="25161"/>
                  </a:lnTo>
                  <a:lnTo>
                    <a:pt x="1031755" y="37298"/>
                  </a:lnTo>
                  <a:lnTo>
                    <a:pt x="1375673" y="0"/>
                  </a:lnTo>
                  <a:lnTo>
                    <a:pt x="1719592" y="115148"/>
                  </a:lnTo>
                </a:path>
              </a:pathLst>
            </a:custGeom>
            <a:ln w="12688">
              <a:solidFill>
                <a:srgbClr val="58A0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167016" y="4181567"/>
              <a:ext cx="688340" cy="6985"/>
            </a:xfrm>
            <a:custGeom>
              <a:avLst/>
              <a:gdLst/>
              <a:ahLst/>
              <a:cxnLst/>
              <a:rect l="l" t="t" r="r" b="b"/>
              <a:pathLst>
                <a:path w="688339" h="6985">
                  <a:moveTo>
                    <a:pt x="0" y="6465"/>
                  </a:moveTo>
                  <a:lnTo>
                    <a:pt x="343918" y="6760"/>
                  </a:lnTo>
                  <a:lnTo>
                    <a:pt x="687836" y="0"/>
                  </a:lnTo>
                </a:path>
              </a:pathLst>
            </a:custGeom>
            <a:ln w="12688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167016" y="4011908"/>
              <a:ext cx="1720214" cy="170180"/>
            </a:xfrm>
            <a:custGeom>
              <a:avLst/>
              <a:gdLst/>
              <a:ahLst/>
              <a:cxnLst/>
              <a:rect l="l" t="t" r="r" b="b"/>
              <a:pathLst>
                <a:path w="1720214" h="170179">
                  <a:moveTo>
                    <a:pt x="0" y="169853"/>
                  </a:moveTo>
                  <a:lnTo>
                    <a:pt x="343918" y="159456"/>
                  </a:lnTo>
                  <a:lnTo>
                    <a:pt x="687836" y="150940"/>
                  </a:lnTo>
                  <a:lnTo>
                    <a:pt x="1031755" y="146040"/>
                  </a:lnTo>
                  <a:lnTo>
                    <a:pt x="1375673" y="26230"/>
                  </a:lnTo>
                  <a:lnTo>
                    <a:pt x="1719592" y="0"/>
                  </a:lnTo>
                </a:path>
              </a:pathLst>
            </a:custGeom>
            <a:ln w="12688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167016" y="4037926"/>
              <a:ext cx="1720214" cy="86360"/>
            </a:xfrm>
            <a:custGeom>
              <a:avLst/>
              <a:gdLst/>
              <a:ahLst/>
              <a:cxnLst/>
              <a:rect l="l" t="t" r="r" b="b"/>
              <a:pathLst>
                <a:path w="1720214" h="86360">
                  <a:moveTo>
                    <a:pt x="0" y="15671"/>
                  </a:moveTo>
                  <a:lnTo>
                    <a:pt x="343918" y="86191"/>
                  </a:lnTo>
                  <a:lnTo>
                    <a:pt x="687836" y="23431"/>
                  </a:lnTo>
                  <a:lnTo>
                    <a:pt x="1031755" y="74769"/>
                  </a:lnTo>
                  <a:lnTo>
                    <a:pt x="1375673" y="0"/>
                  </a:lnTo>
                  <a:lnTo>
                    <a:pt x="1719592" y="62859"/>
                  </a:lnTo>
                </a:path>
              </a:pathLst>
            </a:custGeom>
            <a:ln w="12688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158373" y="4084002"/>
              <a:ext cx="1744980" cy="112395"/>
            </a:xfrm>
            <a:custGeom>
              <a:avLst/>
              <a:gdLst/>
              <a:ahLst/>
              <a:cxnLst/>
              <a:rect l="l" t="t" r="r" b="b"/>
              <a:pathLst>
                <a:path w="1744979" h="112395">
                  <a:moveTo>
                    <a:pt x="17272" y="82702"/>
                  </a:moveTo>
                  <a:lnTo>
                    <a:pt x="13411" y="78841"/>
                  </a:lnTo>
                  <a:lnTo>
                    <a:pt x="3873" y="78841"/>
                  </a:lnTo>
                  <a:lnTo>
                    <a:pt x="0" y="82702"/>
                  </a:lnTo>
                  <a:lnTo>
                    <a:pt x="0" y="92240"/>
                  </a:lnTo>
                  <a:lnTo>
                    <a:pt x="3873" y="96113"/>
                  </a:lnTo>
                  <a:lnTo>
                    <a:pt x="13411" y="96113"/>
                  </a:lnTo>
                  <a:lnTo>
                    <a:pt x="17272" y="92240"/>
                  </a:lnTo>
                  <a:lnTo>
                    <a:pt x="17272" y="87477"/>
                  </a:lnTo>
                  <a:lnTo>
                    <a:pt x="17272" y="82702"/>
                  </a:lnTo>
                  <a:close/>
                </a:path>
                <a:path w="1744979" h="112395">
                  <a:moveTo>
                    <a:pt x="361657" y="97688"/>
                  </a:moveTo>
                  <a:lnTo>
                    <a:pt x="357581" y="93611"/>
                  </a:lnTo>
                  <a:lnTo>
                    <a:pt x="347522" y="93611"/>
                  </a:lnTo>
                  <a:lnTo>
                    <a:pt x="343458" y="97688"/>
                  </a:lnTo>
                  <a:lnTo>
                    <a:pt x="343458" y="107734"/>
                  </a:lnTo>
                  <a:lnTo>
                    <a:pt x="347522" y="111810"/>
                  </a:lnTo>
                  <a:lnTo>
                    <a:pt x="357581" y="111810"/>
                  </a:lnTo>
                  <a:lnTo>
                    <a:pt x="361657" y="107734"/>
                  </a:lnTo>
                  <a:lnTo>
                    <a:pt x="361657" y="102717"/>
                  </a:lnTo>
                  <a:lnTo>
                    <a:pt x="361657" y="97688"/>
                  </a:lnTo>
                  <a:close/>
                </a:path>
                <a:path w="1744979" h="112395">
                  <a:moveTo>
                    <a:pt x="706983" y="82537"/>
                  </a:moveTo>
                  <a:lnTo>
                    <a:pt x="702284" y="77838"/>
                  </a:lnTo>
                  <a:lnTo>
                    <a:pt x="690664" y="77838"/>
                  </a:lnTo>
                  <a:lnTo>
                    <a:pt x="685965" y="82537"/>
                  </a:lnTo>
                  <a:lnTo>
                    <a:pt x="685965" y="94157"/>
                  </a:lnTo>
                  <a:lnTo>
                    <a:pt x="690664" y="98856"/>
                  </a:lnTo>
                  <a:lnTo>
                    <a:pt x="702284" y="98856"/>
                  </a:lnTo>
                  <a:lnTo>
                    <a:pt x="706983" y="94157"/>
                  </a:lnTo>
                  <a:lnTo>
                    <a:pt x="706983" y="88353"/>
                  </a:lnTo>
                  <a:lnTo>
                    <a:pt x="706983" y="82537"/>
                  </a:lnTo>
                  <a:close/>
                </a:path>
                <a:path w="1744979" h="112395">
                  <a:moveTo>
                    <a:pt x="1049337" y="90792"/>
                  </a:moveTo>
                  <a:lnTo>
                    <a:pt x="1045337" y="86791"/>
                  </a:lnTo>
                  <a:lnTo>
                    <a:pt x="1035443" y="86791"/>
                  </a:lnTo>
                  <a:lnTo>
                    <a:pt x="1031443" y="90792"/>
                  </a:lnTo>
                  <a:lnTo>
                    <a:pt x="1031443" y="100672"/>
                  </a:lnTo>
                  <a:lnTo>
                    <a:pt x="1035443" y="104686"/>
                  </a:lnTo>
                  <a:lnTo>
                    <a:pt x="1045337" y="104686"/>
                  </a:lnTo>
                  <a:lnTo>
                    <a:pt x="1049337" y="100672"/>
                  </a:lnTo>
                  <a:lnTo>
                    <a:pt x="1049337" y="95732"/>
                  </a:lnTo>
                  <a:lnTo>
                    <a:pt x="1049337" y="90792"/>
                  </a:lnTo>
                  <a:close/>
                </a:path>
                <a:path w="1744979" h="112395">
                  <a:moveTo>
                    <a:pt x="1395945" y="78359"/>
                  </a:moveTo>
                  <a:lnTo>
                    <a:pt x="1390738" y="73152"/>
                  </a:lnTo>
                  <a:lnTo>
                    <a:pt x="1377886" y="73152"/>
                  </a:lnTo>
                  <a:lnTo>
                    <a:pt x="1372679" y="78359"/>
                  </a:lnTo>
                  <a:lnTo>
                    <a:pt x="1372679" y="91198"/>
                  </a:lnTo>
                  <a:lnTo>
                    <a:pt x="1377886" y="96418"/>
                  </a:lnTo>
                  <a:lnTo>
                    <a:pt x="1390738" y="96418"/>
                  </a:lnTo>
                  <a:lnTo>
                    <a:pt x="1395945" y="91198"/>
                  </a:lnTo>
                  <a:lnTo>
                    <a:pt x="1395945" y="84785"/>
                  </a:lnTo>
                  <a:lnTo>
                    <a:pt x="1395945" y="78359"/>
                  </a:lnTo>
                  <a:close/>
                </a:path>
                <a:path w="1744979" h="112395">
                  <a:moveTo>
                    <a:pt x="1744853" y="7442"/>
                  </a:moveTo>
                  <a:lnTo>
                    <a:pt x="1737410" y="0"/>
                  </a:lnTo>
                  <a:lnTo>
                    <a:pt x="1719046" y="0"/>
                  </a:lnTo>
                  <a:lnTo>
                    <a:pt x="1711604" y="7442"/>
                  </a:lnTo>
                  <a:lnTo>
                    <a:pt x="1711604" y="25793"/>
                  </a:lnTo>
                  <a:lnTo>
                    <a:pt x="1719046" y="33235"/>
                  </a:lnTo>
                  <a:lnTo>
                    <a:pt x="1737410" y="33235"/>
                  </a:lnTo>
                  <a:lnTo>
                    <a:pt x="1744853" y="25793"/>
                  </a:lnTo>
                  <a:lnTo>
                    <a:pt x="1744853" y="16611"/>
                  </a:lnTo>
                  <a:lnTo>
                    <a:pt x="1744853" y="7442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143159" y="3993654"/>
              <a:ext cx="1423035" cy="135890"/>
            </a:xfrm>
            <a:custGeom>
              <a:avLst/>
              <a:gdLst/>
              <a:ahLst/>
              <a:cxnLst/>
              <a:rect l="l" t="t" r="r" b="b"/>
              <a:pathLst>
                <a:path w="1423035" h="135889">
                  <a:moveTo>
                    <a:pt x="47701" y="86690"/>
                  </a:moveTo>
                  <a:lnTo>
                    <a:pt x="45834" y="77406"/>
                  </a:lnTo>
                  <a:lnTo>
                    <a:pt x="40716" y="69824"/>
                  </a:lnTo>
                  <a:lnTo>
                    <a:pt x="33134" y="64719"/>
                  </a:lnTo>
                  <a:lnTo>
                    <a:pt x="23850" y="62839"/>
                  </a:lnTo>
                  <a:lnTo>
                    <a:pt x="14566" y="64719"/>
                  </a:lnTo>
                  <a:lnTo>
                    <a:pt x="6985" y="69824"/>
                  </a:lnTo>
                  <a:lnTo>
                    <a:pt x="1879" y="77406"/>
                  </a:lnTo>
                  <a:lnTo>
                    <a:pt x="0" y="86690"/>
                  </a:lnTo>
                  <a:lnTo>
                    <a:pt x="1879" y="95973"/>
                  </a:lnTo>
                  <a:lnTo>
                    <a:pt x="6985" y="103555"/>
                  </a:lnTo>
                  <a:lnTo>
                    <a:pt x="14566" y="108673"/>
                  </a:lnTo>
                  <a:lnTo>
                    <a:pt x="23850" y="110540"/>
                  </a:lnTo>
                  <a:lnTo>
                    <a:pt x="33134" y="108673"/>
                  </a:lnTo>
                  <a:lnTo>
                    <a:pt x="40716" y="103555"/>
                  </a:lnTo>
                  <a:lnTo>
                    <a:pt x="45834" y="95973"/>
                  </a:lnTo>
                  <a:lnTo>
                    <a:pt x="47701" y="86690"/>
                  </a:lnTo>
                  <a:close/>
                </a:path>
                <a:path w="1423035" h="135889">
                  <a:moveTo>
                    <a:pt x="391972" y="73977"/>
                  </a:moveTo>
                  <a:lnTo>
                    <a:pt x="390067" y="64554"/>
                  </a:lnTo>
                  <a:lnTo>
                    <a:pt x="384873" y="56857"/>
                  </a:lnTo>
                  <a:lnTo>
                    <a:pt x="377190" y="51676"/>
                  </a:lnTo>
                  <a:lnTo>
                    <a:pt x="367766" y="49771"/>
                  </a:lnTo>
                  <a:lnTo>
                    <a:pt x="358355" y="51676"/>
                  </a:lnTo>
                  <a:lnTo>
                    <a:pt x="350659" y="56857"/>
                  </a:lnTo>
                  <a:lnTo>
                    <a:pt x="345478" y="64554"/>
                  </a:lnTo>
                  <a:lnTo>
                    <a:pt x="343573" y="73977"/>
                  </a:lnTo>
                  <a:lnTo>
                    <a:pt x="345478" y="83388"/>
                  </a:lnTo>
                  <a:lnTo>
                    <a:pt x="350659" y="91084"/>
                  </a:lnTo>
                  <a:lnTo>
                    <a:pt x="358355" y="96266"/>
                  </a:lnTo>
                  <a:lnTo>
                    <a:pt x="367766" y="98171"/>
                  </a:lnTo>
                  <a:lnTo>
                    <a:pt x="377190" y="96266"/>
                  </a:lnTo>
                  <a:lnTo>
                    <a:pt x="384873" y="91084"/>
                  </a:lnTo>
                  <a:lnTo>
                    <a:pt x="390067" y="83388"/>
                  </a:lnTo>
                  <a:lnTo>
                    <a:pt x="391972" y="73977"/>
                  </a:lnTo>
                  <a:close/>
                </a:path>
                <a:path w="1423035" h="135889">
                  <a:moveTo>
                    <a:pt x="740562" y="28879"/>
                  </a:moveTo>
                  <a:lnTo>
                    <a:pt x="738301" y="17627"/>
                  </a:lnTo>
                  <a:lnTo>
                    <a:pt x="732104" y="8458"/>
                  </a:lnTo>
                  <a:lnTo>
                    <a:pt x="722934" y="2260"/>
                  </a:lnTo>
                  <a:lnTo>
                    <a:pt x="711682" y="0"/>
                  </a:lnTo>
                  <a:lnTo>
                    <a:pt x="700443" y="2260"/>
                  </a:lnTo>
                  <a:lnTo>
                    <a:pt x="691261" y="8458"/>
                  </a:lnTo>
                  <a:lnTo>
                    <a:pt x="685076" y="17627"/>
                  </a:lnTo>
                  <a:lnTo>
                    <a:pt x="682802" y="28879"/>
                  </a:lnTo>
                  <a:lnTo>
                    <a:pt x="685076" y="40119"/>
                  </a:lnTo>
                  <a:lnTo>
                    <a:pt x="691261" y="49301"/>
                  </a:lnTo>
                  <a:lnTo>
                    <a:pt x="700443" y="55486"/>
                  </a:lnTo>
                  <a:lnTo>
                    <a:pt x="711682" y="57759"/>
                  </a:lnTo>
                  <a:lnTo>
                    <a:pt x="722934" y="55486"/>
                  </a:lnTo>
                  <a:lnTo>
                    <a:pt x="732104" y="49301"/>
                  </a:lnTo>
                  <a:lnTo>
                    <a:pt x="738301" y="40119"/>
                  </a:lnTo>
                  <a:lnTo>
                    <a:pt x="740562" y="28879"/>
                  </a:lnTo>
                  <a:close/>
                </a:path>
                <a:path w="1423035" h="135889">
                  <a:moveTo>
                    <a:pt x="1086650" y="36449"/>
                  </a:moveTo>
                  <a:lnTo>
                    <a:pt x="1084211" y="24371"/>
                  </a:lnTo>
                  <a:lnTo>
                    <a:pt x="1077556" y="14503"/>
                  </a:lnTo>
                  <a:lnTo>
                    <a:pt x="1067689" y="7848"/>
                  </a:lnTo>
                  <a:lnTo>
                    <a:pt x="1055611" y="5410"/>
                  </a:lnTo>
                  <a:lnTo>
                    <a:pt x="1043520" y="7848"/>
                  </a:lnTo>
                  <a:lnTo>
                    <a:pt x="1033653" y="14503"/>
                  </a:lnTo>
                  <a:lnTo>
                    <a:pt x="1026998" y="24371"/>
                  </a:lnTo>
                  <a:lnTo>
                    <a:pt x="1024559" y="36449"/>
                  </a:lnTo>
                  <a:lnTo>
                    <a:pt x="1026998" y="48539"/>
                  </a:lnTo>
                  <a:lnTo>
                    <a:pt x="1033653" y="58407"/>
                  </a:lnTo>
                  <a:lnTo>
                    <a:pt x="1043520" y="65062"/>
                  </a:lnTo>
                  <a:lnTo>
                    <a:pt x="1055611" y="67500"/>
                  </a:lnTo>
                  <a:lnTo>
                    <a:pt x="1067689" y="65062"/>
                  </a:lnTo>
                  <a:lnTo>
                    <a:pt x="1077556" y="58407"/>
                  </a:lnTo>
                  <a:lnTo>
                    <a:pt x="1084211" y="48539"/>
                  </a:lnTo>
                  <a:lnTo>
                    <a:pt x="1086650" y="36449"/>
                  </a:lnTo>
                  <a:close/>
                </a:path>
                <a:path w="1423035" h="135889">
                  <a:moveTo>
                    <a:pt x="1422552" y="112331"/>
                  </a:moveTo>
                  <a:lnTo>
                    <a:pt x="1420749" y="103365"/>
                  </a:lnTo>
                  <a:lnTo>
                    <a:pt x="1415808" y="96050"/>
                  </a:lnTo>
                  <a:lnTo>
                    <a:pt x="1408493" y="91109"/>
                  </a:lnTo>
                  <a:lnTo>
                    <a:pt x="1399527" y="89306"/>
                  </a:lnTo>
                  <a:lnTo>
                    <a:pt x="1390561" y="91109"/>
                  </a:lnTo>
                  <a:lnTo>
                    <a:pt x="1383245" y="96050"/>
                  </a:lnTo>
                  <a:lnTo>
                    <a:pt x="1378305" y="103365"/>
                  </a:lnTo>
                  <a:lnTo>
                    <a:pt x="1376502" y="112331"/>
                  </a:lnTo>
                  <a:lnTo>
                    <a:pt x="1378305" y="121297"/>
                  </a:lnTo>
                  <a:lnTo>
                    <a:pt x="1383245" y="128612"/>
                  </a:lnTo>
                  <a:lnTo>
                    <a:pt x="1390561" y="133553"/>
                  </a:lnTo>
                  <a:lnTo>
                    <a:pt x="1399527" y="135356"/>
                  </a:lnTo>
                  <a:lnTo>
                    <a:pt x="1408493" y="133553"/>
                  </a:lnTo>
                  <a:lnTo>
                    <a:pt x="1415808" y="128612"/>
                  </a:lnTo>
                  <a:lnTo>
                    <a:pt x="1420749" y="121297"/>
                  </a:lnTo>
                  <a:lnTo>
                    <a:pt x="1422552" y="112331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46258" y="3991216"/>
              <a:ext cx="1759585" cy="158115"/>
            </a:xfrm>
            <a:custGeom>
              <a:avLst/>
              <a:gdLst/>
              <a:ahLst/>
              <a:cxnLst/>
              <a:rect l="l" t="t" r="r" b="b"/>
              <a:pathLst>
                <a:path w="1759585" h="158114">
                  <a:moveTo>
                    <a:pt x="41503" y="82397"/>
                  </a:moveTo>
                  <a:lnTo>
                    <a:pt x="39878" y="74307"/>
                  </a:lnTo>
                  <a:lnTo>
                    <a:pt x="35433" y="67716"/>
                  </a:lnTo>
                  <a:lnTo>
                    <a:pt x="28829" y="63271"/>
                  </a:lnTo>
                  <a:lnTo>
                    <a:pt x="20751" y="61633"/>
                  </a:lnTo>
                  <a:lnTo>
                    <a:pt x="12674" y="63271"/>
                  </a:lnTo>
                  <a:lnTo>
                    <a:pt x="6070" y="67716"/>
                  </a:lnTo>
                  <a:lnTo>
                    <a:pt x="1625" y="74307"/>
                  </a:lnTo>
                  <a:lnTo>
                    <a:pt x="0" y="82397"/>
                  </a:lnTo>
                  <a:lnTo>
                    <a:pt x="1625" y="90474"/>
                  </a:lnTo>
                  <a:lnTo>
                    <a:pt x="6070" y="97066"/>
                  </a:lnTo>
                  <a:lnTo>
                    <a:pt x="12674" y="101523"/>
                  </a:lnTo>
                  <a:lnTo>
                    <a:pt x="20751" y="103149"/>
                  </a:lnTo>
                  <a:lnTo>
                    <a:pt x="28829" y="101523"/>
                  </a:lnTo>
                  <a:lnTo>
                    <a:pt x="35433" y="97066"/>
                  </a:lnTo>
                  <a:lnTo>
                    <a:pt x="39878" y="90474"/>
                  </a:lnTo>
                  <a:lnTo>
                    <a:pt x="41503" y="82397"/>
                  </a:lnTo>
                  <a:close/>
                </a:path>
                <a:path w="1759585" h="158114">
                  <a:moveTo>
                    <a:pt x="385622" y="73317"/>
                  </a:moveTo>
                  <a:lnTo>
                    <a:pt x="383984" y="65151"/>
                  </a:lnTo>
                  <a:lnTo>
                    <a:pt x="379488" y="58496"/>
                  </a:lnTo>
                  <a:lnTo>
                    <a:pt x="372833" y="54000"/>
                  </a:lnTo>
                  <a:lnTo>
                    <a:pt x="364667" y="52362"/>
                  </a:lnTo>
                  <a:lnTo>
                    <a:pt x="356514" y="54000"/>
                  </a:lnTo>
                  <a:lnTo>
                    <a:pt x="349859" y="58496"/>
                  </a:lnTo>
                  <a:lnTo>
                    <a:pt x="345363" y="65151"/>
                  </a:lnTo>
                  <a:lnTo>
                    <a:pt x="343712" y="73317"/>
                  </a:lnTo>
                  <a:lnTo>
                    <a:pt x="345363" y="81470"/>
                  </a:lnTo>
                  <a:lnTo>
                    <a:pt x="349859" y="88125"/>
                  </a:lnTo>
                  <a:lnTo>
                    <a:pt x="356514" y="92621"/>
                  </a:lnTo>
                  <a:lnTo>
                    <a:pt x="364667" y="94272"/>
                  </a:lnTo>
                  <a:lnTo>
                    <a:pt x="372833" y="92621"/>
                  </a:lnTo>
                  <a:lnTo>
                    <a:pt x="379488" y="88125"/>
                  </a:lnTo>
                  <a:lnTo>
                    <a:pt x="383984" y="81470"/>
                  </a:lnTo>
                  <a:lnTo>
                    <a:pt x="385622" y="73317"/>
                  </a:lnTo>
                  <a:close/>
                </a:path>
                <a:path w="1759585" h="158114">
                  <a:moveTo>
                    <a:pt x="731189" y="49136"/>
                  </a:moveTo>
                  <a:lnTo>
                    <a:pt x="729411" y="40335"/>
                  </a:lnTo>
                  <a:lnTo>
                    <a:pt x="724573" y="33147"/>
                  </a:lnTo>
                  <a:lnTo>
                    <a:pt x="717384" y="28308"/>
                  </a:lnTo>
                  <a:lnTo>
                    <a:pt x="708583" y="26530"/>
                  </a:lnTo>
                  <a:lnTo>
                    <a:pt x="699795" y="28308"/>
                  </a:lnTo>
                  <a:lnTo>
                    <a:pt x="692607" y="33147"/>
                  </a:lnTo>
                  <a:lnTo>
                    <a:pt x="687755" y="40335"/>
                  </a:lnTo>
                  <a:lnTo>
                    <a:pt x="685990" y="49136"/>
                  </a:lnTo>
                  <a:lnTo>
                    <a:pt x="687755" y="57924"/>
                  </a:lnTo>
                  <a:lnTo>
                    <a:pt x="692607" y="65112"/>
                  </a:lnTo>
                  <a:lnTo>
                    <a:pt x="699795" y="69951"/>
                  </a:lnTo>
                  <a:lnTo>
                    <a:pt x="708583" y="71729"/>
                  </a:lnTo>
                  <a:lnTo>
                    <a:pt x="717384" y="69951"/>
                  </a:lnTo>
                  <a:lnTo>
                    <a:pt x="724573" y="65112"/>
                  </a:lnTo>
                  <a:lnTo>
                    <a:pt x="729411" y="57924"/>
                  </a:lnTo>
                  <a:lnTo>
                    <a:pt x="731189" y="49136"/>
                  </a:lnTo>
                  <a:close/>
                </a:path>
                <a:path w="1759585" h="158114">
                  <a:moveTo>
                    <a:pt x="1073848" y="61264"/>
                  </a:moveTo>
                  <a:lnTo>
                    <a:pt x="1072172" y="52959"/>
                  </a:lnTo>
                  <a:lnTo>
                    <a:pt x="1067600" y="46177"/>
                  </a:lnTo>
                  <a:lnTo>
                    <a:pt x="1060818" y="41592"/>
                  </a:lnTo>
                  <a:lnTo>
                    <a:pt x="1052512" y="39916"/>
                  </a:lnTo>
                  <a:lnTo>
                    <a:pt x="1044194" y="41592"/>
                  </a:lnTo>
                  <a:lnTo>
                    <a:pt x="1037412" y="46177"/>
                  </a:lnTo>
                  <a:lnTo>
                    <a:pt x="1032840" y="52959"/>
                  </a:lnTo>
                  <a:lnTo>
                    <a:pt x="1031163" y="61264"/>
                  </a:lnTo>
                  <a:lnTo>
                    <a:pt x="1032840" y="69570"/>
                  </a:lnTo>
                  <a:lnTo>
                    <a:pt x="1037412" y="76365"/>
                  </a:lnTo>
                  <a:lnTo>
                    <a:pt x="1044194" y="80937"/>
                  </a:lnTo>
                  <a:lnTo>
                    <a:pt x="1052512" y="82613"/>
                  </a:lnTo>
                  <a:lnTo>
                    <a:pt x="1060818" y="80937"/>
                  </a:lnTo>
                  <a:lnTo>
                    <a:pt x="1067600" y="76365"/>
                  </a:lnTo>
                  <a:lnTo>
                    <a:pt x="1072172" y="69570"/>
                  </a:lnTo>
                  <a:lnTo>
                    <a:pt x="1073848" y="61264"/>
                  </a:lnTo>
                  <a:close/>
                </a:path>
                <a:path w="1759585" h="158114">
                  <a:moveTo>
                    <a:pt x="1420393" y="23964"/>
                  </a:moveTo>
                  <a:lnTo>
                    <a:pt x="1418513" y="14643"/>
                  </a:lnTo>
                  <a:lnTo>
                    <a:pt x="1413370" y="7023"/>
                  </a:lnTo>
                  <a:lnTo>
                    <a:pt x="1405750" y="1879"/>
                  </a:lnTo>
                  <a:lnTo>
                    <a:pt x="1396428" y="0"/>
                  </a:lnTo>
                  <a:lnTo>
                    <a:pt x="1387094" y="1879"/>
                  </a:lnTo>
                  <a:lnTo>
                    <a:pt x="1379474" y="7023"/>
                  </a:lnTo>
                  <a:lnTo>
                    <a:pt x="1374343" y="14643"/>
                  </a:lnTo>
                  <a:lnTo>
                    <a:pt x="1372463" y="23964"/>
                  </a:lnTo>
                  <a:lnTo>
                    <a:pt x="1374343" y="33299"/>
                  </a:lnTo>
                  <a:lnTo>
                    <a:pt x="1379474" y="40919"/>
                  </a:lnTo>
                  <a:lnTo>
                    <a:pt x="1387094" y="46050"/>
                  </a:lnTo>
                  <a:lnTo>
                    <a:pt x="1396428" y="47942"/>
                  </a:lnTo>
                  <a:lnTo>
                    <a:pt x="1405750" y="46050"/>
                  </a:lnTo>
                  <a:lnTo>
                    <a:pt x="1413370" y="40919"/>
                  </a:lnTo>
                  <a:lnTo>
                    <a:pt x="1418513" y="33299"/>
                  </a:lnTo>
                  <a:lnTo>
                    <a:pt x="1420393" y="23964"/>
                  </a:lnTo>
                  <a:close/>
                </a:path>
                <a:path w="1759585" h="158114">
                  <a:moveTo>
                    <a:pt x="1759292" y="139115"/>
                  </a:moveTo>
                  <a:lnTo>
                    <a:pt x="1757807" y="131737"/>
                  </a:lnTo>
                  <a:lnTo>
                    <a:pt x="1753743" y="125717"/>
                  </a:lnTo>
                  <a:lnTo>
                    <a:pt x="1747723" y="121653"/>
                  </a:lnTo>
                  <a:lnTo>
                    <a:pt x="1740344" y="120167"/>
                  </a:lnTo>
                  <a:lnTo>
                    <a:pt x="1732965" y="121653"/>
                  </a:lnTo>
                  <a:lnTo>
                    <a:pt x="1726946" y="125717"/>
                  </a:lnTo>
                  <a:lnTo>
                    <a:pt x="1722882" y="131737"/>
                  </a:lnTo>
                  <a:lnTo>
                    <a:pt x="1721396" y="139115"/>
                  </a:lnTo>
                  <a:lnTo>
                    <a:pt x="1722882" y="146494"/>
                  </a:lnTo>
                  <a:lnTo>
                    <a:pt x="1726946" y="152514"/>
                  </a:lnTo>
                  <a:lnTo>
                    <a:pt x="1732965" y="156578"/>
                  </a:lnTo>
                  <a:lnTo>
                    <a:pt x="1740344" y="158064"/>
                  </a:lnTo>
                  <a:lnTo>
                    <a:pt x="1747723" y="156578"/>
                  </a:lnTo>
                  <a:lnTo>
                    <a:pt x="1753743" y="152514"/>
                  </a:lnTo>
                  <a:lnTo>
                    <a:pt x="1757807" y="146494"/>
                  </a:lnTo>
                  <a:lnTo>
                    <a:pt x="1759292" y="139115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50474" y="4164875"/>
              <a:ext cx="721360" cy="40005"/>
            </a:xfrm>
            <a:custGeom>
              <a:avLst/>
              <a:gdLst/>
              <a:ahLst/>
              <a:cxnLst/>
              <a:rect l="l" t="t" r="r" b="b"/>
              <a:pathLst>
                <a:path w="721360" h="40004">
                  <a:moveTo>
                    <a:pt x="33070" y="14033"/>
                  </a:moveTo>
                  <a:lnTo>
                    <a:pt x="25666" y="6629"/>
                  </a:lnTo>
                  <a:lnTo>
                    <a:pt x="7404" y="6629"/>
                  </a:lnTo>
                  <a:lnTo>
                    <a:pt x="0" y="14033"/>
                  </a:lnTo>
                  <a:lnTo>
                    <a:pt x="0" y="32296"/>
                  </a:lnTo>
                  <a:lnTo>
                    <a:pt x="7404" y="39700"/>
                  </a:lnTo>
                  <a:lnTo>
                    <a:pt x="25666" y="39700"/>
                  </a:lnTo>
                  <a:lnTo>
                    <a:pt x="33070" y="32296"/>
                  </a:lnTo>
                  <a:lnTo>
                    <a:pt x="33070" y="23164"/>
                  </a:lnTo>
                  <a:lnTo>
                    <a:pt x="33070" y="14033"/>
                  </a:lnTo>
                  <a:close/>
                </a:path>
                <a:path w="721360" h="40004">
                  <a:moveTo>
                    <a:pt x="376389" y="14655"/>
                  </a:moveTo>
                  <a:lnTo>
                    <a:pt x="369252" y="7518"/>
                  </a:lnTo>
                  <a:lnTo>
                    <a:pt x="351650" y="7518"/>
                  </a:lnTo>
                  <a:lnTo>
                    <a:pt x="344512" y="14655"/>
                  </a:lnTo>
                  <a:lnTo>
                    <a:pt x="344512" y="32258"/>
                  </a:lnTo>
                  <a:lnTo>
                    <a:pt x="351650" y="39395"/>
                  </a:lnTo>
                  <a:lnTo>
                    <a:pt x="369252" y="39395"/>
                  </a:lnTo>
                  <a:lnTo>
                    <a:pt x="376389" y="32258"/>
                  </a:lnTo>
                  <a:lnTo>
                    <a:pt x="376389" y="23456"/>
                  </a:lnTo>
                  <a:lnTo>
                    <a:pt x="376389" y="14655"/>
                  </a:lnTo>
                  <a:close/>
                </a:path>
                <a:path w="721360" h="40004">
                  <a:moveTo>
                    <a:pt x="721080" y="7467"/>
                  </a:moveTo>
                  <a:lnTo>
                    <a:pt x="713600" y="0"/>
                  </a:lnTo>
                  <a:lnTo>
                    <a:pt x="695147" y="0"/>
                  </a:lnTo>
                  <a:lnTo>
                    <a:pt x="687666" y="7467"/>
                  </a:lnTo>
                  <a:lnTo>
                    <a:pt x="687666" y="25920"/>
                  </a:lnTo>
                  <a:lnTo>
                    <a:pt x="695147" y="33401"/>
                  </a:lnTo>
                  <a:lnTo>
                    <a:pt x="713600" y="33401"/>
                  </a:lnTo>
                  <a:lnTo>
                    <a:pt x="721080" y="25920"/>
                  </a:lnTo>
                  <a:lnTo>
                    <a:pt x="721080" y="16700"/>
                  </a:lnTo>
                  <a:lnTo>
                    <a:pt x="721080" y="7467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1908" y="3977207"/>
              <a:ext cx="69400" cy="69400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4154906" y="4009123"/>
              <a:ext cx="1417320" cy="184785"/>
            </a:xfrm>
            <a:custGeom>
              <a:avLst/>
              <a:gdLst/>
              <a:ahLst/>
              <a:cxnLst/>
              <a:rect l="l" t="t" r="r" b="b"/>
              <a:pathLst>
                <a:path w="1417320" h="184785">
                  <a:moveTo>
                    <a:pt x="24206" y="165963"/>
                  </a:moveTo>
                  <a:lnTo>
                    <a:pt x="18783" y="160540"/>
                  </a:lnTo>
                  <a:lnTo>
                    <a:pt x="5422" y="160540"/>
                  </a:lnTo>
                  <a:lnTo>
                    <a:pt x="0" y="165963"/>
                  </a:lnTo>
                  <a:lnTo>
                    <a:pt x="0" y="179324"/>
                  </a:lnTo>
                  <a:lnTo>
                    <a:pt x="5422" y="184746"/>
                  </a:lnTo>
                  <a:lnTo>
                    <a:pt x="18783" y="184746"/>
                  </a:lnTo>
                  <a:lnTo>
                    <a:pt x="24206" y="179324"/>
                  </a:lnTo>
                  <a:lnTo>
                    <a:pt x="24206" y="172643"/>
                  </a:lnTo>
                  <a:lnTo>
                    <a:pt x="24206" y="165963"/>
                  </a:lnTo>
                  <a:close/>
                </a:path>
                <a:path w="1417320" h="184785">
                  <a:moveTo>
                    <a:pt x="370128" y="154457"/>
                  </a:moveTo>
                  <a:lnTo>
                    <a:pt x="363804" y="148145"/>
                  </a:lnTo>
                  <a:lnTo>
                    <a:pt x="348234" y="148145"/>
                  </a:lnTo>
                  <a:lnTo>
                    <a:pt x="341922" y="154457"/>
                  </a:lnTo>
                  <a:lnTo>
                    <a:pt x="341922" y="170040"/>
                  </a:lnTo>
                  <a:lnTo>
                    <a:pt x="348234" y="176352"/>
                  </a:lnTo>
                  <a:lnTo>
                    <a:pt x="363804" y="176352"/>
                  </a:lnTo>
                  <a:lnTo>
                    <a:pt x="370128" y="170040"/>
                  </a:lnTo>
                  <a:lnTo>
                    <a:pt x="370128" y="162242"/>
                  </a:lnTo>
                  <a:lnTo>
                    <a:pt x="370128" y="154457"/>
                  </a:lnTo>
                  <a:close/>
                </a:path>
                <a:path w="1417320" h="184785">
                  <a:moveTo>
                    <a:pt x="716140" y="144780"/>
                  </a:moveTo>
                  <a:lnTo>
                    <a:pt x="708888" y="137528"/>
                  </a:lnTo>
                  <a:lnTo>
                    <a:pt x="690994" y="137528"/>
                  </a:lnTo>
                  <a:lnTo>
                    <a:pt x="683742" y="144780"/>
                  </a:lnTo>
                  <a:lnTo>
                    <a:pt x="683742" y="162674"/>
                  </a:lnTo>
                  <a:lnTo>
                    <a:pt x="690994" y="169926"/>
                  </a:lnTo>
                  <a:lnTo>
                    <a:pt x="708888" y="169926"/>
                  </a:lnTo>
                  <a:lnTo>
                    <a:pt x="716140" y="162674"/>
                  </a:lnTo>
                  <a:lnTo>
                    <a:pt x="716140" y="153733"/>
                  </a:lnTo>
                  <a:lnTo>
                    <a:pt x="716140" y="144780"/>
                  </a:lnTo>
                  <a:close/>
                </a:path>
                <a:path w="1417320" h="184785">
                  <a:moveTo>
                    <a:pt x="1059446" y="140220"/>
                  </a:moveTo>
                  <a:lnTo>
                    <a:pt x="1052474" y="133248"/>
                  </a:lnTo>
                  <a:lnTo>
                    <a:pt x="1035253" y="133248"/>
                  </a:lnTo>
                  <a:lnTo>
                    <a:pt x="1028268" y="140220"/>
                  </a:lnTo>
                  <a:lnTo>
                    <a:pt x="1028268" y="157441"/>
                  </a:lnTo>
                  <a:lnTo>
                    <a:pt x="1035253" y="164426"/>
                  </a:lnTo>
                  <a:lnTo>
                    <a:pt x="1052474" y="164426"/>
                  </a:lnTo>
                  <a:lnTo>
                    <a:pt x="1059446" y="157441"/>
                  </a:lnTo>
                  <a:lnTo>
                    <a:pt x="1059446" y="148831"/>
                  </a:lnTo>
                  <a:lnTo>
                    <a:pt x="1059446" y="140220"/>
                  </a:lnTo>
                  <a:close/>
                </a:path>
                <a:path w="1417320" h="184785">
                  <a:moveTo>
                    <a:pt x="1416799" y="29019"/>
                  </a:moveTo>
                  <a:lnTo>
                    <a:pt x="1414526" y="17729"/>
                  </a:lnTo>
                  <a:lnTo>
                    <a:pt x="1408303" y="8496"/>
                  </a:lnTo>
                  <a:lnTo>
                    <a:pt x="1399070" y="2273"/>
                  </a:lnTo>
                  <a:lnTo>
                    <a:pt x="1387779" y="0"/>
                  </a:lnTo>
                  <a:lnTo>
                    <a:pt x="1376476" y="2273"/>
                  </a:lnTo>
                  <a:lnTo>
                    <a:pt x="1367256" y="8496"/>
                  </a:lnTo>
                  <a:lnTo>
                    <a:pt x="1361033" y="17729"/>
                  </a:lnTo>
                  <a:lnTo>
                    <a:pt x="1358760" y="29019"/>
                  </a:lnTo>
                  <a:lnTo>
                    <a:pt x="1361033" y="40322"/>
                  </a:lnTo>
                  <a:lnTo>
                    <a:pt x="1367256" y="49542"/>
                  </a:lnTo>
                  <a:lnTo>
                    <a:pt x="1376476" y="55765"/>
                  </a:lnTo>
                  <a:lnTo>
                    <a:pt x="1387779" y="58039"/>
                  </a:lnTo>
                  <a:lnTo>
                    <a:pt x="1399070" y="55765"/>
                  </a:lnTo>
                  <a:lnTo>
                    <a:pt x="1408303" y="49542"/>
                  </a:lnTo>
                  <a:lnTo>
                    <a:pt x="1414526" y="40322"/>
                  </a:lnTo>
                  <a:lnTo>
                    <a:pt x="1416799" y="29019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154132" y="4021391"/>
              <a:ext cx="1745614" cy="114935"/>
            </a:xfrm>
            <a:custGeom>
              <a:avLst/>
              <a:gdLst/>
              <a:ahLst/>
              <a:cxnLst/>
              <a:rect l="l" t="t" r="r" b="b"/>
              <a:pathLst>
                <a:path w="1745614" h="114935">
                  <a:moveTo>
                    <a:pt x="25755" y="25107"/>
                  </a:moveTo>
                  <a:lnTo>
                    <a:pt x="19989" y="19342"/>
                  </a:lnTo>
                  <a:lnTo>
                    <a:pt x="5765" y="19342"/>
                  </a:lnTo>
                  <a:lnTo>
                    <a:pt x="0" y="25107"/>
                  </a:lnTo>
                  <a:lnTo>
                    <a:pt x="0" y="39319"/>
                  </a:lnTo>
                  <a:lnTo>
                    <a:pt x="5765" y="45085"/>
                  </a:lnTo>
                  <a:lnTo>
                    <a:pt x="19989" y="45085"/>
                  </a:lnTo>
                  <a:lnTo>
                    <a:pt x="25755" y="39319"/>
                  </a:lnTo>
                  <a:lnTo>
                    <a:pt x="25755" y="32207"/>
                  </a:lnTo>
                  <a:lnTo>
                    <a:pt x="25755" y="25107"/>
                  </a:lnTo>
                  <a:close/>
                </a:path>
                <a:path w="1745614" h="114935">
                  <a:moveTo>
                    <a:pt x="368554" y="96240"/>
                  </a:moveTo>
                  <a:lnTo>
                    <a:pt x="363283" y="90982"/>
                  </a:lnTo>
                  <a:lnTo>
                    <a:pt x="350304" y="90982"/>
                  </a:lnTo>
                  <a:lnTo>
                    <a:pt x="345046" y="96240"/>
                  </a:lnTo>
                  <a:lnTo>
                    <a:pt x="345046" y="109220"/>
                  </a:lnTo>
                  <a:lnTo>
                    <a:pt x="350304" y="114477"/>
                  </a:lnTo>
                  <a:lnTo>
                    <a:pt x="363283" y="114477"/>
                  </a:lnTo>
                  <a:lnTo>
                    <a:pt x="368554" y="109220"/>
                  </a:lnTo>
                  <a:lnTo>
                    <a:pt x="368554" y="102730"/>
                  </a:lnTo>
                  <a:lnTo>
                    <a:pt x="368554" y="96240"/>
                  </a:lnTo>
                  <a:close/>
                </a:path>
                <a:path w="1745614" h="114935">
                  <a:moveTo>
                    <a:pt x="716216" y="31407"/>
                  </a:moveTo>
                  <a:lnTo>
                    <a:pt x="709282" y="24472"/>
                  </a:lnTo>
                  <a:lnTo>
                    <a:pt x="692150" y="24472"/>
                  </a:lnTo>
                  <a:lnTo>
                    <a:pt x="685215" y="31407"/>
                  </a:lnTo>
                  <a:lnTo>
                    <a:pt x="685215" y="48539"/>
                  </a:lnTo>
                  <a:lnTo>
                    <a:pt x="692150" y="55473"/>
                  </a:lnTo>
                  <a:lnTo>
                    <a:pt x="709282" y="55473"/>
                  </a:lnTo>
                  <a:lnTo>
                    <a:pt x="716216" y="48539"/>
                  </a:lnTo>
                  <a:lnTo>
                    <a:pt x="716216" y="39966"/>
                  </a:lnTo>
                  <a:lnTo>
                    <a:pt x="716216" y="31407"/>
                  </a:lnTo>
                  <a:close/>
                </a:path>
                <a:path w="1745614" h="114935">
                  <a:moveTo>
                    <a:pt x="1058926" y="83413"/>
                  </a:moveTo>
                  <a:lnTo>
                    <a:pt x="1052525" y="77012"/>
                  </a:lnTo>
                  <a:lnTo>
                    <a:pt x="1036739" y="77012"/>
                  </a:lnTo>
                  <a:lnTo>
                    <a:pt x="1030338" y="83413"/>
                  </a:lnTo>
                  <a:lnTo>
                    <a:pt x="1030338" y="99212"/>
                  </a:lnTo>
                  <a:lnTo>
                    <a:pt x="1036739" y="105600"/>
                  </a:lnTo>
                  <a:lnTo>
                    <a:pt x="1052525" y="105600"/>
                  </a:lnTo>
                  <a:lnTo>
                    <a:pt x="1058926" y="99212"/>
                  </a:lnTo>
                  <a:lnTo>
                    <a:pt x="1058926" y="91313"/>
                  </a:lnTo>
                  <a:lnTo>
                    <a:pt x="1058926" y="83413"/>
                  </a:lnTo>
                  <a:close/>
                </a:path>
                <a:path w="1745614" h="114935">
                  <a:moveTo>
                    <a:pt x="1405089" y="7404"/>
                  </a:moveTo>
                  <a:lnTo>
                    <a:pt x="1397685" y="0"/>
                  </a:lnTo>
                  <a:lnTo>
                    <a:pt x="1379423" y="0"/>
                  </a:lnTo>
                  <a:lnTo>
                    <a:pt x="1372019" y="7404"/>
                  </a:lnTo>
                  <a:lnTo>
                    <a:pt x="1372019" y="25679"/>
                  </a:lnTo>
                  <a:lnTo>
                    <a:pt x="1379423" y="33070"/>
                  </a:lnTo>
                  <a:lnTo>
                    <a:pt x="1397685" y="33070"/>
                  </a:lnTo>
                  <a:lnTo>
                    <a:pt x="1405089" y="25679"/>
                  </a:lnTo>
                  <a:lnTo>
                    <a:pt x="1405089" y="16535"/>
                  </a:lnTo>
                  <a:lnTo>
                    <a:pt x="1405089" y="7404"/>
                  </a:lnTo>
                  <a:close/>
                </a:path>
                <a:path w="1745614" h="114935">
                  <a:moveTo>
                    <a:pt x="1745348" y="72288"/>
                  </a:moveTo>
                  <a:lnTo>
                    <a:pt x="1739582" y="66522"/>
                  </a:lnTo>
                  <a:lnTo>
                    <a:pt x="1725358" y="66522"/>
                  </a:lnTo>
                  <a:lnTo>
                    <a:pt x="1719592" y="72288"/>
                  </a:lnTo>
                  <a:lnTo>
                    <a:pt x="1719592" y="86512"/>
                  </a:lnTo>
                  <a:lnTo>
                    <a:pt x="1725358" y="92278"/>
                  </a:lnTo>
                  <a:lnTo>
                    <a:pt x="1739582" y="92278"/>
                  </a:lnTo>
                  <a:lnTo>
                    <a:pt x="1745348" y="86512"/>
                  </a:lnTo>
                  <a:lnTo>
                    <a:pt x="1745348" y="79400"/>
                  </a:lnTo>
                  <a:lnTo>
                    <a:pt x="1745348" y="72288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92183" y="3423137"/>
              <a:ext cx="2063750" cy="391160"/>
            </a:xfrm>
            <a:custGeom>
              <a:avLst/>
              <a:gdLst/>
              <a:ahLst/>
              <a:cxnLst/>
              <a:rect l="l" t="t" r="r" b="b"/>
              <a:pathLst>
                <a:path w="2063750" h="391160">
                  <a:moveTo>
                    <a:pt x="0" y="390859"/>
                  </a:moveTo>
                  <a:lnTo>
                    <a:pt x="2063510" y="390859"/>
                  </a:lnTo>
                </a:path>
                <a:path w="2063750" h="391160">
                  <a:moveTo>
                    <a:pt x="0" y="0"/>
                  </a:moveTo>
                  <a:lnTo>
                    <a:pt x="2063510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167016" y="3363190"/>
              <a:ext cx="1720214" cy="386715"/>
            </a:xfrm>
            <a:custGeom>
              <a:avLst/>
              <a:gdLst/>
              <a:ahLst/>
              <a:cxnLst/>
              <a:rect l="l" t="t" r="r" b="b"/>
              <a:pathLst>
                <a:path w="1720214" h="386714">
                  <a:moveTo>
                    <a:pt x="0" y="247408"/>
                  </a:moveTo>
                  <a:lnTo>
                    <a:pt x="343918" y="314631"/>
                  </a:lnTo>
                  <a:lnTo>
                    <a:pt x="687836" y="114271"/>
                  </a:lnTo>
                  <a:lnTo>
                    <a:pt x="1031755" y="386102"/>
                  </a:lnTo>
                  <a:lnTo>
                    <a:pt x="1375673" y="103199"/>
                  </a:lnTo>
                  <a:lnTo>
                    <a:pt x="1719592" y="0"/>
                  </a:lnTo>
                </a:path>
              </a:pathLst>
            </a:custGeom>
            <a:ln w="12688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144594" y="3336035"/>
              <a:ext cx="1769745" cy="436880"/>
            </a:xfrm>
            <a:custGeom>
              <a:avLst/>
              <a:gdLst/>
              <a:ahLst/>
              <a:cxnLst/>
              <a:rect l="l" t="t" r="r" b="b"/>
              <a:pathLst>
                <a:path w="1769745" h="436879">
                  <a:moveTo>
                    <a:pt x="44831" y="274574"/>
                  </a:moveTo>
                  <a:lnTo>
                    <a:pt x="43078" y="265849"/>
                  </a:lnTo>
                  <a:lnTo>
                    <a:pt x="38265" y="258711"/>
                  </a:lnTo>
                  <a:lnTo>
                    <a:pt x="31140" y="253911"/>
                  </a:lnTo>
                  <a:lnTo>
                    <a:pt x="22415" y="252145"/>
                  </a:lnTo>
                  <a:lnTo>
                    <a:pt x="13690" y="253911"/>
                  </a:lnTo>
                  <a:lnTo>
                    <a:pt x="6565" y="258711"/>
                  </a:lnTo>
                  <a:lnTo>
                    <a:pt x="1752" y="265849"/>
                  </a:lnTo>
                  <a:lnTo>
                    <a:pt x="0" y="274574"/>
                  </a:lnTo>
                  <a:lnTo>
                    <a:pt x="1752" y="283298"/>
                  </a:lnTo>
                  <a:lnTo>
                    <a:pt x="6565" y="290423"/>
                  </a:lnTo>
                  <a:lnTo>
                    <a:pt x="13690" y="295224"/>
                  </a:lnTo>
                  <a:lnTo>
                    <a:pt x="22415" y="296989"/>
                  </a:lnTo>
                  <a:lnTo>
                    <a:pt x="31140" y="295224"/>
                  </a:lnTo>
                  <a:lnTo>
                    <a:pt x="38265" y="290423"/>
                  </a:lnTo>
                  <a:lnTo>
                    <a:pt x="43078" y="283298"/>
                  </a:lnTo>
                  <a:lnTo>
                    <a:pt x="44831" y="274574"/>
                  </a:lnTo>
                  <a:close/>
                </a:path>
                <a:path w="1769745" h="436879">
                  <a:moveTo>
                    <a:pt x="388810" y="341795"/>
                  </a:moveTo>
                  <a:lnTo>
                    <a:pt x="387045" y="333044"/>
                  </a:lnTo>
                  <a:lnTo>
                    <a:pt x="382231" y="325894"/>
                  </a:lnTo>
                  <a:lnTo>
                    <a:pt x="375081" y="321081"/>
                  </a:lnTo>
                  <a:lnTo>
                    <a:pt x="366331" y="319316"/>
                  </a:lnTo>
                  <a:lnTo>
                    <a:pt x="357581" y="321081"/>
                  </a:lnTo>
                  <a:lnTo>
                    <a:pt x="350443" y="325894"/>
                  </a:lnTo>
                  <a:lnTo>
                    <a:pt x="345617" y="333044"/>
                  </a:lnTo>
                  <a:lnTo>
                    <a:pt x="343852" y="341795"/>
                  </a:lnTo>
                  <a:lnTo>
                    <a:pt x="345617" y="350545"/>
                  </a:lnTo>
                  <a:lnTo>
                    <a:pt x="350443" y="357695"/>
                  </a:lnTo>
                  <a:lnTo>
                    <a:pt x="357581" y="362508"/>
                  </a:lnTo>
                  <a:lnTo>
                    <a:pt x="366331" y="364274"/>
                  </a:lnTo>
                  <a:lnTo>
                    <a:pt x="375081" y="362508"/>
                  </a:lnTo>
                  <a:lnTo>
                    <a:pt x="382231" y="357695"/>
                  </a:lnTo>
                  <a:lnTo>
                    <a:pt x="387045" y="350545"/>
                  </a:lnTo>
                  <a:lnTo>
                    <a:pt x="388810" y="341795"/>
                  </a:lnTo>
                  <a:close/>
                </a:path>
                <a:path w="1769745" h="436879">
                  <a:moveTo>
                    <a:pt x="734339" y="141427"/>
                  </a:moveTo>
                  <a:lnTo>
                    <a:pt x="732447" y="132054"/>
                  </a:lnTo>
                  <a:lnTo>
                    <a:pt x="727278" y="124409"/>
                  </a:lnTo>
                  <a:lnTo>
                    <a:pt x="719632" y="119240"/>
                  </a:lnTo>
                  <a:lnTo>
                    <a:pt x="710247" y="117348"/>
                  </a:lnTo>
                  <a:lnTo>
                    <a:pt x="700874" y="119240"/>
                  </a:lnTo>
                  <a:lnTo>
                    <a:pt x="693229" y="124409"/>
                  </a:lnTo>
                  <a:lnTo>
                    <a:pt x="688060" y="132054"/>
                  </a:lnTo>
                  <a:lnTo>
                    <a:pt x="686168" y="141427"/>
                  </a:lnTo>
                  <a:lnTo>
                    <a:pt x="688060" y="150812"/>
                  </a:lnTo>
                  <a:lnTo>
                    <a:pt x="693229" y="158457"/>
                  </a:lnTo>
                  <a:lnTo>
                    <a:pt x="700874" y="163626"/>
                  </a:lnTo>
                  <a:lnTo>
                    <a:pt x="710247" y="165519"/>
                  </a:lnTo>
                  <a:lnTo>
                    <a:pt x="719632" y="163626"/>
                  </a:lnTo>
                  <a:lnTo>
                    <a:pt x="727278" y="158457"/>
                  </a:lnTo>
                  <a:lnTo>
                    <a:pt x="732447" y="150812"/>
                  </a:lnTo>
                  <a:lnTo>
                    <a:pt x="734339" y="141427"/>
                  </a:lnTo>
                  <a:close/>
                </a:path>
                <a:path w="1769745" h="436879">
                  <a:moveTo>
                    <a:pt x="1077315" y="413258"/>
                  </a:moveTo>
                  <a:lnTo>
                    <a:pt x="1075499" y="404253"/>
                  </a:lnTo>
                  <a:lnTo>
                    <a:pt x="1070533" y="396900"/>
                  </a:lnTo>
                  <a:lnTo>
                    <a:pt x="1063180" y="391934"/>
                  </a:lnTo>
                  <a:lnTo>
                    <a:pt x="1054176" y="390118"/>
                  </a:lnTo>
                  <a:lnTo>
                    <a:pt x="1045159" y="391934"/>
                  </a:lnTo>
                  <a:lnTo>
                    <a:pt x="1037805" y="396900"/>
                  </a:lnTo>
                  <a:lnTo>
                    <a:pt x="1032840" y="404253"/>
                  </a:lnTo>
                  <a:lnTo>
                    <a:pt x="1031024" y="413258"/>
                  </a:lnTo>
                  <a:lnTo>
                    <a:pt x="1032840" y="422275"/>
                  </a:lnTo>
                  <a:lnTo>
                    <a:pt x="1037805" y="429628"/>
                  </a:lnTo>
                  <a:lnTo>
                    <a:pt x="1045159" y="434594"/>
                  </a:lnTo>
                  <a:lnTo>
                    <a:pt x="1054176" y="436410"/>
                  </a:lnTo>
                  <a:lnTo>
                    <a:pt x="1063180" y="434594"/>
                  </a:lnTo>
                  <a:lnTo>
                    <a:pt x="1070533" y="429628"/>
                  </a:lnTo>
                  <a:lnTo>
                    <a:pt x="1075499" y="422275"/>
                  </a:lnTo>
                  <a:lnTo>
                    <a:pt x="1077315" y="413258"/>
                  </a:lnTo>
                  <a:close/>
                </a:path>
                <a:path w="1769745" h="436879">
                  <a:moveTo>
                    <a:pt x="1423073" y="130365"/>
                  </a:moveTo>
                  <a:lnTo>
                    <a:pt x="1421104" y="120637"/>
                  </a:lnTo>
                  <a:lnTo>
                    <a:pt x="1415757" y="112699"/>
                  </a:lnTo>
                  <a:lnTo>
                    <a:pt x="1407820" y="107340"/>
                  </a:lnTo>
                  <a:lnTo>
                    <a:pt x="1398092" y="105371"/>
                  </a:lnTo>
                  <a:lnTo>
                    <a:pt x="1388364" y="107340"/>
                  </a:lnTo>
                  <a:lnTo>
                    <a:pt x="1380426" y="112699"/>
                  </a:lnTo>
                  <a:lnTo>
                    <a:pt x="1375067" y="120637"/>
                  </a:lnTo>
                  <a:lnTo>
                    <a:pt x="1373111" y="130365"/>
                  </a:lnTo>
                  <a:lnTo>
                    <a:pt x="1375067" y="140081"/>
                  </a:lnTo>
                  <a:lnTo>
                    <a:pt x="1380426" y="148031"/>
                  </a:lnTo>
                  <a:lnTo>
                    <a:pt x="1388364" y="153377"/>
                  </a:lnTo>
                  <a:lnTo>
                    <a:pt x="1398092" y="155346"/>
                  </a:lnTo>
                  <a:lnTo>
                    <a:pt x="1407820" y="153377"/>
                  </a:lnTo>
                  <a:lnTo>
                    <a:pt x="1415757" y="148031"/>
                  </a:lnTo>
                  <a:lnTo>
                    <a:pt x="1421104" y="140081"/>
                  </a:lnTo>
                  <a:lnTo>
                    <a:pt x="1423073" y="130365"/>
                  </a:lnTo>
                  <a:close/>
                </a:path>
                <a:path w="1769745" h="436879">
                  <a:moveTo>
                    <a:pt x="1769160" y="27165"/>
                  </a:moveTo>
                  <a:lnTo>
                    <a:pt x="1767027" y="16586"/>
                  </a:lnTo>
                  <a:lnTo>
                    <a:pt x="1761210" y="7962"/>
                  </a:lnTo>
                  <a:lnTo>
                    <a:pt x="1752574" y="2146"/>
                  </a:lnTo>
                  <a:lnTo>
                    <a:pt x="1742008" y="0"/>
                  </a:lnTo>
                  <a:lnTo>
                    <a:pt x="1731441" y="2146"/>
                  </a:lnTo>
                  <a:lnTo>
                    <a:pt x="1722805" y="7962"/>
                  </a:lnTo>
                  <a:lnTo>
                    <a:pt x="1716989" y="16586"/>
                  </a:lnTo>
                  <a:lnTo>
                    <a:pt x="1714855" y="27165"/>
                  </a:lnTo>
                  <a:lnTo>
                    <a:pt x="1716989" y="37731"/>
                  </a:lnTo>
                  <a:lnTo>
                    <a:pt x="1722805" y="46367"/>
                  </a:lnTo>
                  <a:lnTo>
                    <a:pt x="1731441" y="52184"/>
                  </a:lnTo>
                  <a:lnTo>
                    <a:pt x="1742008" y="54317"/>
                  </a:lnTo>
                  <a:lnTo>
                    <a:pt x="1752574" y="52184"/>
                  </a:lnTo>
                  <a:lnTo>
                    <a:pt x="1761210" y="46367"/>
                  </a:lnTo>
                  <a:lnTo>
                    <a:pt x="1767027" y="37731"/>
                  </a:lnTo>
                  <a:lnTo>
                    <a:pt x="1769160" y="2716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992183" y="3290934"/>
              <a:ext cx="2063750" cy="914400"/>
            </a:xfrm>
            <a:custGeom>
              <a:avLst/>
              <a:gdLst/>
              <a:ahLst/>
              <a:cxnLst/>
              <a:rect l="l" t="t" r="r" b="b"/>
              <a:pathLst>
                <a:path w="2063750" h="914400">
                  <a:moveTo>
                    <a:pt x="0" y="0"/>
                  </a:moveTo>
                  <a:lnTo>
                    <a:pt x="0" y="913922"/>
                  </a:lnTo>
                </a:path>
                <a:path w="2063750" h="914400">
                  <a:moveTo>
                    <a:pt x="2063510" y="0"/>
                  </a:moveTo>
                  <a:lnTo>
                    <a:pt x="2063510" y="913922"/>
                  </a:lnTo>
                </a:path>
                <a:path w="2063750" h="914400">
                  <a:moveTo>
                    <a:pt x="0" y="0"/>
                  </a:moveTo>
                  <a:lnTo>
                    <a:pt x="2063510" y="0"/>
                  </a:lnTo>
                </a:path>
                <a:path w="2063750" h="914400">
                  <a:moveTo>
                    <a:pt x="0" y="913922"/>
                  </a:moveTo>
                  <a:lnTo>
                    <a:pt x="2063510" y="913922"/>
                  </a:lnTo>
                </a:path>
              </a:pathLst>
            </a:custGeom>
            <a:ln w="5747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3623111" y="2962098"/>
            <a:ext cx="1730375" cy="327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sz="900" spc="130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333333"/>
                </a:solidFill>
                <a:latin typeface="Tahoma"/>
                <a:cs typeface="Tahoma"/>
              </a:rPr>
              <a:t>-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gm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900" spc="9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4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5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v</a:t>
            </a:r>
            <a:r>
              <a:rPr sz="900" spc="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900" spc="6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900" spc="-9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900" spc="-4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900" spc="3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900" spc="2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  <a:p>
            <a:pPr marL="410845">
              <a:lnSpc>
                <a:spcPct val="100000"/>
              </a:lnSpc>
              <a:spcBef>
                <a:spcPts val="625"/>
              </a:spcBef>
              <a:tabLst>
                <a:tab pos="1494790" algn="l"/>
              </a:tabLst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January </a:t>
            </a:r>
            <a:r>
              <a:rPr sz="550" spc="1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February   </a:t>
            </a:r>
            <a:r>
              <a:rPr sz="550" spc="3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550" spc="25" dirty="0">
                <a:solidFill>
                  <a:srgbClr val="666666"/>
                </a:solidFill>
                <a:latin typeface="Tahoma"/>
                <a:cs typeface="Tahoma"/>
              </a:rPr>
              <a:t>March	April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6124669" y="3129992"/>
            <a:ext cx="80645" cy="770255"/>
            <a:chOff x="6124669" y="3129992"/>
            <a:chExt cx="80645" cy="770255"/>
          </a:xfrm>
        </p:grpSpPr>
        <p:sp>
          <p:nvSpPr>
            <p:cNvPr id="158" name="object 158"/>
            <p:cNvSpPr/>
            <p:nvPr/>
          </p:nvSpPr>
          <p:spPr>
            <a:xfrm>
              <a:off x="6124669" y="3129992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4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24669" y="3244951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124669" y="3359910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124669" y="3474868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124669" y="3589827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24669" y="3704786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24669" y="3819745"/>
              <a:ext cx="80645" cy="80645"/>
            </a:xfrm>
            <a:custGeom>
              <a:avLst/>
              <a:gdLst/>
              <a:ahLst/>
              <a:cxnLst/>
              <a:rect l="l" t="t" r="r" b="b"/>
              <a:pathLst>
                <a:path w="80645" h="80645">
                  <a:moveTo>
                    <a:pt x="80471" y="80471"/>
                  </a:moveTo>
                  <a:lnTo>
                    <a:pt x="0" y="80471"/>
                  </a:lnTo>
                  <a:lnTo>
                    <a:pt x="0" y="0"/>
                  </a:lnTo>
                  <a:lnTo>
                    <a:pt x="80471" y="0"/>
                  </a:lnTo>
                  <a:lnTo>
                    <a:pt x="80471" y="80471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6100473" y="2993137"/>
            <a:ext cx="868680" cy="9226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33350" marR="198120" indent="-121285">
              <a:lnSpc>
                <a:spcPct val="132600"/>
              </a:lnSpc>
              <a:spcBef>
                <a:spcPts val="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RFM:Segments 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g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Sp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en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d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550" spc="-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oo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k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rs</a:t>
            </a:r>
            <a:endParaRPr sz="550">
              <a:latin typeface="Tahoma"/>
              <a:cs typeface="Tahoma"/>
            </a:endParaRPr>
          </a:p>
          <a:p>
            <a:pPr marL="133350" marR="5080">
              <a:lnSpc>
                <a:spcPct val="137100"/>
              </a:lnSpc>
            </a:pPr>
            <a:r>
              <a:rPr sz="550" spc="-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5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he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550" spc="-1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om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  </a:t>
            </a:r>
            <a:r>
              <a:rPr sz="550" dirty="0">
                <a:solidFill>
                  <a:srgbClr val="333333"/>
                </a:solidFill>
                <a:latin typeface="Tahoma"/>
                <a:cs typeface="Tahoma"/>
              </a:rPr>
              <a:t>Occ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ssi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u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550" spc="2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en</a:t>
            </a:r>
            <a:r>
              <a:rPr sz="550" spc="4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25" dirty="0">
                <a:solidFill>
                  <a:srgbClr val="333333"/>
                </a:solidFill>
                <a:latin typeface="Tahoma"/>
                <a:cs typeface="Tahoma"/>
              </a:rPr>
              <a:t>i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550" spc="1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30" dirty="0">
                <a:solidFill>
                  <a:srgbClr val="333333"/>
                </a:solidFill>
                <a:latin typeface="Tahoma"/>
                <a:cs typeface="Tahoma"/>
              </a:rPr>
              <a:t>B</a:t>
            </a:r>
            <a:r>
              <a:rPr sz="550" spc="5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550" dirty="0">
                <a:solidFill>
                  <a:srgbClr val="333333"/>
                </a:solidFill>
                <a:latin typeface="Tahoma"/>
                <a:cs typeface="Tahoma"/>
              </a:rPr>
              <a:t>c</a:t>
            </a:r>
            <a:r>
              <a:rPr sz="550" spc="10" dirty="0">
                <a:solidFill>
                  <a:srgbClr val="333333"/>
                </a:solidFill>
                <a:latin typeface="Tahoma"/>
                <a:cs typeface="Tahoma"/>
              </a:rPr>
              <a:t>ome</a:t>
            </a:r>
            <a:r>
              <a:rPr sz="550" spc="-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550" spc="-10" dirty="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r>
              <a:rPr sz="550" spc="-5" dirty="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382212" y="4266880"/>
            <a:ext cx="5969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30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25" dirty="0">
                <a:solidFill>
                  <a:srgbClr val="4D78A6"/>
                </a:solidFill>
                <a:latin typeface="Tahoma"/>
                <a:cs typeface="Tahoma"/>
              </a:rPr>
              <a:t>I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20" dirty="0">
                <a:solidFill>
                  <a:srgbClr val="4D78A6"/>
                </a:solidFill>
                <a:latin typeface="Tahoma"/>
                <a:cs typeface="Tahoma"/>
              </a:rPr>
              <a:t>si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g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h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-5" dirty="0">
                <a:solidFill>
                  <a:srgbClr val="4D78A6"/>
                </a:solidFill>
                <a:latin typeface="Tahoma"/>
                <a:cs typeface="Tahoma"/>
              </a:rPr>
              <a:t>&amp;</a:t>
            </a:r>
            <a:r>
              <a:rPr sz="400" spc="-40" dirty="0">
                <a:solidFill>
                  <a:srgbClr val="4D78A6"/>
                </a:solidFill>
                <a:latin typeface="Tahoma"/>
                <a:cs typeface="Tahoma"/>
              </a:rPr>
              <a:t> 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Qu</a:t>
            </a:r>
            <a:r>
              <a:rPr sz="400" spc="15" dirty="0">
                <a:solidFill>
                  <a:srgbClr val="4D78A6"/>
                </a:solidFill>
                <a:latin typeface="Tahoma"/>
                <a:cs typeface="Tahoma"/>
              </a:rPr>
              <a:t>a</a:t>
            </a:r>
            <a:r>
              <a:rPr sz="400" spc="10" dirty="0">
                <a:solidFill>
                  <a:srgbClr val="4D78A6"/>
                </a:solidFill>
                <a:latin typeface="Tahoma"/>
                <a:cs typeface="Tahoma"/>
              </a:rPr>
              <a:t>n</a:t>
            </a:r>
            <a:r>
              <a:rPr sz="400" spc="35" dirty="0">
                <a:solidFill>
                  <a:srgbClr val="4D78A6"/>
                </a:solidFill>
                <a:latin typeface="Tahoma"/>
                <a:cs typeface="Tahoma"/>
              </a:rPr>
              <a:t>t</a:t>
            </a:r>
            <a:r>
              <a:rPr sz="400" spc="25" dirty="0">
                <a:solidFill>
                  <a:srgbClr val="4D78A6"/>
                </a:solidFill>
                <a:latin typeface="Tahoma"/>
                <a:cs typeface="Tahoma"/>
              </a:rPr>
              <a:t>s</a:t>
            </a:r>
            <a:endParaRPr sz="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3" y="524970"/>
            <a:ext cx="42284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Visualisation: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Empowering</a:t>
            </a:r>
            <a:r>
              <a:rPr sz="10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Eﬀective</a:t>
            </a:r>
            <a:r>
              <a:rPr sz="10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83" y="860650"/>
            <a:ext cx="9436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4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2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8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e 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096" y="860650"/>
            <a:ext cx="4041140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  <a:tabLst>
                <a:tab pos="1397635" algn="l"/>
                <a:tab pos="2782570" algn="l"/>
              </a:tabLst>
            </a:pP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6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80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 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y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 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7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9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 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&amp;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40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5" dirty="0">
                <a:solidFill>
                  <a:srgbClr val="7E7E7E"/>
                </a:solidFill>
                <a:latin typeface="Trebuchet MS"/>
                <a:cs typeface="Trebuchet MS"/>
              </a:rPr>
              <a:t>%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op</a:t>
            </a:r>
            <a:r>
              <a:rPr sz="550" b="1" spc="-25" dirty="0">
                <a:solidFill>
                  <a:srgbClr val="7E7E7E"/>
                </a:solidFill>
                <a:latin typeface="Trebuchet MS"/>
                <a:cs typeface="Trebuchet MS"/>
              </a:rPr>
              <a:t>/</a:t>
            </a:r>
            <a:r>
              <a:rPr sz="550" b="1" spc="2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0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U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 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nu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5" dirty="0">
                <a:solidFill>
                  <a:srgbClr val="7E7E7E"/>
                </a:solidFill>
                <a:latin typeface="Trebuchet MS"/>
                <a:cs typeface="Trebuchet MS"/>
              </a:rPr>
              <a:t>?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(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35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lu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K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)	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3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550" b="1" spc="4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v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550" b="1" spc="-2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550" b="1" spc="-1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550" b="1" spc="35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550" b="1" spc="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550" b="1" spc="1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550" b="1" spc="-3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550" b="1" spc="8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857" y="860650"/>
            <a:ext cx="1226820" cy="399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5"/>
              </a:spcBef>
            </a:pPr>
            <a:r>
              <a:rPr sz="550" b="1" spc="-5" dirty="0">
                <a:latin typeface="Trebuchet MS"/>
                <a:cs typeface="Trebuchet MS"/>
              </a:rPr>
              <a:t>10</a:t>
            </a:r>
            <a:r>
              <a:rPr sz="550" b="1" dirty="0">
                <a:latin typeface="Trebuchet MS"/>
                <a:cs typeface="Trebuchet MS"/>
              </a:rPr>
              <a:t>)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20" dirty="0">
                <a:latin typeface="Trebuchet MS"/>
                <a:cs typeface="Trebuchet MS"/>
              </a:rPr>
              <a:t>I</a:t>
            </a:r>
            <a:r>
              <a:rPr sz="550" b="1" spc="-5" dirty="0">
                <a:latin typeface="Trebuchet MS"/>
                <a:cs typeface="Trebuchet MS"/>
              </a:rPr>
              <a:t>d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5" dirty="0">
                <a:latin typeface="Trebuchet MS"/>
                <a:cs typeface="Trebuchet MS"/>
              </a:rPr>
              <a:t>f</a:t>
            </a:r>
            <a:r>
              <a:rPr sz="550" b="1" dirty="0">
                <a:latin typeface="Trebuchet MS"/>
                <a:cs typeface="Trebuchet MS"/>
              </a:rPr>
              <a:t>y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P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5" dirty="0">
                <a:latin typeface="Trebuchet MS"/>
                <a:cs typeface="Trebuchet MS"/>
              </a:rPr>
              <a:t>od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-30" dirty="0">
                <a:latin typeface="Trebuchet MS"/>
                <a:cs typeface="Trebuchet MS"/>
              </a:rPr>
              <a:t>c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t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llin</a:t>
            </a:r>
            <a:r>
              <a:rPr sz="550" b="1" spc="30" dirty="0">
                <a:latin typeface="Trebuchet MS"/>
                <a:cs typeface="Trebuchet MS"/>
              </a:rPr>
              <a:t>g  </a:t>
            </a:r>
            <a:r>
              <a:rPr sz="550" b="1" spc="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10" dirty="0">
                <a:latin typeface="Trebuchet MS"/>
                <a:cs typeface="Trebuchet MS"/>
              </a:rPr>
              <a:t>h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15" dirty="0">
                <a:latin typeface="Trebuchet MS"/>
                <a:cs typeface="Trebuchet MS"/>
              </a:rPr>
              <a:t>t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10" dirty="0">
                <a:latin typeface="Trebuchet MS"/>
                <a:cs typeface="Trebuchet MS"/>
              </a:rPr>
              <a:t>at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0" dirty="0">
                <a:latin typeface="Trebuchet MS"/>
                <a:cs typeface="Trebuchet MS"/>
              </a:rPr>
              <a:t>ss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0" dirty="0">
                <a:latin typeface="Trebuchet MS"/>
                <a:cs typeface="Trebuchet MS"/>
              </a:rPr>
              <a:t>s 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nu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dirty="0">
                <a:latin typeface="Trebuchet MS"/>
                <a:cs typeface="Trebuchet MS"/>
              </a:rPr>
              <a:t>d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llin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4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0" dirty="0">
                <a:latin typeface="Trebuchet MS"/>
                <a:cs typeface="Trebuchet MS"/>
              </a:rPr>
              <a:t>s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-5" dirty="0">
                <a:latin typeface="Trebuchet MS"/>
                <a:cs typeface="Trebuchet MS"/>
              </a:rPr>
              <a:t>b</a:t>
            </a:r>
            <a:r>
              <a:rPr sz="550" b="1" spc="-10" dirty="0">
                <a:latin typeface="Trebuchet MS"/>
                <a:cs typeface="Trebuchet MS"/>
              </a:rPr>
              <a:t>u</a:t>
            </a:r>
            <a:r>
              <a:rPr sz="550" b="1" spc="15" dirty="0">
                <a:latin typeface="Trebuchet MS"/>
                <a:cs typeface="Trebuchet MS"/>
              </a:rPr>
              <a:t>t  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r</a:t>
            </a:r>
            <a:r>
              <a:rPr sz="550" b="1" spc="10" dirty="0">
                <a:latin typeface="Trebuchet MS"/>
                <a:cs typeface="Trebuchet MS"/>
              </a:rPr>
              <a:t>at</a:t>
            </a:r>
            <a:r>
              <a:rPr sz="550" b="1" spc="-10" dirty="0">
                <a:latin typeface="Trebuchet MS"/>
                <a:cs typeface="Trebuchet MS"/>
              </a:rPr>
              <a:t>in</a:t>
            </a:r>
            <a:r>
              <a:rPr sz="550" b="1" spc="45" dirty="0">
                <a:latin typeface="Trebuchet MS"/>
                <a:cs typeface="Trebuchet MS"/>
              </a:rPr>
              <a:t>g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40" dirty="0">
                <a:latin typeface="Trebuchet MS"/>
                <a:cs typeface="Trebuchet MS"/>
              </a:rPr>
              <a:t>g</a:t>
            </a:r>
            <a:r>
              <a:rPr sz="550" b="1" spc="-15" dirty="0">
                <a:latin typeface="Trebuchet MS"/>
                <a:cs typeface="Trebuchet MS"/>
              </a:rPr>
              <a:t>h</a:t>
            </a:r>
            <a:r>
              <a:rPr sz="550" b="1" spc="-10" dirty="0">
                <a:latin typeface="Trebuchet MS"/>
                <a:cs typeface="Trebuchet MS"/>
              </a:rPr>
              <a:t>i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r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10" dirty="0">
                <a:latin typeface="Trebuchet MS"/>
                <a:cs typeface="Trebuchet MS"/>
              </a:rPr>
              <a:t>a</a:t>
            </a:r>
            <a:r>
              <a:rPr sz="550" b="1" spc="-10" dirty="0">
                <a:latin typeface="Trebuchet MS"/>
                <a:cs typeface="Trebuchet MS"/>
              </a:rPr>
              <a:t>l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35" dirty="0">
                <a:latin typeface="Trebuchet MS"/>
                <a:cs typeface="Trebuchet MS"/>
              </a:rPr>
              <a:t>s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15" dirty="0">
                <a:latin typeface="Trebuchet MS"/>
                <a:cs typeface="Trebuchet MS"/>
              </a:rPr>
              <a:t>R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5" dirty="0">
                <a:latin typeface="Trebuchet MS"/>
                <a:cs typeface="Trebuchet MS"/>
              </a:rPr>
              <a:t>v</a:t>
            </a:r>
            <a:r>
              <a:rPr sz="550" b="1" spc="-20" dirty="0">
                <a:latin typeface="Trebuchet MS"/>
                <a:cs typeface="Trebuchet MS"/>
              </a:rPr>
              <a:t>e</a:t>
            </a:r>
            <a:r>
              <a:rPr sz="550" b="1" spc="-10" dirty="0">
                <a:latin typeface="Trebuchet MS"/>
                <a:cs typeface="Trebuchet MS"/>
              </a:rPr>
              <a:t>nu</a:t>
            </a:r>
            <a:r>
              <a:rPr sz="550" b="1" spc="-15" dirty="0">
                <a:latin typeface="Trebuchet MS"/>
                <a:cs typeface="Trebuchet MS"/>
              </a:rPr>
              <a:t>e</a:t>
            </a:r>
            <a:r>
              <a:rPr sz="550" b="1" spc="-50" dirty="0">
                <a:latin typeface="Trebuchet MS"/>
                <a:cs typeface="Trebuchet MS"/>
              </a:rPr>
              <a:t> </a:t>
            </a:r>
            <a:r>
              <a:rPr sz="550" b="1" spc="5" dirty="0">
                <a:latin typeface="Trebuchet MS"/>
                <a:cs typeface="Trebuchet MS"/>
              </a:rPr>
              <a:t>?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0224" y="1451596"/>
            <a:ext cx="3880485" cy="52069"/>
          </a:xfrm>
          <a:custGeom>
            <a:avLst/>
            <a:gdLst/>
            <a:ahLst/>
            <a:cxnLst/>
            <a:rect l="l" t="t" r="r" b="b"/>
            <a:pathLst>
              <a:path w="3880484" h="52069">
                <a:moveTo>
                  <a:pt x="3879862" y="25869"/>
                </a:moveTo>
                <a:lnTo>
                  <a:pt x="3877818" y="15798"/>
                </a:lnTo>
                <a:lnTo>
                  <a:pt x="3872280" y="7581"/>
                </a:lnTo>
                <a:lnTo>
                  <a:pt x="3864064" y="2032"/>
                </a:lnTo>
                <a:lnTo>
                  <a:pt x="3853992" y="0"/>
                </a:lnTo>
                <a:lnTo>
                  <a:pt x="3851122" y="584"/>
                </a:lnTo>
                <a:lnTo>
                  <a:pt x="3851122" y="0"/>
                </a:lnTo>
                <a:lnTo>
                  <a:pt x="25857" y="0"/>
                </a:lnTo>
                <a:lnTo>
                  <a:pt x="22987" y="0"/>
                </a:lnTo>
                <a:lnTo>
                  <a:pt x="22987" y="584"/>
                </a:lnTo>
                <a:lnTo>
                  <a:pt x="15798" y="2032"/>
                </a:lnTo>
                <a:lnTo>
                  <a:pt x="7569" y="7581"/>
                </a:lnTo>
                <a:lnTo>
                  <a:pt x="2032" y="15798"/>
                </a:lnTo>
                <a:lnTo>
                  <a:pt x="0" y="25869"/>
                </a:lnTo>
                <a:lnTo>
                  <a:pt x="2032" y="35941"/>
                </a:lnTo>
                <a:lnTo>
                  <a:pt x="7569" y="44157"/>
                </a:lnTo>
                <a:lnTo>
                  <a:pt x="15798" y="49707"/>
                </a:lnTo>
                <a:lnTo>
                  <a:pt x="22987" y="51168"/>
                </a:lnTo>
                <a:lnTo>
                  <a:pt x="22987" y="51739"/>
                </a:lnTo>
                <a:lnTo>
                  <a:pt x="25857" y="51739"/>
                </a:lnTo>
                <a:lnTo>
                  <a:pt x="3851122" y="51739"/>
                </a:lnTo>
                <a:lnTo>
                  <a:pt x="3851122" y="51168"/>
                </a:lnTo>
                <a:lnTo>
                  <a:pt x="3853992" y="51739"/>
                </a:lnTo>
                <a:lnTo>
                  <a:pt x="3864064" y="49707"/>
                </a:lnTo>
                <a:lnTo>
                  <a:pt x="3872280" y="44157"/>
                </a:lnTo>
                <a:lnTo>
                  <a:pt x="3877818" y="35941"/>
                </a:lnTo>
                <a:lnTo>
                  <a:pt x="3879862" y="2586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96616" y="1810539"/>
            <a:ext cx="5840730" cy="2294255"/>
            <a:chOff x="896616" y="1810539"/>
            <a:chExt cx="5840730" cy="2294255"/>
          </a:xfrm>
        </p:grpSpPr>
        <p:sp>
          <p:nvSpPr>
            <p:cNvPr id="8" name="object 8"/>
            <p:cNvSpPr/>
            <p:nvPr/>
          </p:nvSpPr>
          <p:spPr>
            <a:xfrm>
              <a:off x="1233171" y="4072654"/>
              <a:ext cx="391160" cy="29209"/>
            </a:xfrm>
            <a:custGeom>
              <a:avLst/>
              <a:gdLst/>
              <a:ahLst/>
              <a:cxnLst/>
              <a:rect l="l" t="t" r="r" b="b"/>
              <a:pathLst>
                <a:path w="391159" h="29210">
                  <a:moveTo>
                    <a:pt x="0" y="0"/>
                  </a:moveTo>
                  <a:lnTo>
                    <a:pt x="0" y="28739"/>
                  </a:lnTo>
                </a:path>
                <a:path w="391159" h="29210">
                  <a:moveTo>
                    <a:pt x="390859" y="0"/>
                  </a:moveTo>
                  <a:lnTo>
                    <a:pt x="390859" y="28739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791" y="1813714"/>
              <a:ext cx="29209" cy="1856739"/>
            </a:xfrm>
            <a:custGeom>
              <a:avLst/>
              <a:gdLst/>
              <a:ahLst/>
              <a:cxnLst/>
              <a:rect l="l" t="t" r="r" b="b"/>
              <a:pathLst>
                <a:path w="29209" h="1856739">
                  <a:moveTo>
                    <a:pt x="0" y="1856584"/>
                  </a:moveTo>
                  <a:lnTo>
                    <a:pt x="28739" y="1856584"/>
                  </a:lnTo>
                </a:path>
                <a:path w="29209" h="1856739">
                  <a:moveTo>
                    <a:pt x="0" y="1592179"/>
                  </a:moveTo>
                  <a:lnTo>
                    <a:pt x="28739" y="1592179"/>
                  </a:lnTo>
                </a:path>
                <a:path w="29209" h="1856739">
                  <a:moveTo>
                    <a:pt x="0" y="1322026"/>
                  </a:moveTo>
                  <a:lnTo>
                    <a:pt x="28739" y="1322026"/>
                  </a:lnTo>
                </a:path>
                <a:path w="29209" h="1856739">
                  <a:moveTo>
                    <a:pt x="0" y="1057621"/>
                  </a:moveTo>
                  <a:lnTo>
                    <a:pt x="28739" y="1057621"/>
                  </a:lnTo>
                </a:path>
                <a:path w="29209" h="1856739">
                  <a:moveTo>
                    <a:pt x="0" y="793215"/>
                  </a:moveTo>
                  <a:lnTo>
                    <a:pt x="28739" y="793215"/>
                  </a:lnTo>
                </a:path>
                <a:path w="29209" h="1856739">
                  <a:moveTo>
                    <a:pt x="0" y="528810"/>
                  </a:moveTo>
                  <a:lnTo>
                    <a:pt x="28739" y="528810"/>
                  </a:lnTo>
                </a:path>
                <a:path w="29209" h="1856739">
                  <a:moveTo>
                    <a:pt x="0" y="264405"/>
                  </a:moveTo>
                  <a:lnTo>
                    <a:pt x="28739" y="264405"/>
                  </a:lnTo>
                </a:path>
                <a:path w="29209" h="1856739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891" y="4072654"/>
              <a:ext cx="4719320" cy="29209"/>
            </a:xfrm>
            <a:custGeom>
              <a:avLst/>
              <a:gdLst/>
              <a:ahLst/>
              <a:cxnLst/>
              <a:rect l="l" t="t" r="r" b="b"/>
              <a:pathLst>
                <a:path w="4719320" h="29210">
                  <a:moveTo>
                    <a:pt x="0" y="0"/>
                  </a:moveTo>
                  <a:lnTo>
                    <a:pt x="0" y="28739"/>
                  </a:lnTo>
                </a:path>
                <a:path w="4719320" h="29210">
                  <a:moveTo>
                    <a:pt x="396607" y="0"/>
                  </a:moveTo>
                  <a:lnTo>
                    <a:pt x="396607" y="28739"/>
                  </a:lnTo>
                </a:path>
                <a:path w="4719320" h="29210">
                  <a:moveTo>
                    <a:pt x="787467" y="0"/>
                  </a:moveTo>
                  <a:lnTo>
                    <a:pt x="787467" y="28739"/>
                  </a:lnTo>
                </a:path>
                <a:path w="4719320" h="29210">
                  <a:moveTo>
                    <a:pt x="1178327" y="0"/>
                  </a:moveTo>
                  <a:lnTo>
                    <a:pt x="1178327" y="28739"/>
                  </a:lnTo>
                </a:path>
                <a:path w="4719320" h="29210">
                  <a:moveTo>
                    <a:pt x="1574935" y="0"/>
                  </a:moveTo>
                  <a:lnTo>
                    <a:pt x="1574935" y="28739"/>
                  </a:lnTo>
                </a:path>
                <a:path w="4719320" h="29210">
                  <a:moveTo>
                    <a:pt x="1965795" y="0"/>
                  </a:moveTo>
                  <a:lnTo>
                    <a:pt x="1965795" y="28739"/>
                  </a:lnTo>
                </a:path>
                <a:path w="4719320" h="29210">
                  <a:moveTo>
                    <a:pt x="2356655" y="0"/>
                  </a:moveTo>
                  <a:lnTo>
                    <a:pt x="2356655" y="28739"/>
                  </a:lnTo>
                </a:path>
                <a:path w="4719320" h="29210">
                  <a:moveTo>
                    <a:pt x="2753263" y="0"/>
                  </a:moveTo>
                  <a:lnTo>
                    <a:pt x="2753263" y="28739"/>
                  </a:lnTo>
                </a:path>
                <a:path w="4719320" h="29210">
                  <a:moveTo>
                    <a:pt x="3144123" y="0"/>
                  </a:moveTo>
                  <a:lnTo>
                    <a:pt x="3144123" y="28739"/>
                  </a:lnTo>
                </a:path>
                <a:path w="4719320" h="29210">
                  <a:moveTo>
                    <a:pt x="3540731" y="0"/>
                  </a:moveTo>
                  <a:lnTo>
                    <a:pt x="3540731" y="28739"/>
                  </a:lnTo>
                </a:path>
                <a:path w="4719320" h="29210">
                  <a:moveTo>
                    <a:pt x="3931591" y="0"/>
                  </a:moveTo>
                  <a:lnTo>
                    <a:pt x="3931591" y="28739"/>
                  </a:lnTo>
                </a:path>
                <a:path w="4719320" h="29210">
                  <a:moveTo>
                    <a:pt x="4322451" y="0"/>
                  </a:moveTo>
                  <a:lnTo>
                    <a:pt x="4322451" y="28739"/>
                  </a:lnTo>
                </a:path>
                <a:path w="4719320" h="29210">
                  <a:moveTo>
                    <a:pt x="4719059" y="0"/>
                  </a:moveTo>
                  <a:lnTo>
                    <a:pt x="4719059" y="28739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9791" y="393470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0" y="0"/>
                  </a:moveTo>
                  <a:lnTo>
                    <a:pt x="28739" y="0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8799" y="410593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9659" y="410593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0519" y="410593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7127" y="410593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7987" y="4105938"/>
            <a:ext cx="1092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8190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4798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12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9380" y="4105938"/>
            <a:ext cx="314325" cy="246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90"/>
              </a:spcBef>
            </a:pPr>
            <a:r>
              <a:rPr sz="550" spc="15" dirty="0">
                <a:solidFill>
                  <a:srgbClr val="666666"/>
                </a:solidFill>
                <a:latin typeface="Tahoma"/>
                <a:cs typeface="Tahoma"/>
              </a:rPr>
              <a:t>14K</a:t>
            </a:r>
            <a:endParaRPr sz="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Quantity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6518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16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3126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18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3986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0594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22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1454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24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2314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26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8922" y="4105938"/>
            <a:ext cx="15049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28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026" y="1760778"/>
            <a:ext cx="150495" cy="2229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80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70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60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50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40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30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70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580"/>
              </a:spcBef>
            </a:pPr>
            <a:r>
              <a:rPr sz="550" spc="20" dirty="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r>
              <a:rPr sz="550" spc="5" dirty="0">
                <a:solidFill>
                  <a:srgbClr val="666666"/>
                </a:solidFill>
                <a:latin typeface="Tahoma"/>
                <a:cs typeface="Tahoma"/>
              </a:rPr>
              <a:t>K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622" y="2573147"/>
            <a:ext cx="120014" cy="49339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Sale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55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55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Revenu</a:t>
            </a:r>
            <a:r>
              <a:rPr sz="55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5657" y="1578048"/>
            <a:ext cx="6078855" cy="2498090"/>
            <a:chOff x="925657" y="1578048"/>
            <a:chExt cx="6078855" cy="2498090"/>
          </a:xfrm>
        </p:grpSpPr>
        <p:sp>
          <p:nvSpPr>
            <p:cNvPr id="30" name="object 30"/>
            <p:cNvSpPr/>
            <p:nvPr/>
          </p:nvSpPr>
          <p:spPr>
            <a:xfrm>
              <a:off x="928531" y="1578048"/>
              <a:ext cx="6075680" cy="2489200"/>
            </a:xfrm>
            <a:custGeom>
              <a:avLst/>
              <a:gdLst/>
              <a:ahLst/>
              <a:cxnLst/>
              <a:rect l="l" t="t" r="r" b="b"/>
              <a:pathLst>
                <a:path w="6075680" h="2489200">
                  <a:moveTo>
                    <a:pt x="0" y="2092250"/>
                  </a:moveTo>
                  <a:lnTo>
                    <a:pt x="6075573" y="2092250"/>
                  </a:lnTo>
                </a:path>
                <a:path w="6075680" h="2489200">
                  <a:moveTo>
                    <a:pt x="0" y="1827845"/>
                  </a:moveTo>
                  <a:lnTo>
                    <a:pt x="6075573" y="1827845"/>
                  </a:lnTo>
                </a:path>
                <a:path w="6075680" h="2489200">
                  <a:moveTo>
                    <a:pt x="0" y="1557691"/>
                  </a:moveTo>
                  <a:lnTo>
                    <a:pt x="6075573" y="1557691"/>
                  </a:lnTo>
                </a:path>
                <a:path w="6075680" h="2489200">
                  <a:moveTo>
                    <a:pt x="0" y="1293286"/>
                  </a:moveTo>
                  <a:lnTo>
                    <a:pt x="6075573" y="1293286"/>
                  </a:lnTo>
                </a:path>
                <a:path w="6075680" h="2489200">
                  <a:moveTo>
                    <a:pt x="0" y="1028881"/>
                  </a:moveTo>
                  <a:lnTo>
                    <a:pt x="6075573" y="1028881"/>
                  </a:lnTo>
                </a:path>
                <a:path w="6075680" h="2489200">
                  <a:moveTo>
                    <a:pt x="0" y="764476"/>
                  </a:moveTo>
                  <a:lnTo>
                    <a:pt x="6075573" y="764476"/>
                  </a:lnTo>
                </a:path>
                <a:path w="6075680" h="2489200">
                  <a:moveTo>
                    <a:pt x="0" y="500070"/>
                  </a:moveTo>
                  <a:lnTo>
                    <a:pt x="6075573" y="500070"/>
                  </a:lnTo>
                </a:path>
                <a:path w="6075680" h="2489200">
                  <a:moveTo>
                    <a:pt x="0" y="235665"/>
                  </a:moveTo>
                  <a:lnTo>
                    <a:pt x="6075573" y="235665"/>
                  </a:lnTo>
                </a:path>
                <a:path w="6075680" h="2489200">
                  <a:moveTo>
                    <a:pt x="695500" y="2488858"/>
                  </a:moveTo>
                  <a:lnTo>
                    <a:pt x="695500" y="0"/>
                  </a:lnTo>
                </a:path>
                <a:path w="6075680" h="2489200">
                  <a:moveTo>
                    <a:pt x="1086360" y="2488858"/>
                  </a:moveTo>
                  <a:lnTo>
                    <a:pt x="1086360" y="0"/>
                  </a:lnTo>
                </a:path>
                <a:path w="6075680" h="2489200">
                  <a:moveTo>
                    <a:pt x="1482968" y="2488858"/>
                  </a:moveTo>
                  <a:lnTo>
                    <a:pt x="1482968" y="0"/>
                  </a:lnTo>
                </a:path>
                <a:path w="6075680" h="2489200">
                  <a:moveTo>
                    <a:pt x="1873828" y="2488858"/>
                  </a:moveTo>
                  <a:lnTo>
                    <a:pt x="1873828" y="0"/>
                  </a:lnTo>
                </a:path>
                <a:path w="6075680" h="2489200">
                  <a:moveTo>
                    <a:pt x="2264688" y="2488858"/>
                  </a:moveTo>
                  <a:lnTo>
                    <a:pt x="2264688" y="0"/>
                  </a:lnTo>
                </a:path>
                <a:path w="6075680" h="2489200">
                  <a:moveTo>
                    <a:pt x="2661296" y="2488858"/>
                  </a:moveTo>
                  <a:lnTo>
                    <a:pt x="2661296" y="0"/>
                  </a:lnTo>
                </a:path>
                <a:path w="6075680" h="2489200">
                  <a:moveTo>
                    <a:pt x="3052156" y="2488858"/>
                  </a:moveTo>
                  <a:lnTo>
                    <a:pt x="3052156" y="0"/>
                  </a:lnTo>
                </a:path>
                <a:path w="6075680" h="2489200">
                  <a:moveTo>
                    <a:pt x="3443016" y="2488858"/>
                  </a:moveTo>
                  <a:lnTo>
                    <a:pt x="3443016" y="0"/>
                  </a:lnTo>
                </a:path>
                <a:path w="6075680" h="2489200">
                  <a:moveTo>
                    <a:pt x="3839624" y="2488858"/>
                  </a:moveTo>
                  <a:lnTo>
                    <a:pt x="3839624" y="0"/>
                  </a:lnTo>
                </a:path>
                <a:path w="6075680" h="2489200">
                  <a:moveTo>
                    <a:pt x="4230484" y="2488858"/>
                  </a:moveTo>
                  <a:lnTo>
                    <a:pt x="4230484" y="0"/>
                  </a:lnTo>
                </a:path>
                <a:path w="6075680" h="2489200">
                  <a:moveTo>
                    <a:pt x="4627092" y="2488858"/>
                  </a:moveTo>
                  <a:lnTo>
                    <a:pt x="4627092" y="0"/>
                  </a:lnTo>
                </a:path>
                <a:path w="6075680" h="2489200">
                  <a:moveTo>
                    <a:pt x="5017952" y="2488858"/>
                  </a:moveTo>
                  <a:lnTo>
                    <a:pt x="5017952" y="0"/>
                  </a:lnTo>
                </a:path>
                <a:path w="6075680" h="2489200">
                  <a:moveTo>
                    <a:pt x="5408812" y="2488858"/>
                  </a:moveTo>
                  <a:lnTo>
                    <a:pt x="5408812" y="0"/>
                  </a:lnTo>
                </a:path>
                <a:path w="6075680" h="2489200">
                  <a:moveTo>
                    <a:pt x="5805419" y="2488858"/>
                  </a:moveTo>
                  <a:lnTo>
                    <a:pt x="5805419" y="0"/>
                  </a:lnTo>
                </a:path>
              </a:pathLst>
            </a:custGeom>
            <a:ln w="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8531" y="1578048"/>
              <a:ext cx="6075680" cy="2489200"/>
            </a:xfrm>
            <a:custGeom>
              <a:avLst/>
              <a:gdLst/>
              <a:ahLst/>
              <a:cxnLst/>
              <a:rect l="l" t="t" r="r" b="b"/>
              <a:pathLst>
                <a:path w="6075680" h="2489200">
                  <a:moveTo>
                    <a:pt x="0" y="2356655"/>
                  </a:moveTo>
                  <a:lnTo>
                    <a:pt x="6075573" y="2356655"/>
                  </a:lnTo>
                </a:path>
                <a:path w="6075680" h="2489200">
                  <a:moveTo>
                    <a:pt x="304640" y="2488858"/>
                  </a:moveTo>
                  <a:lnTo>
                    <a:pt x="304640" y="0"/>
                  </a:lnTo>
                </a:path>
              </a:pathLst>
            </a:custGeom>
            <a:ln w="5747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354" y="2955979"/>
              <a:ext cx="66580" cy="665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466" y="2948749"/>
              <a:ext cx="66580" cy="665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389" y="2143106"/>
              <a:ext cx="66580" cy="665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3157" y="2417053"/>
              <a:ext cx="66580" cy="665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1389" y="2868483"/>
              <a:ext cx="66580" cy="665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5273" y="3311513"/>
              <a:ext cx="66580" cy="665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1333" y="3724036"/>
              <a:ext cx="66580" cy="665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7557" y="2306191"/>
              <a:ext cx="66580" cy="665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0469" y="3384523"/>
              <a:ext cx="1925106" cy="5847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561" y="3815579"/>
              <a:ext cx="66580" cy="665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397" y="3722755"/>
              <a:ext cx="66580" cy="665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6014" y="1687150"/>
              <a:ext cx="66580" cy="665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380" y="3509496"/>
              <a:ext cx="66580" cy="665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1918" y="3515910"/>
              <a:ext cx="66580" cy="665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0734" y="3722417"/>
              <a:ext cx="66580" cy="665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641" y="3624227"/>
              <a:ext cx="66580" cy="665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9187" y="3830441"/>
              <a:ext cx="66580" cy="6658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7369" y="3574227"/>
              <a:ext cx="66580" cy="665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28531" y="1578048"/>
              <a:ext cx="6075680" cy="2494915"/>
            </a:xfrm>
            <a:custGeom>
              <a:avLst/>
              <a:gdLst/>
              <a:ahLst/>
              <a:cxnLst/>
              <a:rect l="l" t="t" r="r" b="b"/>
              <a:pathLst>
                <a:path w="6075680" h="2494915">
                  <a:moveTo>
                    <a:pt x="0" y="2494606"/>
                  </a:moveTo>
                  <a:lnTo>
                    <a:pt x="6075573" y="2494606"/>
                  </a:lnTo>
                </a:path>
                <a:path w="6075680" h="2494915">
                  <a:moveTo>
                    <a:pt x="0" y="0"/>
                  </a:moveTo>
                  <a:lnTo>
                    <a:pt x="0" y="2494606"/>
                  </a:lnTo>
                </a:path>
              </a:pathLst>
            </a:custGeom>
            <a:ln w="5747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1716</Words>
  <Application>Microsoft Office PowerPoint</Application>
  <PresentationFormat>Custom</PresentationFormat>
  <Paragraphs>594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Lucida Sans Unicode</vt:lpstr>
      <vt:lpstr>Microsoft Sans Serif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vishal</cp:lastModifiedBy>
  <cp:revision>1</cp:revision>
  <dcterms:created xsi:type="dcterms:W3CDTF">2022-12-07T14:52:01Z</dcterms:created>
  <dcterms:modified xsi:type="dcterms:W3CDTF">2022-12-07T15:00:33Z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2022-07-07T00:00:00Z</vt:filetime>
  </property>
  <property fmtid="{D5CDD505-2E9C-101B-9397-08002B2CF9AE}" pid="3" name="Creator">
    <vt:lpwstr>Tableau 20221.22.415.1144</vt:lpwstr>
  </property>
  <property fmtid="{D5CDD505-2E9C-101B-9397-08002B2CF9AE}" pid="4" name="LastSaved">
    <vt:filetime>2022-07-07T00:00:00Z</vt:filetime>
  </property>
</Properties>
</file>