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080803@gmail.com" userId="b439f83408d03611" providerId="LiveId" clId="{D67D0A91-8DAD-D24B-A072-DEF1CB07C5AD}"/>
    <pc:docChg chg="modSld">
      <pc:chgData name="khushi080803@gmail.com" userId="b439f83408d03611" providerId="LiveId" clId="{D67D0A91-8DAD-D24B-A072-DEF1CB07C5AD}" dt="2020-01-19T15:51:18.609" v="1" actId="14100"/>
      <pc:docMkLst>
        <pc:docMk/>
      </pc:docMkLst>
      <pc:sldChg chg="modSp">
        <pc:chgData name="khushi080803@gmail.com" userId="b439f83408d03611" providerId="LiveId" clId="{D67D0A91-8DAD-D24B-A072-DEF1CB07C5AD}" dt="2020-01-19T15:51:18.609" v="1" actId="14100"/>
        <pc:sldMkLst>
          <pc:docMk/>
          <pc:sldMk cId="322282951" sldId="256"/>
        </pc:sldMkLst>
        <pc:spChg chg="mod">
          <ac:chgData name="khushi080803@gmail.com" userId="b439f83408d03611" providerId="LiveId" clId="{D67D0A91-8DAD-D24B-A072-DEF1CB07C5AD}" dt="2020-01-19T15:51:18.609" v="1" actId="14100"/>
          <ac:spMkLst>
            <pc:docMk/>
            <pc:sldMk cId="322282951" sldId="256"/>
            <ac:spMk id="2" creationId="{4CB6C8CC-33A5-2F4D-BBF1-A4BC36CA1A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C8CC-33A5-2F4D-BBF1-A4BC36CA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877" y="538101"/>
            <a:ext cx="11355779" cy="616032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6316-1E15-9F4B-AD9B-52C89B095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khushi080803@gmail.com</dc:creator>
  <cp:lastModifiedBy>khushi080803@gmail.com</cp:lastModifiedBy>
  <cp:revision>1</cp:revision>
  <dcterms:created xsi:type="dcterms:W3CDTF">2020-01-19T15:51:01Z</dcterms:created>
  <dcterms:modified xsi:type="dcterms:W3CDTF">2020-01-19T15:51:25Z</dcterms:modified>
</cp:coreProperties>
</file>