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8"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microsoft.com/office/2016/11/relationships/changesInfo" Target="changesInfos/changesInfo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080803@gmail.com" userId="b439f83408d03611" providerId="LiveId" clId="{3A4E1CA8-65FE-6743-BE68-A0319579AF8E}"/>
    <pc:docChg chg="custSel addSld delSld modSld">
      <pc:chgData name="khushi080803@gmail.com" userId="b439f83408d03611" providerId="LiveId" clId="{3A4E1CA8-65FE-6743-BE68-A0319579AF8E}" dt="2020-05-19T06:05:24.688" v="2264" actId="139"/>
      <pc:docMkLst>
        <pc:docMk/>
      </pc:docMkLst>
      <pc:sldChg chg="addSp delSp modSp">
        <pc:chgData name="khushi080803@gmail.com" userId="b439f83408d03611" providerId="LiveId" clId="{3A4E1CA8-65FE-6743-BE68-A0319579AF8E}" dt="2020-05-19T06:05:24.688" v="2264" actId="139"/>
        <pc:sldMkLst>
          <pc:docMk/>
          <pc:sldMk cId="3441200675" sldId="256"/>
        </pc:sldMkLst>
        <pc:spChg chg="add">
          <ac:chgData name="khushi080803@gmail.com" userId="b439f83408d03611" providerId="LiveId" clId="{3A4E1CA8-65FE-6743-BE68-A0319579AF8E}" dt="2020-05-19T06:05:24.688" v="2264" actId="139"/>
          <ac:spMkLst>
            <pc:docMk/>
            <pc:sldMk cId="3441200675" sldId="256"/>
            <ac:spMk id="2" creationId="{7C77E672-6649-5F48-B17D-E75334BCAFB0}"/>
          </ac:spMkLst>
        </pc:spChg>
        <pc:spChg chg="del mod">
          <ac:chgData name="khushi080803@gmail.com" userId="b439f83408d03611" providerId="LiveId" clId="{3A4E1CA8-65FE-6743-BE68-A0319579AF8E}" dt="2020-05-19T05:28:53.698" v="2156" actId="478"/>
          <ac:spMkLst>
            <pc:docMk/>
            <pc:sldMk cId="3441200675" sldId="256"/>
            <ac:spMk id="2" creationId="{989ECBF9-A57C-8B42-9AD8-3E09AE246D08}"/>
          </ac:spMkLst>
        </pc:spChg>
        <pc:spChg chg="mod">
          <ac:chgData name="khushi080803@gmail.com" userId="b439f83408d03611" providerId="LiveId" clId="{3A4E1CA8-65FE-6743-BE68-A0319579AF8E}" dt="2020-05-19T05:27:53.854" v="2146" actId="20577"/>
          <ac:spMkLst>
            <pc:docMk/>
            <pc:sldMk cId="3441200675" sldId="256"/>
            <ac:spMk id="3" creationId="{7533989D-F08D-9541-8CC7-03E129E26E99}"/>
          </ac:spMkLst>
        </pc:spChg>
        <pc:spChg chg="add mod">
          <ac:chgData name="khushi080803@gmail.com" userId="b439f83408d03611" providerId="LiveId" clId="{3A4E1CA8-65FE-6743-BE68-A0319579AF8E}" dt="2020-05-19T05:30:01.247" v="2203" actId="1076"/>
          <ac:spMkLst>
            <pc:docMk/>
            <pc:sldMk cId="3441200675" sldId="256"/>
            <ac:spMk id="8" creationId="{48515E9E-DD60-8E4D-B1A7-CAB9EB86F52D}"/>
          </ac:spMkLst>
        </pc:spChg>
        <pc:picChg chg="add mod">
          <ac:chgData name="khushi080803@gmail.com" userId="b439f83408d03611" providerId="LiveId" clId="{3A4E1CA8-65FE-6743-BE68-A0319579AF8E}" dt="2020-05-19T05:30:18.178" v="2207" actId="1076"/>
          <ac:picMkLst>
            <pc:docMk/>
            <pc:sldMk cId="3441200675" sldId="256"/>
            <ac:picMk id="4" creationId="{A2D45784-29CC-F64B-A87C-A5C9EF9B5068}"/>
          </ac:picMkLst>
        </pc:picChg>
        <pc:picChg chg="add mod">
          <ac:chgData name="khushi080803@gmail.com" userId="b439f83408d03611" providerId="LiveId" clId="{3A4E1CA8-65FE-6743-BE68-A0319579AF8E}" dt="2020-05-19T05:30:24.499" v="2208" actId="1076"/>
          <ac:picMkLst>
            <pc:docMk/>
            <pc:sldMk cId="3441200675" sldId="256"/>
            <ac:picMk id="5" creationId="{A5CF2A6C-AECA-7645-8876-266FD59375D1}"/>
          </ac:picMkLst>
        </pc:picChg>
      </pc:sldChg>
      <pc:sldChg chg="addSp delSp modSp new">
        <pc:chgData name="khushi080803@gmail.com" userId="b439f83408d03611" providerId="LiveId" clId="{3A4E1CA8-65FE-6743-BE68-A0319579AF8E}" dt="2020-05-18T14:18:05.287" v="1992" actId="1076"/>
        <pc:sldMkLst>
          <pc:docMk/>
          <pc:sldMk cId="4152955737" sldId="257"/>
        </pc:sldMkLst>
        <pc:spChg chg="mod">
          <ac:chgData name="khushi080803@gmail.com" userId="b439f83408d03611" providerId="LiveId" clId="{3A4E1CA8-65FE-6743-BE68-A0319579AF8E}" dt="2020-05-18T05:37:13.125" v="1918" actId="400"/>
          <ac:spMkLst>
            <pc:docMk/>
            <pc:sldMk cId="4152955737" sldId="257"/>
            <ac:spMk id="2" creationId="{0998F521-EE6C-8544-A204-6DE368FDDA12}"/>
          </ac:spMkLst>
        </pc:spChg>
        <pc:spChg chg="mod">
          <ac:chgData name="khushi080803@gmail.com" userId="b439f83408d03611" providerId="LiveId" clId="{3A4E1CA8-65FE-6743-BE68-A0319579AF8E}" dt="2020-05-18T05:34:41.655" v="1903" actId="1076"/>
          <ac:spMkLst>
            <pc:docMk/>
            <pc:sldMk cId="4152955737" sldId="257"/>
            <ac:spMk id="3" creationId="{427A58CB-4AF1-1E4A-B35E-733287712850}"/>
          </ac:spMkLst>
        </pc:spChg>
        <pc:picChg chg="add del mod">
          <ac:chgData name="khushi080803@gmail.com" userId="b439f83408d03611" providerId="LiveId" clId="{3A4E1CA8-65FE-6743-BE68-A0319579AF8E}" dt="2020-05-18T14:17:39.727" v="1987" actId="478"/>
          <ac:picMkLst>
            <pc:docMk/>
            <pc:sldMk cId="4152955737" sldId="257"/>
            <ac:picMk id="4" creationId="{651804E6-AC4F-8A40-90AE-7AEBAFF1F401}"/>
          </ac:picMkLst>
        </pc:picChg>
        <pc:picChg chg="add mod">
          <ac:chgData name="khushi080803@gmail.com" userId="b439f83408d03611" providerId="LiveId" clId="{3A4E1CA8-65FE-6743-BE68-A0319579AF8E}" dt="2020-05-18T14:18:05.287" v="1992" actId="1076"/>
          <ac:picMkLst>
            <pc:docMk/>
            <pc:sldMk cId="4152955737" sldId="257"/>
            <ac:picMk id="6" creationId="{92EDB325-83EF-7843-ADCE-7D5AE117BC86}"/>
          </ac:picMkLst>
        </pc:picChg>
      </pc:sldChg>
      <pc:sldChg chg="addSp delSp modSp new">
        <pc:chgData name="khushi080803@gmail.com" userId="b439f83408d03611" providerId="LiveId" clId="{3A4E1CA8-65FE-6743-BE68-A0319579AF8E}" dt="2020-05-18T14:01:17.370" v="1961" actId="1076"/>
        <pc:sldMkLst>
          <pc:docMk/>
          <pc:sldMk cId="2057648626" sldId="258"/>
        </pc:sldMkLst>
        <pc:spChg chg="mod">
          <ac:chgData name="khushi080803@gmail.com" userId="b439f83408d03611" providerId="LiveId" clId="{3A4E1CA8-65FE-6743-BE68-A0319579AF8E}" dt="2020-05-17T15:43:28.633" v="273" actId="20577"/>
          <ac:spMkLst>
            <pc:docMk/>
            <pc:sldMk cId="2057648626" sldId="258"/>
            <ac:spMk id="2" creationId="{049D9033-DEC0-AE4F-A6C9-6EFC2EF88E1B}"/>
          </ac:spMkLst>
        </pc:spChg>
        <pc:spChg chg="mod">
          <ac:chgData name="khushi080803@gmail.com" userId="b439f83408d03611" providerId="LiveId" clId="{3A4E1CA8-65FE-6743-BE68-A0319579AF8E}" dt="2020-05-17T15:46:38.522" v="290" actId="1076"/>
          <ac:spMkLst>
            <pc:docMk/>
            <pc:sldMk cId="2057648626" sldId="258"/>
            <ac:spMk id="3" creationId="{C7AAF539-2F42-F645-8236-7E15F2D87A2D}"/>
          </ac:spMkLst>
        </pc:spChg>
        <pc:picChg chg="add del mod">
          <ac:chgData name="khushi080803@gmail.com" userId="b439f83408d03611" providerId="LiveId" clId="{3A4E1CA8-65FE-6743-BE68-A0319579AF8E}" dt="2020-05-18T13:59:07.077" v="1937" actId="478"/>
          <ac:picMkLst>
            <pc:docMk/>
            <pc:sldMk cId="2057648626" sldId="258"/>
            <ac:picMk id="4" creationId="{507AC740-6EF0-9B48-B6C9-58CFDB35545E}"/>
          </ac:picMkLst>
        </pc:picChg>
        <pc:picChg chg="add del mod">
          <ac:chgData name="khushi080803@gmail.com" userId="b439f83408d03611" providerId="LiveId" clId="{3A4E1CA8-65FE-6743-BE68-A0319579AF8E}" dt="2020-05-18T14:00:29.998" v="1955" actId="478"/>
          <ac:picMkLst>
            <pc:docMk/>
            <pc:sldMk cId="2057648626" sldId="258"/>
            <ac:picMk id="6" creationId="{6D5817D0-CEAB-D442-B322-127FDFD9A56D}"/>
          </ac:picMkLst>
        </pc:picChg>
        <pc:picChg chg="add mod">
          <ac:chgData name="khushi080803@gmail.com" userId="b439f83408d03611" providerId="LiveId" clId="{3A4E1CA8-65FE-6743-BE68-A0319579AF8E}" dt="2020-05-18T14:01:17.370" v="1961" actId="1076"/>
          <ac:picMkLst>
            <pc:docMk/>
            <pc:sldMk cId="2057648626" sldId="258"/>
            <ac:picMk id="8" creationId="{8E90B8B6-8A5D-0642-9918-F39DB75CD520}"/>
          </ac:picMkLst>
        </pc:picChg>
      </pc:sldChg>
      <pc:sldChg chg="addSp delSp modSp new">
        <pc:chgData name="khushi080803@gmail.com" userId="b439f83408d03611" providerId="LiveId" clId="{3A4E1CA8-65FE-6743-BE68-A0319579AF8E}" dt="2020-05-18T14:15:26.790" v="1971" actId="478"/>
        <pc:sldMkLst>
          <pc:docMk/>
          <pc:sldMk cId="714590670" sldId="259"/>
        </pc:sldMkLst>
        <pc:spChg chg="mod">
          <ac:chgData name="khushi080803@gmail.com" userId="b439f83408d03611" providerId="LiveId" clId="{3A4E1CA8-65FE-6743-BE68-A0319579AF8E}" dt="2020-05-17T15:56:24.048" v="564" actId="1076"/>
          <ac:spMkLst>
            <pc:docMk/>
            <pc:sldMk cId="714590670" sldId="259"/>
            <ac:spMk id="2" creationId="{039CA984-1583-DF45-A055-9161E3502530}"/>
          </ac:spMkLst>
        </pc:spChg>
        <pc:spChg chg="mod">
          <ac:chgData name="khushi080803@gmail.com" userId="b439f83408d03611" providerId="LiveId" clId="{3A4E1CA8-65FE-6743-BE68-A0319579AF8E}" dt="2020-05-17T15:56:08.415" v="560" actId="14100"/>
          <ac:spMkLst>
            <pc:docMk/>
            <pc:sldMk cId="714590670" sldId="259"/>
            <ac:spMk id="3" creationId="{0C449946-4D5F-1541-AFA3-DE21CABD6214}"/>
          </ac:spMkLst>
        </pc:spChg>
        <pc:picChg chg="add del mod">
          <ac:chgData name="khushi080803@gmail.com" userId="b439f83408d03611" providerId="LiveId" clId="{3A4E1CA8-65FE-6743-BE68-A0319579AF8E}" dt="2020-05-18T14:15:26.790" v="1971" actId="478"/>
          <ac:picMkLst>
            <pc:docMk/>
            <pc:sldMk cId="714590670" sldId="259"/>
            <ac:picMk id="4" creationId="{21184AA7-C5A1-FB45-9C84-39554165B6F6}"/>
          </ac:picMkLst>
        </pc:picChg>
      </pc:sldChg>
      <pc:sldChg chg="addSp modSp new">
        <pc:chgData name="khushi080803@gmail.com" userId="b439f83408d03611" providerId="LiveId" clId="{3A4E1CA8-65FE-6743-BE68-A0319579AF8E}" dt="2020-05-18T14:15:50.030" v="1974" actId="1076"/>
        <pc:sldMkLst>
          <pc:docMk/>
          <pc:sldMk cId="1275656567" sldId="260"/>
        </pc:sldMkLst>
        <pc:spChg chg="mod">
          <ac:chgData name="khushi080803@gmail.com" userId="b439f83408d03611" providerId="LiveId" clId="{3A4E1CA8-65FE-6743-BE68-A0319579AF8E}" dt="2020-05-17T16:00:25.442" v="594" actId="114"/>
          <ac:spMkLst>
            <pc:docMk/>
            <pc:sldMk cId="1275656567" sldId="260"/>
            <ac:spMk id="2" creationId="{6D5B8E82-A489-C24C-BA41-BA81087A7738}"/>
          </ac:spMkLst>
        </pc:spChg>
        <pc:spChg chg="mod">
          <ac:chgData name="khushi080803@gmail.com" userId="b439f83408d03611" providerId="LiveId" clId="{3A4E1CA8-65FE-6743-BE68-A0319579AF8E}" dt="2020-05-17T16:07:39.182" v="612" actId="20577"/>
          <ac:spMkLst>
            <pc:docMk/>
            <pc:sldMk cId="1275656567" sldId="260"/>
            <ac:spMk id="3" creationId="{F7E8C832-2305-E448-B378-851696FD1621}"/>
          </ac:spMkLst>
        </pc:spChg>
        <pc:picChg chg="add mod">
          <ac:chgData name="khushi080803@gmail.com" userId="b439f83408d03611" providerId="LiveId" clId="{3A4E1CA8-65FE-6743-BE68-A0319579AF8E}" dt="2020-05-17T16:08:30.743" v="625" actId="1440"/>
          <ac:picMkLst>
            <pc:docMk/>
            <pc:sldMk cId="1275656567" sldId="260"/>
            <ac:picMk id="4" creationId="{0A2CFF29-8716-7C4F-A6CF-5C2DF7C59CAB}"/>
          </ac:picMkLst>
        </pc:picChg>
        <pc:picChg chg="add mod">
          <ac:chgData name="khushi080803@gmail.com" userId="b439f83408d03611" providerId="LiveId" clId="{3A4E1CA8-65FE-6743-BE68-A0319579AF8E}" dt="2020-05-18T14:15:50.030" v="1974" actId="1076"/>
          <ac:picMkLst>
            <pc:docMk/>
            <pc:sldMk cId="1275656567" sldId="260"/>
            <ac:picMk id="5" creationId="{78944D8D-8304-A44A-A644-8D037DA1385F}"/>
          </ac:picMkLst>
        </pc:picChg>
      </pc:sldChg>
      <pc:sldChg chg="addSp delSp modSp new">
        <pc:chgData name="khushi080803@gmail.com" userId="b439f83408d03611" providerId="LiveId" clId="{3A4E1CA8-65FE-6743-BE68-A0319579AF8E}" dt="2020-05-19T05:26:35.168" v="2106" actId="1076"/>
        <pc:sldMkLst>
          <pc:docMk/>
          <pc:sldMk cId="3649412715" sldId="261"/>
        </pc:sldMkLst>
        <pc:spChg chg="del mod">
          <ac:chgData name="khushi080803@gmail.com" userId="b439f83408d03611" providerId="LiveId" clId="{3A4E1CA8-65FE-6743-BE68-A0319579AF8E}" dt="2020-05-17T16:10:39.076" v="632" actId="478"/>
          <ac:spMkLst>
            <pc:docMk/>
            <pc:sldMk cId="3649412715" sldId="261"/>
            <ac:spMk id="2" creationId="{7F779BEC-9296-5C4E-97DE-6C356E5F3993}"/>
          </ac:spMkLst>
        </pc:spChg>
        <pc:spChg chg="mod">
          <ac:chgData name="khushi080803@gmail.com" userId="b439f83408d03611" providerId="LiveId" clId="{3A4E1CA8-65FE-6743-BE68-A0319579AF8E}" dt="2020-05-17T16:11:38.736" v="638" actId="255"/>
          <ac:spMkLst>
            <pc:docMk/>
            <pc:sldMk cId="3649412715" sldId="261"/>
            <ac:spMk id="3" creationId="{C6B8E035-A7C1-9C46-AC1D-07177071F17F}"/>
          </ac:spMkLst>
        </pc:spChg>
        <pc:spChg chg="add del mod">
          <ac:chgData name="khushi080803@gmail.com" userId="b439f83408d03611" providerId="LiveId" clId="{3A4E1CA8-65FE-6743-BE68-A0319579AF8E}" dt="2020-05-18T05:28:33.532" v="1557" actId="478"/>
          <ac:spMkLst>
            <pc:docMk/>
            <pc:sldMk cId="3649412715" sldId="261"/>
            <ac:spMk id="5" creationId="{48AB64D6-665B-6A49-90C5-5F92781F3D8E}"/>
          </ac:spMkLst>
        </pc:spChg>
        <pc:picChg chg="add mod">
          <ac:chgData name="khushi080803@gmail.com" userId="b439f83408d03611" providerId="LiveId" clId="{3A4E1CA8-65FE-6743-BE68-A0319579AF8E}" dt="2020-05-18T14:16:40.648" v="1980" actId="14100"/>
          <ac:picMkLst>
            <pc:docMk/>
            <pc:sldMk cId="3649412715" sldId="261"/>
            <ac:picMk id="2" creationId="{60CCCC5B-6A1E-2644-8D4D-D8E84D3A5136}"/>
          </ac:picMkLst>
        </pc:picChg>
        <pc:picChg chg="add mod">
          <ac:chgData name="khushi080803@gmail.com" userId="b439f83408d03611" providerId="LiveId" clId="{3A4E1CA8-65FE-6743-BE68-A0319579AF8E}" dt="2020-05-19T05:26:35.168" v="2106" actId="1076"/>
          <ac:picMkLst>
            <pc:docMk/>
            <pc:sldMk cId="3649412715" sldId="261"/>
            <ac:picMk id="4" creationId="{B678E784-AA03-DA46-B8DA-B68ED271F497}"/>
          </ac:picMkLst>
        </pc:picChg>
        <pc:picChg chg="add mod">
          <ac:chgData name="khushi080803@gmail.com" userId="b439f83408d03611" providerId="LiveId" clId="{3A4E1CA8-65FE-6743-BE68-A0319579AF8E}" dt="2020-05-18T14:16:45.142" v="1981" actId="1076"/>
          <ac:picMkLst>
            <pc:docMk/>
            <pc:sldMk cId="3649412715" sldId="261"/>
            <ac:picMk id="6" creationId="{D4B1F4C5-BB0E-494C-8247-DFA2416A8058}"/>
          </ac:picMkLst>
        </pc:picChg>
      </pc:sldChg>
      <pc:sldChg chg="modSp new">
        <pc:chgData name="khushi080803@gmail.com" userId="b439f83408d03611" providerId="LiveId" clId="{3A4E1CA8-65FE-6743-BE68-A0319579AF8E}" dt="2020-05-18T05:35:08.561" v="1904" actId="207"/>
        <pc:sldMkLst>
          <pc:docMk/>
          <pc:sldMk cId="1512206056" sldId="262"/>
        </pc:sldMkLst>
        <pc:spChg chg="mod">
          <ac:chgData name="khushi080803@gmail.com" userId="b439f83408d03611" providerId="LiveId" clId="{3A4E1CA8-65FE-6743-BE68-A0319579AF8E}" dt="2020-05-18T05:35:08.561" v="1904" actId="207"/>
          <ac:spMkLst>
            <pc:docMk/>
            <pc:sldMk cId="1512206056" sldId="262"/>
            <ac:spMk id="2" creationId="{EF80DF5E-224F-A04A-B065-14DA77061B5D}"/>
          </ac:spMkLst>
        </pc:spChg>
        <pc:spChg chg="mod">
          <ac:chgData name="khushi080803@gmail.com" userId="b439f83408d03611" providerId="LiveId" clId="{3A4E1CA8-65FE-6743-BE68-A0319579AF8E}" dt="2020-05-17T16:29:19.369" v="679" actId="14100"/>
          <ac:spMkLst>
            <pc:docMk/>
            <pc:sldMk cId="1512206056" sldId="262"/>
            <ac:spMk id="3" creationId="{E422025A-CAEB-D04D-BDED-105DC15067FE}"/>
          </ac:spMkLst>
        </pc:spChg>
      </pc:sldChg>
      <pc:sldChg chg="addSp delSp modSp new">
        <pc:chgData name="khushi080803@gmail.com" userId="b439f83408d03611" providerId="LiveId" clId="{3A4E1CA8-65FE-6743-BE68-A0319579AF8E}" dt="2020-05-18T05:16:16.009" v="1527" actId="20577"/>
        <pc:sldMkLst>
          <pc:docMk/>
          <pc:sldMk cId="3585123586" sldId="263"/>
        </pc:sldMkLst>
        <pc:spChg chg="mod">
          <ac:chgData name="khushi080803@gmail.com" userId="b439f83408d03611" providerId="LiveId" clId="{3A4E1CA8-65FE-6743-BE68-A0319579AF8E}" dt="2020-05-18T05:16:16.009" v="1527" actId="20577"/>
          <ac:spMkLst>
            <pc:docMk/>
            <pc:sldMk cId="3585123586" sldId="263"/>
            <ac:spMk id="2" creationId="{7AF7033D-D781-CE46-ABEF-6711D5EC182E}"/>
          </ac:spMkLst>
        </pc:spChg>
        <pc:spChg chg="del">
          <ac:chgData name="khushi080803@gmail.com" userId="b439f83408d03611" providerId="LiveId" clId="{3A4E1CA8-65FE-6743-BE68-A0319579AF8E}" dt="2020-05-17T16:35:28.521" v="702" actId="931"/>
          <ac:spMkLst>
            <pc:docMk/>
            <pc:sldMk cId="3585123586" sldId="263"/>
            <ac:spMk id="3" creationId="{77212F86-094D-1E43-8CBD-6F7BD5A6C5BC}"/>
          </ac:spMkLst>
        </pc:spChg>
        <pc:spChg chg="add mod">
          <ac:chgData name="khushi080803@gmail.com" userId="b439f83408d03611" providerId="LiveId" clId="{3A4E1CA8-65FE-6743-BE68-A0319579AF8E}" dt="2020-05-18T05:14:40.928" v="1511" actId="14100"/>
          <ac:spMkLst>
            <pc:docMk/>
            <pc:sldMk cId="3585123586" sldId="263"/>
            <ac:spMk id="3" creationId="{F7A5D6AA-A25C-DF40-B20D-C11F59123E8B}"/>
          </ac:spMkLst>
        </pc:spChg>
        <pc:spChg chg="add del mod">
          <ac:chgData name="khushi080803@gmail.com" userId="b439f83408d03611" providerId="LiveId" clId="{3A4E1CA8-65FE-6743-BE68-A0319579AF8E}" dt="2020-05-18T04:34:53.328" v="1209" actId="478"/>
          <ac:spMkLst>
            <pc:docMk/>
            <pc:sldMk cId="3585123586" sldId="263"/>
            <ac:spMk id="5" creationId="{CFF5010A-23A4-4243-B9EA-239DBA66394B}"/>
          </ac:spMkLst>
        </pc:spChg>
        <pc:spChg chg="add del mod">
          <ac:chgData name="khushi080803@gmail.com" userId="b439f83408d03611" providerId="LiveId" clId="{3A4E1CA8-65FE-6743-BE68-A0319579AF8E}" dt="2020-05-18T04:35:17.164" v="1213" actId="478"/>
          <ac:spMkLst>
            <pc:docMk/>
            <pc:sldMk cId="3585123586" sldId="263"/>
            <ac:spMk id="6" creationId="{CD2076F1-7881-8448-B0FD-6FD35DED8219}"/>
          </ac:spMkLst>
        </pc:spChg>
        <pc:spChg chg="add mod">
          <ac:chgData name="khushi080803@gmail.com" userId="b439f83408d03611" providerId="LiveId" clId="{3A4E1CA8-65FE-6743-BE68-A0319579AF8E}" dt="2020-05-18T05:14:14.972" v="1504" actId="14100"/>
          <ac:spMkLst>
            <pc:docMk/>
            <pc:sldMk cId="3585123586" sldId="263"/>
            <ac:spMk id="7" creationId="{19DC127F-5509-9647-B467-83DEFF3C20B2}"/>
          </ac:spMkLst>
        </pc:spChg>
        <pc:picChg chg="add mod">
          <ac:chgData name="khushi080803@gmail.com" userId="b439f83408d03611" providerId="LiveId" clId="{3A4E1CA8-65FE-6743-BE68-A0319579AF8E}" dt="2020-05-18T05:15:18.937" v="1514" actId="14861"/>
          <ac:picMkLst>
            <pc:docMk/>
            <pc:sldMk cId="3585123586" sldId="263"/>
            <ac:picMk id="4" creationId="{33652E30-69B4-8347-8F21-FE8A1AA00C04}"/>
          </ac:picMkLst>
        </pc:picChg>
        <pc:picChg chg="add del mod ord">
          <ac:chgData name="khushi080803@gmail.com" userId="b439f83408d03611" providerId="LiveId" clId="{3A4E1CA8-65FE-6743-BE68-A0319579AF8E}" dt="2020-05-18T04:34:49.169" v="1208" actId="478"/>
          <ac:picMkLst>
            <pc:docMk/>
            <pc:sldMk cId="3585123586" sldId="263"/>
            <ac:picMk id="4" creationId="{7DAB1DBC-E89A-E046-AEE8-7358A1EB6BC3}"/>
          </ac:picMkLst>
        </pc:picChg>
        <pc:picChg chg="add mod">
          <ac:chgData name="khushi080803@gmail.com" userId="b439f83408d03611" providerId="LiveId" clId="{3A4E1CA8-65FE-6743-BE68-A0319579AF8E}" dt="2020-05-18T05:14:19.553" v="1505" actId="1076"/>
          <ac:picMkLst>
            <pc:docMk/>
            <pc:sldMk cId="3585123586" sldId="263"/>
            <ac:picMk id="8" creationId="{4E48D66F-6FD8-3547-B8E6-BE08A6012FC4}"/>
          </ac:picMkLst>
        </pc:picChg>
      </pc:sldChg>
      <pc:sldChg chg="addSp delSp modSp new del">
        <pc:chgData name="khushi080803@gmail.com" userId="b439f83408d03611" providerId="LiveId" clId="{3A4E1CA8-65FE-6743-BE68-A0319579AF8E}" dt="2020-05-18T05:16:45.582" v="1528" actId="2696"/>
        <pc:sldMkLst>
          <pc:docMk/>
          <pc:sldMk cId="3833666116" sldId="264"/>
        </pc:sldMkLst>
        <pc:spChg chg="mod">
          <ac:chgData name="khushi080803@gmail.com" userId="b439f83408d03611" providerId="LiveId" clId="{3A4E1CA8-65FE-6743-BE68-A0319579AF8E}" dt="2020-05-17T16:37:19.225" v="749" actId="255"/>
          <ac:spMkLst>
            <pc:docMk/>
            <pc:sldMk cId="3833666116" sldId="264"/>
            <ac:spMk id="2" creationId="{509DC119-58DF-FE48-BC70-80E07A194D8B}"/>
          </ac:spMkLst>
        </pc:spChg>
        <pc:spChg chg="del">
          <ac:chgData name="khushi080803@gmail.com" userId="b439f83408d03611" providerId="LiveId" clId="{3A4E1CA8-65FE-6743-BE68-A0319579AF8E}" dt="2020-05-17T16:38:41.487" v="750" actId="931"/>
          <ac:spMkLst>
            <pc:docMk/>
            <pc:sldMk cId="3833666116" sldId="264"/>
            <ac:spMk id="3" creationId="{8ED962B2-F24D-2D47-99DA-88CED897E316}"/>
          </ac:spMkLst>
        </pc:spChg>
        <pc:spChg chg="add del mod">
          <ac:chgData name="khushi080803@gmail.com" userId="b439f83408d03611" providerId="LiveId" clId="{3A4E1CA8-65FE-6743-BE68-A0319579AF8E}" dt="2020-05-18T04:36:47.879" v="1234" actId="478"/>
          <ac:spMkLst>
            <pc:docMk/>
            <pc:sldMk cId="3833666116" sldId="264"/>
            <ac:spMk id="5" creationId="{09DBA82A-D878-694F-9924-808881BAF5CD}"/>
          </ac:spMkLst>
        </pc:spChg>
        <pc:spChg chg="add del mod">
          <ac:chgData name="khushi080803@gmail.com" userId="b439f83408d03611" providerId="LiveId" clId="{3A4E1CA8-65FE-6743-BE68-A0319579AF8E}" dt="2020-05-18T05:15:33.092" v="1515" actId="478"/>
          <ac:spMkLst>
            <pc:docMk/>
            <pc:sldMk cId="3833666116" sldId="264"/>
            <ac:spMk id="6" creationId="{CDDE5E58-6C40-BB47-9A77-48DE704910EB}"/>
          </ac:spMkLst>
        </pc:spChg>
        <pc:picChg chg="add del mod ord">
          <ac:chgData name="khushi080803@gmail.com" userId="b439f83408d03611" providerId="LiveId" clId="{3A4E1CA8-65FE-6743-BE68-A0319579AF8E}" dt="2020-05-18T04:36:45.204" v="1233" actId="478"/>
          <ac:picMkLst>
            <pc:docMk/>
            <pc:sldMk cId="3833666116" sldId="264"/>
            <ac:picMk id="4" creationId="{04DA4739-3FA2-6F44-82C0-D33F7D5C75AD}"/>
          </ac:picMkLst>
        </pc:picChg>
        <pc:picChg chg="add del mod">
          <ac:chgData name="khushi080803@gmail.com" userId="b439f83408d03611" providerId="LiveId" clId="{3A4E1CA8-65FE-6743-BE68-A0319579AF8E}" dt="2020-05-18T05:15:39.324" v="1516" actId="478"/>
          <ac:picMkLst>
            <pc:docMk/>
            <pc:sldMk cId="3833666116" sldId="264"/>
            <ac:picMk id="7" creationId="{04BEA6DE-DC3F-0641-B3BA-8C2DBD1D8F0D}"/>
          </ac:picMkLst>
        </pc:picChg>
      </pc:sldChg>
      <pc:sldChg chg="addSp modSp new">
        <pc:chgData name="khushi080803@gmail.com" userId="b439f83408d03611" providerId="LiveId" clId="{3A4E1CA8-65FE-6743-BE68-A0319579AF8E}" dt="2020-05-18T14:25:49.931" v="2035" actId="1076"/>
        <pc:sldMkLst>
          <pc:docMk/>
          <pc:sldMk cId="2608216686" sldId="265"/>
        </pc:sldMkLst>
        <pc:spChg chg="mod">
          <ac:chgData name="khushi080803@gmail.com" userId="b439f83408d03611" providerId="LiveId" clId="{3A4E1CA8-65FE-6743-BE68-A0319579AF8E}" dt="2020-05-18T05:35:29.698" v="1906" actId="207"/>
          <ac:spMkLst>
            <pc:docMk/>
            <pc:sldMk cId="2608216686" sldId="265"/>
            <ac:spMk id="2" creationId="{A22DAD5C-7DF5-9744-9FCE-B83A7DC97B3F}"/>
          </ac:spMkLst>
        </pc:spChg>
        <pc:spChg chg="mod">
          <ac:chgData name="khushi080803@gmail.com" userId="b439f83408d03611" providerId="LiveId" clId="{3A4E1CA8-65FE-6743-BE68-A0319579AF8E}" dt="2020-05-18T14:25:49.931" v="2035" actId="1076"/>
          <ac:spMkLst>
            <pc:docMk/>
            <pc:sldMk cId="2608216686" sldId="265"/>
            <ac:spMk id="3" creationId="{D31E297A-A89B-3644-99F6-735DBD8052C5}"/>
          </ac:spMkLst>
        </pc:spChg>
        <pc:picChg chg="add mod">
          <ac:chgData name="khushi080803@gmail.com" userId="b439f83408d03611" providerId="LiveId" clId="{3A4E1CA8-65FE-6743-BE68-A0319579AF8E}" dt="2020-05-18T14:25:38.432" v="2033" actId="1076"/>
          <ac:picMkLst>
            <pc:docMk/>
            <pc:sldMk cId="2608216686" sldId="265"/>
            <ac:picMk id="4" creationId="{47D393E6-50FF-0E47-8ABC-0EB695AD0DC4}"/>
          </ac:picMkLst>
        </pc:picChg>
      </pc:sldChg>
      <pc:sldChg chg="addSp delSp modSp new">
        <pc:chgData name="khushi080803@gmail.com" userId="b439f83408d03611" providerId="LiveId" clId="{3A4E1CA8-65FE-6743-BE68-A0319579AF8E}" dt="2020-05-18T05:13:20.031" v="1497" actId="14861"/>
        <pc:sldMkLst>
          <pc:docMk/>
          <pc:sldMk cId="2838857270" sldId="266"/>
        </pc:sldMkLst>
        <pc:spChg chg="mod">
          <ac:chgData name="khushi080803@gmail.com" userId="b439f83408d03611" providerId="LiveId" clId="{3A4E1CA8-65FE-6743-BE68-A0319579AF8E}" dt="2020-05-17T17:20:26.307" v="824" actId="113"/>
          <ac:spMkLst>
            <pc:docMk/>
            <pc:sldMk cId="2838857270" sldId="266"/>
            <ac:spMk id="2" creationId="{E1136FCE-A064-3440-9117-3407BB6E7EFD}"/>
          </ac:spMkLst>
        </pc:spChg>
        <pc:spChg chg="add mod">
          <ac:chgData name="khushi080803@gmail.com" userId="b439f83408d03611" providerId="LiveId" clId="{3A4E1CA8-65FE-6743-BE68-A0319579AF8E}" dt="2020-05-18T05:12:37.130" v="1493" actId="14100"/>
          <ac:spMkLst>
            <pc:docMk/>
            <pc:sldMk cId="2838857270" sldId="266"/>
            <ac:spMk id="3" creationId="{1A2DAE41-4DF9-094D-B6CE-3E29767166A2}"/>
          </ac:spMkLst>
        </pc:spChg>
        <pc:spChg chg="del">
          <ac:chgData name="khushi080803@gmail.com" userId="b439f83408d03611" providerId="LiveId" clId="{3A4E1CA8-65FE-6743-BE68-A0319579AF8E}" dt="2020-05-17T17:20:51.431" v="825" actId="931"/>
          <ac:spMkLst>
            <pc:docMk/>
            <pc:sldMk cId="2838857270" sldId="266"/>
            <ac:spMk id="3" creationId="{1E734FA5-A44D-6048-B27B-B0A011BAC552}"/>
          </ac:spMkLst>
        </pc:spChg>
        <pc:spChg chg="add del mod">
          <ac:chgData name="khushi080803@gmail.com" userId="b439f83408d03611" providerId="LiveId" clId="{3A4E1CA8-65FE-6743-BE68-A0319579AF8E}" dt="2020-05-18T04:27:35.357" v="1186" actId="478"/>
          <ac:spMkLst>
            <pc:docMk/>
            <pc:sldMk cId="2838857270" sldId="266"/>
            <ac:spMk id="7" creationId="{861C14FD-3DDF-B347-A660-E6A459374C49}"/>
          </ac:spMkLst>
        </pc:spChg>
        <pc:spChg chg="add mod">
          <ac:chgData name="khushi080803@gmail.com" userId="b439f83408d03611" providerId="LiveId" clId="{3A4E1CA8-65FE-6743-BE68-A0319579AF8E}" dt="2020-05-18T05:11:33.108" v="1482" actId="14100"/>
          <ac:spMkLst>
            <pc:docMk/>
            <pc:sldMk cId="2838857270" sldId="266"/>
            <ac:spMk id="8" creationId="{392F2EDF-D56E-C549-A47F-7F63E6D784B6}"/>
          </ac:spMkLst>
        </pc:spChg>
        <pc:picChg chg="add del mod">
          <ac:chgData name="khushi080803@gmail.com" userId="b439f83408d03611" providerId="LiveId" clId="{3A4E1CA8-65FE-6743-BE68-A0319579AF8E}" dt="2020-05-18T04:27:37.845" v="1187" actId="478"/>
          <ac:picMkLst>
            <pc:docMk/>
            <pc:sldMk cId="2838857270" sldId="266"/>
            <ac:picMk id="3" creationId="{07529146-3787-0644-91B1-8D4B98C1CB8D}"/>
          </ac:picMkLst>
        </pc:picChg>
        <pc:picChg chg="add mod">
          <ac:chgData name="khushi080803@gmail.com" userId="b439f83408d03611" providerId="LiveId" clId="{3A4E1CA8-65FE-6743-BE68-A0319579AF8E}" dt="2020-05-18T05:13:20.031" v="1497" actId="14861"/>
          <ac:picMkLst>
            <pc:docMk/>
            <pc:sldMk cId="2838857270" sldId="266"/>
            <ac:picMk id="4" creationId="{5231D63C-7E08-D44F-B3B9-DF074B440DCE}"/>
          </ac:picMkLst>
        </pc:picChg>
        <pc:picChg chg="add del mod ord">
          <ac:chgData name="khushi080803@gmail.com" userId="b439f83408d03611" providerId="LiveId" clId="{3A4E1CA8-65FE-6743-BE68-A0319579AF8E}" dt="2020-05-18T04:27:32.094" v="1185" actId="478"/>
          <ac:picMkLst>
            <pc:docMk/>
            <pc:sldMk cId="2838857270" sldId="266"/>
            <ac:picMk id="4" creationId="{B6FA41B7-F2EE-C747-A09F-18D91FD0BEB6}"/>
          </ac:picMkLst>
        </pc:picChg>
        <pc:picChg chg="add del mod">
          <ac:chgData name="khushi080803@gmail.com" userId="b439f83408d03611" providerId="LiveId" clId="{3A4E1CA8-65FE-6743-BE68-A0319579AF8E}" dt="2020-05-18T04:29:08.239" v="1201" actId="478"/>
          <ac:picMkLst>
            <pc:docMk/>
            <pc:sldMk cId="2838857270" sldId="266"/>
            <ac:picMk id="9" creationId="{E8A53414-4219-FF4C-9CC7-3DA1364E0B25}"/>
          </ac:picMkLst>
        </pc:picChg>
        <pc:picChg chg="add mod">
          <ac:chgData name="khushi080803@gmail.com" userId="b439f83408d03611" providerId="LiveId" clId="{3A4E1CA8-65FE-6743-BE68-A0319579AF8E}" dt="2020-05-18T05:11:46.467" v="1484" actId="14861"/>
          <ac:picMkLst>
            <pc:docMk/>
            <pc:sldMk cId="2838857270" sldId="266"/>
            <ac:picMk id="11" creationId="{BFBF360C-9D0E-E944-8BFB-92947BBC8E68}"/>
          </ac:picMkLst>
        </pc:picChg>
        <pc:picChg chg="add del mod">
          <ac:chgData name="khushi080803@gmail.com" userId="b439f83408d03611" providerId="LiveId" clId="{3A4E1CA8-65FE-6743-BE68-A0319579AF8E}" dt="2020-05-18T05:10:58.942" v="1474" actId="478"/>
          <ac:picMkLst>
            <pc:docMk/>
            <pc:sldMk cId="2838857270" sldId="266"/>
            <ac:picMk id="13" creationId="{038CA5B1-AB64-854E-89D2-2B38E0D49810}"/>
          </ac:picMkLst>
        </pc:picChg>
        <pc:cxnChg chg="add mod">
          <ac:chgData name="khushi080803@gmail.com" userId="b439f83408d03611" providerId="LiveId" clId="{3A4E1CA8-65FE-6743-BE68-A0319579AF8E}" dt="2020-05-17T17:30:20.870" v="846" actId="14100"/>
          <ac:cxnSpMkLst>
            <pc:docMk/>
            <pc:sldMk cId="2838857270" sldId="266"/>
            <ac:cxnSpMk id="6" creationId="{D01D4F8B-0C7F-8048-B6E9-08395671621C}"/>
          </ac:cxnSpMkLst>
        </pc:cxnChg>
      </pc:sldChg>
      <pc:sldChg chg="addSp modSp new">
        <pc:chgData name="khushi080803@gmail.com" userId="b439f83408d03611" providerId="LiveId" clId="{3A4E1CA8-65FE-6743-BE68-A0319579AF8E}" dt="2020-05-18T14:17:24.837" v="1986" actId="14100"/>
        <pc:sldMkLst>
          <pc:docMk/>
          <pc:sldMk cId="2030326561" sldId="267"/>
        </pc:sldMkLst>
        <pc:spChg chg="mod">
          <ac:chgData name="khushi080803@gmail.com" userId="b439f83408d03611" providerId="LiveId" clId="{3A4E1CA8-65FE-6743-BE68-A0319579AF8E}" dt="2020-05-18T05:36:54.902" v="1917" actId="400"/>
          <ac:spMkLst>
            <pc:docMk/>
            <pc:sldMk cId="2030326561" sldId="267"/>
            <ac:spMk id="2" creationId="{8D8DFE75-810E-7D4B-B7AE-FAE746AAB5E6}"/>
          </ac:spMkLst>
        </pc:spChg>
        <pc:spChg chg="mod">
          <ac:chgData name="khushi080803@gmail.com" userId="b439f83408d03611" providerId="LiveId" clId="{3A4E1CA8-65FE-6743-BE68-A0319579AF8E}" dt="2020-05-17T17:35:01.170" v="875" actId="255"/>
          <ac:spMkLst>
            <pc:docMk/>
            <pc:sldMk cId="2030326561" sldId="267"/>
            <ac:spMk id="3" creationId="{5479775E-8F1C-584C-BBC1-05DB7499DCF5}"/>
          </ac:spMkLst>
        </pc:spChg>
        <pc:picChg chg="add mod">
          <ac:chgData name="khushi080803@gmail.com" userId="b439f83408d03611" providerId="LiveId" clId="{3A4E1CA8-65FE-6743-BE68-A0319579AF8E}" dt="2020-05-18T14:17:24.837" v="1986" actId="14100"/>
          <ac:picMkLst>
            <pc:docMk/>
            <pc:sldMk cId="2030326561" sldId="267"/>
            <ac:picMk id="4" creationId="{E21B3A4F-2D19-014E-921D-1C6837FA1811}"/>
          </ac:picMkLst>
        </pc:picChg>
      </pc:sldChg>
      <pc:sldChg chg="addSp delSp modSp new mod modClrScheme chgLayout">
        <pc:chgData name="khushi080803@gmail.com" userId="b439f83408d03611" providerId="LiveId" clId="{3A4E1CA8-65FE-6743-BE68-A0319579AF8E}" dt="2020-05-18T05:10:44.289" v="1473" actId="14861"/>
        <pc:sldMkLst>
          <pc:docMk/>
          <pc:sldMk cId="3618149310" sldId="268"/>
        </pc:sldMkLst>
        <pc:spChg chg="mod ord">
          <ac:chgData name="khushi080803@gmail.com" userId="b439f83408d03611" providerId="LiveId" clId="{3A4E1CA8-65FE-6743-BE68-A0319579AF8E}" dt="2020-05-18T04:12:35.021" v="1099" actId="700"/>
          <ac:spMkLst>
            <pc:docMk/>
            <pc:sldMk cId="3618149310" sldId="268"/>
            <ac:spMk id="2" creationId="{93F9F730-92AF-1746-A831-B87BEB16AF94}"/>
          </ac:spMkLst>
        </pc:spChg>
        <pc:spChg chg="del">
          <ac:chgData name="khushi080803@gmail.com" userId="b439f83408d03611" providerId="LiveId" clId="{3A4E1CA8-65FE-6743-BE68-A0319579AF8E}" dt="2020-05-17T17:50:50.075" v="913" actId="931"/>
          <ac:spMkLst>
            <pc:docMk/>
            <pc:sldMk cId="3618149310" sldId="268"/>
            <ac:spMk id="3" creationId="{CCEEDB12-8728-E047-8985-0ED37489E6EF}"/>
          </ac:spMkLst>
        </pc:spChg>
        <pc:spChg chg="add del mod">
          <ac:chgData name="khushi080803@gmail.com" userId="b439f83408d03611" providerId="LiveId" clId="{3A4E1CA8-65FE-6743-BE68-A0319579AF8E}" dt="2020-05-18T05:09:07.466" v="1457" actId="478"/>
          <ac:spMkLst>
            <pc:docMk/>
            <pc:sldMk cId="3618149310" sldId="268"/>
            <ac:spMk id="4" creationId="{E9961CD4-58D9-4C43-8ACE-AE4220A086C9}"/>
          </ac:spMkLst>
        </pc:spChg>
        <pc:spChg chg="add mod">
          <ac:chgData name="khushi080803@gmail.com" userId="b439f83408d03611" providerId="LiveId" clId="{3A4E1CA8-65FE-6743-BE68-A0319579AF8E}" dt="2020-05-18T05:10:09.544" v="1469" actId="14100"/>
          <ac:spMkLst>
            <pc:docMk/>
            <pc:sldMk cId="3618149310" sldId="268"/>
            <ac:spMk id="5" creationId="{B52B5DD3-54CE-3B4A-9DFE-F3CA3E143B0F}"/>
          </ac:spMkLst>
        </pc:spChg>
        <pc:spChg chg="add del mod">
          <ac:chgData name="khushi080803@gmail.com" userId="b439f83408d03611" providerId="LiveId" clId="{3A4E1CA8-65FE-6743-BE68-A0319579AF8E}" dt="2020-05-18T04:11:54.036" v="1096" actId="478"/>
          <ac:spMkLst>
            <pc:docMk/>
            <pc:sldMk cId="3618149310" sldId="268"/>
            <ac:spMk id="5" creationId="{E6213FBC-9581-7744-BD42-5AB99B3CD924}"/>
          </ac:spMkLst>
        </pc:spChg>
        <pc:spChg chg="add del mod ord">
          <ac:chgData name="khushi080803@gmail.com" userId="b439f83408d03611" providerId="LiveId" clId="{3A4E1CA8-65FE-6743-BE68-A0319579AF8E}" dt="2020-05-18T04:13:08.979" v="1100" actId="931"/>
          <ac:spMkLst>
            <pc:docMk/>
            <pc:sldMk cId="3618149310" sldId="268"/>
            <ac:spMk id="7" creationId="{5B5171F1-FA3D-CB4F-9A41-0311E6B0128E}"/>
          </ac:spMkLst>
        </pc:spChg>
        <pc:spChg chg="add del mod ord">
          <ac:chgData name="khushi080803@gmail.com" userId="b439f83408d03611" providerId="LiveId" clId="{3A4E1CA8-65FE-6743-BE68-A0319579AF8E}" dt="2020-05-18T04:13:32.774" v="1104" actId="931"/>
          <ac:spMkLst>
            <pc:docMk/>
            <pc:sldMk cId="3618149310" sldId="268"/>
            <ac:spMk id="9" creationId="{3E730CB5-E95D-DD42-8174-8F32A3DD3CE2}"/>
          </ac:spMkLst>
        </pc:spChg>
        <pc:spChg chg="add mod">
          <ac:chgData name="khushi080803@gmail.com" userId="b439f83408d03611" providerId="LiveId" clId="{3A4E1CA8-65FE-6743-BE68-A0319579AF8E}" dt="2020-05-18T05:09:20.328" v="1460" actId="1076"/>
          <ac:spMkLst>
            <pc:docMk/>
            <pc:sldMk cId="3618149310" sldId="268"/>
            <ac:spMk id="14" creationId="{E14F3D69-89A1-E449-8340-8105BDFB1C21}"/>
          </ac:spMkLst>
        </pc:spChg>
        <pc:spChg chg="add del mod">
          <ac:chgData name="khushi080803@gmail.com" userId="b439f83408d03611" providerId="LiveId" clId="{3A4E1CA8-65FE-6743-BE68-A0319579AF8E}" dt="2020-05-18T04:16:16.833" v="1127" actId="478"/>
          <ac:spMkLst>
            <pc:docMk/>
            <pc:sldMk cId="3618149310" sldId="268"/>
            <ac:spMk id="18" creationId="{6C01FC87-5DE3-1D43-96AD-6C4191779B97}"/>
          </ac:spMkLst>
        </pc:spChg>
        <pc:picChg chg="add del mod ord">
          <ac:chgData name="khushi080803@gmail.com" userId="b439f83408d03611" providerId="LiveId" clId="{3A4E1CA8-65FE-6743-BE68-A0319579AF8E}" dt="2020-05-18T04:11:50.438" v="1095" actId="478"/>
          <ac:picMkLst>
            <pc:docMk/>
            <pc:sldMk cId="3618149310" sldId="268"/>
            <ac:picMk id="4" creationId="{C5D02E80-95C4-BD47-B2F7-EBE51206CBFA}"/>
          </ac:picMkLst>
        </pc:picChg>
        <pc:picChg chg="add del mod">
          <ac:chgData name="khushi080803@gmail.com" userId="b439f83408d03611" providerId="LiveId" clId="{3A4E1CA8-65FE-6743-BE68-A0319579AF8E}" dt="2020-05-18T04:11:58.411" v="1097" actId="478"/>
          <ac:picMkLst>
            <pc:docMk/>
            <pc:sldMk cId="3618149310" sldId="268"/>
            <ac:picMk id="6" creationId="{7CA4722F-BC4D-1748-859F-0AB76C359A2A}"/>
          </ac:picMkLst>
        </pc:picChg>
        <pc:picChg chg="add mod">
          <ac:chgData name="khushi080803@gmail.com" userId="b439f83408d03611" providerId="LiveId" clId="{3A4E1CA8-65FE-6743-BE68-A0319579AF8E}" dt="2020-05-18T05:10:44.289" v="1473" actId="14861"/>
          <ac:picMkLst>
            <pc:docMk/>
            <pc:sldMk cId="3618149310" sldId="268"/>
            <ac:picMk id="6" creationId="{FE888AC5-F2E4-004A-906C-8C8E47712C27}"/>
          </ac:picMkLst>
        </pc:picChg>
        <pc:picChg chg="add del mod ord">
          <ac:chgData name="khushi080803@gmail.com" userId="b439f83408d03611" providerId="LiveId" clId="{3A4E1CA8-65FE-6743-BE68-A0319579AF8E}" dt="2020-05-18T05:09:03.958" v="1456" actId="478"/>
          <ac:picMkLst>
            <pc:docMk/>
            <pc:sldMk cId="3618149310" sldId="268"/>
            <ac:picMk id="10" creationId="{E98AE5E5-B298-8A4D-8816-BD62D6C6A36B}"/>
          </ac:picMkLst>
        </pc:picChg>
        <pc:picChg chg="add del mod ord">
          <ac:chgData name="khushi080803@gmail.com" userId="b439f83408d03611" providerId="LiveId" clId="{3A4E1CA8-65FE-6743-BE68-A0319579AF8E}" dt="2020-05-18T04:15:29.047" v="1122" actId="478"/>
          <ac:picMkLst>
            <pc:docMk/>
            <pc:sldMk cId="3618149310" sldId="268"/>
            <ac:picMk id="12" creationId="{81C1778D-0F32-744C-9FF9-DFA1FFDACD4A}"/>
          </ac:picMkLst>
        </pc:picChg>
        <pc:picChg chg="add del mod">
          <ac:chgData name="khushi080803@gmail.com" userId="b439f83408d03611" providerId="LiveId" clId="{3A4E1CA8-65FE-6743-BE68-A0319579AF8E}" dt="2020-05-18T05:08:47.799" v="1452" actId="478"/>
          <ac:picMkLst>
            <pc:docMk/>
            <pc:sldMk cId="3618149310" sldId="268"/>
            <ac:picMk id="15" creationId="{191A84FD-3061-CE43-B4FF-830A567406B6}"/>
          </ac:picMkLst>
        </pc:picChg>
        <pc:picChg chg="add mod">
          <ac:chgData name="khushi080803@gmail.com" userId="b439f83408d03611" providerId="LiveId" clId="{3A4E1CA8-65FE-6743-BE68-A0319579AF8E}" dt="2020-05-18T05:09:32.039" v="1463" actId="14861"/>
          <ac:picMkLst>
            <pc:docMk/>
            <pc:sldMk cId="3618149310" sldId="268"/>
            <ac:picMk id="19" creationId="{33029F3F-2ED7-5649-B1D6-B97ADB737F2A}"/>
          </ac:picMkLst>
        </pc:picChg>
        <pc:cxnChg chg="add mod">
          <ac:chgData name="khushi080803@gmail.com" userId="b439f83408d03611" providerId="LiveId" clId="{3A4E1CA8-65FE-6743-BE68-A0319579AF8E}" dt="2020-05-17T17:53:47.191" v="930" actId="14100"/>
          <ac:cxnSpMkLst>
            <pc:docMk/>
            <pc:sldMk cId="3618149310" sldId="268"/>
            <ac:cxnSpMk id="8" creationId="{1C23939A-4B09-3C4F-BA08-EE991B072890}"/>
          </ac:cxnSpMkLst>
        </pc:cxnChg>
      </pc:sldChg>
      <pc:sldChg chg="addSp modSp new">
        <pc:chgData name="khushi080803@gmail.com" userId="b439f83408d03611" providerId="LiveId" clId="{3A4E1CA8-65FE-6743-BE68-A0319579AF8E}" dt="2020-05-18T05:35:47.968" v="1907" actId="207"/>
        <pc:sldMkLst>
          <pc:docMk/>
          <pc:sldMk cId="569480678" sldId="269"/>
        </pc:sldMkLst>
        <pc:spChg chg="mod">
          <ac:chgData name="khushi080803@gmail.com" userId="b439f83408d03611" providerId="LiveId" clId="{3A4E1CA8-65FE-6743-BE68-A0319579AF8E}" dt="2020-05-18T05:35:47.968" v="1907" actId="207"/>
          <ac:spMkLst>
            <pc:docMk/>
            <pc:sldMk cId="569480678" sldId="269"/>
            <ac:spMk id="2" creationId="{35C210F7-AA1D-474F-B9B4-A35C5100893C}"/>
          </ac:spMkLst>
        </pc:spChg>
        <pc:spChg chg="mod">
          <ac:chgData name="khushi080803@gmail.com" userId="b439f83408d03611" providerId="LiveId" clId="{3A4E1CA8-65FE-6743-BE68-A0319579AF8E}" dt="2020-05-17T19:17:49.596" v="958" actId="1076"/>
          <ac:spMkLst>
            <pc:docMk/>
            <pc:sldMk cId="569480678" sldId="269"/>
            <ac:spMk id="3" creationId="{3A0E2983-A249-DF40-B565-DA5407378361}"/>
          </ac:spMkLst>
        </pc:spChg>
        <pc:spChg chg="add">
          <ac:chgData name="khushi080803@gmail.com" userId="b439f83408d03611" providerId="LiveId" clId="{3A4E1CA8-65FE-6743-BE68-A0319579AF8E}" dt="2020-05-17T19:37:34.277" v="1075" actId="139"/>
          <ac:spMkLst>
            <pc:docMk/>
            <pc:sldMk cId="569480678" sldId="269"/>
            <ac:spMk id="4" creationId="{D9007B02-92EE-1847-BF6B-CCDAC3A7E1D9}"/>
          </ac:spMkLst>
        </pc:spChg>
      </pc:sldChg>
      <pc:sldChg chg="addSp delSp modSp new">
        <pc:chgData name="khushi080803@gmail.com" userId="b439f83408d03611" providerId="LiveId" clId="{3A4E1CA8-65FE-6743-BE68-A0319579AF8E}" dt="2020-05-18T05:08:27.152" v="1451" actId="14861"/>
        <pc:sldMkLst>
          <pc:docMk/>
          <pc:sldMk cId="2017404301" sldId="270"/>
        </pc:sldMkLst>
        <pc:spChg chg="mod">
          <ac:chgData name="khushi080803@gmail.com" userId="b439f83408d03611" providerId="LiveId" clId="{3A4E1CA8-65FE-6743-BE68-A0319579AF8E}" dt="2020-05-17T19:18:40.417" v="991" actId="255"/>
          <ac:spMkLst>
            <pc:docMk/>
            <pc:sldMk cId="2017404301" sldId="270"/>
            <ac:spMk id="2" creationId="{EC059EF7-A3D2-3942-995A-32BEACCB024E}"/>
          </ac:spMkLst>
        </pc:spChg>
        <pc:spChg chg="del">
          <ac:chgData name="khushi080803@gmail.com" userId="b439f83408d03611" providerId="LiveId" clId="{3A4E1CA8-65FE-6743-BE68-A0319579AF8E}" dt="2020-05-17T19:19:16.594" v="992" actId="931"/>
          <ac:spMkLst>
            <pc:docMk/>
            <pc:sldMk cId="2017404301" sldId="270"/>
            <ac:spMk id="3" creationId="{7D0E2E85-B51A-C94E-B5D1-D20D2C94BD7C}"/>
          </ac:spMkLst>
        </pc:spChg>
        <pc:spChg chg="add mod">
          <ac:chgData name="khushi080803@gmail.com" userId="b439f83408d03611" providerId="LiveId" clId="{3A4E1CA8-65FE-6743-BE68-A0319579AF8E}" dt="2020-05-18T05:07:51.652" v="1447" actId="14100"/>
          <ac:spMkLst>
            <pc:docMk/>
            <pc:sldMk cId="2017404301" sldId="270"/>
            <ac:spMk id="3" creationId="{E49EE777-35BA-6D49-8F6F-31812D76CF64}"/>
          </ac:spMkLst>
        </pc:spChg>
        <pc:spChg chg="add del mod">
          <ac:chgData name="khushi080803@gmail.com" userId="b439f83408d03611" providerId="LiveId" clId="{3A4E1CA8-65FE-6743-BE68-A0319579AF8E}" dt="2020-05-18T04:40:34.532" v="1244" actId="478"/>
          <ac:spMkLst>
            <pc:docMk/>
            <pc:sldMk cId="2017404301" sldId="270"/>
            <ac:spMk id="5" creationId="{35D814BB-4CF4-0B4B-BDCE-73BC4D923983}"/>
          </ac:spMkLst>
        </pc:spChg>
        <pc:spChg chg="add del mod">
          <ac:chgData name="khushi080803@gmail.com" userId="b439f83408d03611" providerId="LiveId" clId="{3A4E1CA8-65FE-6743-BE68-A0319579AF8E}" dt="2020-05-18T04:40:48.720" v="1248" actId="478"/>
          <ac:spMkLst>
            <pc:docMk/>
            <pc:sldMk cId="2017404301" sldId="270"/>
            <ac:spMk id="7" creationId="{7F5F5BD0-3ED1-9E4A-9EF6-BCEF3155FF6A}"/>
          </ac:spMkLst>
        </pc:spChg>
        <pc:spChg chg="add mod">
          <ac:chgData name="khushi080803@gmail.com" userId="b439f83408d03611" providerId="LiveId" clId="{3A4E1CA8-65FE-6743-BE68-A0319579AF8E}" dt="2020-05-18T05:07:24.442" v="1442" actId="14100"/>
          <ac:spMkLst>
            <pc:docMk/>
            <pc:sldMk cId="2017404301" sldId="270"/>
            <ac:spMk id="8" creationId="{C70DFA17-E7A1-1844-9AA0-236F4BE05F5A}"/>
          </ac:spMkLst>
        </pc:spChg>
        <pc:picChg chg="add del mod ord">
          <ac:chgData name="khushi080803@gmail.com" userId="b439f83408d03611" providerId="LiveId" clId="{3A4E1CA8-65FE-6743-BE68-A0319579AF8E}" dt="2020-05-18T04:40:32.626" v="1243" actId="478"/>
          <ac:picMkLst>
            <pc:docMk/>
            <pc:sldMk cId="2017404301" sldId="270"/>
            <ac:picMk id="4" creationId="{B5ED620A-6854-5049-AC4A-B65D46E77D38}"/>
          </ac:picMkLst>
        </pc:picChg>
        <pc:picChg chg="add mod">
          <ac:chgData name="khushi080803@gmail.com" userId="b439f83408d03611" providerId="LiveId" clId="{3A4E1CA8-65FE-6743-BE68-A0319579AF8E}" dt="2020-05-18T05:08:27.152" v="1451" actId="14861"/>
          <ac:picMkLst>
            <pc:docMk/>
            <pc:sldMk cId="2017404301" sldId="270"/>
            <ac:picMk id="4" creationId="{CADE17E2-0F80-9044-AE86-E4DE18E47218}"/>
          </ac:picMkLst>
        </pc:picChg>
        <pc:picChg chg="add del mod">
          <ac:chgData name="khushi080803@gmail.com" userId="b439f83408d03611" providerId="LiveId" clId="{3A4E1CA8-65FE-6743-BE68-A0319579AF8E}" dt="2020-05-18T04:40:36.879" v="1245" actId="478"/>
          <ac:picMkLst>
            <pc:docMk/>
            <pc:sldMk cId="2017404301" sldId="270"/>
            <ac:picMk id="6" creationId="{63630C8C-E23F-FA4F-B55E-20F6D2444077}"/>
          </ac:picMkLst>
        </pc:picChg>
        <pc:picChg chg="add mod">
          <ac:chgData name="khushi080803@gmail.com" userId="b439f83408d03611" providerId="LiveId" clId="{3A4E1CA8-65FE-6743-BE68-A0319579AF8E}" dt="2020-05-18T05:07:38.555" v="1444" actId="1076"/>
          <ac:picMkLst>
            <pc:docMk/>
            <pc:sldMk cId="2017404301" sldId="270"/>
            <ac:picMk id="9" creationId="{169D8F54-DE0B-C64D-8F44-52FCBA40933A}"/>
          </ac:picMkLst>
        </pc:picChg>
        <pc:picChg chg="add del mod">
          <ac:chgData name="khushi080803@gmail.com" userId="b439f83408d03611" providerId="LiveId" clId="{3A4E1CA8-65FE-6743-BE68-A0319579AF8E}" dt="2020-05-18T05:07:14.782" v="1438" actId="478"/>
          <ac:picMkLst>
            <pc:docMk/>
            <pc:sldMk cId="2017404301" sldId="270"/>
            <ac:picMk id="11" creationId="{D7B502C3-F2FF-AD44-AA0D-8B7B7EDBF7A3}"/>
          </ac:picMkLst>
        </pc:picChg>
      </pc:sldChg>
      <pc:sldChg chg="modSp new">
        <pc:chgData name="khushi080803@gmail.com" userId="b439f83408d03611" providerId="LiveId" clId="{3A4E1CA8-65FE-6743-BE68-A0319579AF8E}" dt="2020-05-18T05:36:01.988" v="1908" actId="207"/>
        <pc:sldMkLst>
          <pc:docMk/>
          <pc:sldMk cId="3818348399" sldId="271"/>
        </pc:sldMkLst>
        <pc:spChg chg="mod">
          <ac:chgData name="khushi080803@gmail.com" userId="b439f83408d03611" providerId="LiveId" clId="{3A4E1CA8-65FE-6743-BE68-A0319579AF8E}" dt="2020-05-18T05:36:01.988" v="1908" actId="207"/>
          <ac:spMkLst>
            <pc:docMk/>
            <pc:sldMk cId="3818348399" sldId="271"/>
            <ac:spMk id="2" creationId="{4C80FA79-E4C2-0242-8CB4-C44A4E141C18}"/>
          </ac:spMkLst>
        </pc:spChg>
        <pc:spChg chg="mod">
          <ac:chgData name="khushi080803@gmail.com" userId="b439f83408d03611" providerId="LiveId" clId="{3A4E1CA8-65FE-6743-BE68-A0319579AF8E}" dt="2020-05-18T04:41:11.035" v="1251" actId="1076"/>
          <ac:spMkLst>
            <pc:docMk/>
            <pc:sldMk cId="3818348399" sldId="271"/>
            <ac:spMk id="3" creationId="{1A5E8153-032B-F841-B23E-97D83845305E}"/>
          </ac:spMkLst>
        </pc:spChg>
      </pc:sldChg>
      <pc:sldChg chg="addSp delSp modSp new">
        <pc:chgData name="khushi080803@gmail.com" userId="b439f83408d03611" providerId="LiveId" clId="{3A4E1CA8-65FE-6743-BE68-A0319579AF8E}" dt="2020-05-18T05:26:59.848" v="1556" actId="14100"/>
        <pc:sldMkLst>
          <pc:docMk/>
          <pc:sldMk cId="2254621255" sldId="272"/>
        </pc:sldMkLst>
        <pc:spChg chg="mod">
          <ac:chgData name="khushi080803@gmail.com" userId="b439f83408d03611" providerId="LiveId" clId="{3A4E1CA8-65FE-6743-BE68-A0319579AF8E}" dt="2020-05-17T19:29:03.519" v="1065" actId="20577"/>
          <ac:spMkLst>
            <pc:docMk/>
            <pc:sldMk cId="2254621255" sldId="272"/>
            <ac:spMk id="2" creationId="{A5F9C5D2-DE0C-F147-A527-32795B85F953}"/>
          </ac:spMkLst>
        </pc:spChg>
        <pc:spChg chg="del">
          <ac:chgData name="khushi080803@gmail.com" userId="b439f83408d03611" providerId="LiveId" clId="{3A4E1CA8-65FE-6743-BE68-A0319579AF8E}" dt="2020-05-17T19:36:27.520" v="1066" actId="931"/>
          <ac:spMkLst>
            <pc:docMk/>
            <pc:sldMk cId="2254621255" sldId="272"/>
            <ac:spMk id="3" creationId="{33619A97-2345-4B4D-8EAB-1FC6DF620BA5}"/>
          </ac:spMkLst>
        </pc:spChg>
        <pc:spChg chg="add del mod">
          <ac:chgData name="khushi080803@gmail.com" userId="b439f83408d03611" providerId="LiveId" clId="{3A4E1CA8-65FE-6743-BE68-A0319579AF8E}" dt="2020-05-18T04:45:27.943" v="1268" actId="478"/>
          <ac:spMkLst>
            <pc:docMk/>
            <pc:sldMk cId="2254621255" sldId="272"/>
            <ac:spMk id="3" creationId="{7F8189CE-2484-0649-943F-5BCBDFA420DA}"/>
          </ac:spMkLst>
        </pc:spChg>
        <pc:spChg chg="add del mod">
          <ac:chgData name="khushi080803@gmail.com" userId="b439f83408d03611" providerId="LiveId" clId="{3A4E1CA8-65FE-6743-BE68-A0319579AF8E}" dt="2020-05-18T05:25:11.251" v="1538" actId="478"/>
          <ac:spMkLst>
            <pc:docMk/>
            <pc:sldMk cId="2254621255" sldId="272"/>
            <ac:spMk id="5" creationId="{B34A1587-1036-A44E-B88B-A5F8BE9EAFD6}"/>
          </ac:spMkLst>
        </pc:spChg>
        <pc:spChg chg="add mod">
          <ac:chgData name="khushi080803@gmail.com" userId="b439f83408d03611" providerId="LiveId" clId="{3A4E1CA8-65FE-6743-BE68-A0319579AF8E}" dt="2020-05-18T05:25:51.508" v="1548" actId="14100"/>
          <ac:spMkLst>
            <pc:docMk/>
            <pc:sldMk cId="2254621255" sldId="272"/>
            <ac:spMk id="7" creationId="{618B168F-C928-E641-94E6-D38EB2401CC6}"/>
          </ac:spMkLst>
        </pc:spChg>
        <pc:spChg chg="add mod">
          <ac:chgData name="khushi080803@gmail.com" userId="b439f83408d03611" providerId="LiveId" clId="{3A4E1CA8-65FE-6743-BE68-A0319579AF8E}" dt="2020-05-18T05:25:42.368" v="1546" actId="14100"/>
          <ac:spMkLst>
            <pc:docMk/>
            <pc:sldMk cId="2254621255" sldId="272"/>
            <ac:spMk id="8" creationId="{A2EE3D94-5EBB-6846-A47D-5F429C265272}"/>
          </ac:spMkLst>
        </pc:spChg>
        <pc:picChg chg="add del mod ord">
          <ac:chgData name="khushi080803@gmail.com" userId="b439f83408d03611" providerId="LiveId" clId="{3A4E1CA8-65FE-6743-BE68-A0319579AF8E}" dt="2020-05-18T05:25:06.987" v="1536" actId="478"/>
          <ac:picMkLst>
            <pc:docMk/>
            <pc:sldMk cId="2254621255" sldId="272"/>
            <ac:picMk id="4" creationId="{E9F26C19-1412-594B-9B2A-12865399652A}"/>
          </ac:picMkLst>
        </pc:picChg>
        <pc:picChg chg="add del mod">
          <ac:chgData name="khushi080803@gmail.com" userId="b439f83408d03611" providerId="LiveId" clId="{3A4E1CA8-65FE-6743-BE68-A0319579AF8E}" dt="2020-05-18T05:25:09.783" v="1537" actId="478"/>
          <ac:picMkLst>
            <pc:docMk/>
            <pc:sldMk cId="2254621255" sldId="272"/>
            <ac:picMk id="6" creationId="{B8BF7224-9C4F-2247-9039-DB3D87D4D37E}"/>
          </ac:picMkLst>
        </pc:picChg>
        <pc:picChg chg="add mod">
          <ac:chgData name="khushi080803@gmail.com" userId="b439f83408d03611" providerId="LiveId" clId="{3A4E1CA8-65FE-6743-BE68-A0319579AF8E}" dt="2020-05-18T05:26:29.261" v="1553" actId="14861"/>
          <ac:picMkLst>
            <pc:docMk/>
            <pc:sldMk cId="2254621255" sldId="272"/>
            <ac:picMk id="9" creationId="{135588D4-3D23-4740-A110-0F3F612EA659}"/>
          </ac:picMkLst>
        </pc:picChg>
        <pc:picChg chg="add mod">
          <ac:chgData name="khushi080803@gmail.com" userId="b439f83408d03611" providerId="LiveId" clId="{3A4E1CA8-65FE-6743-BE68-A0319579AF8E}" dt="2020-05-18T05:26:59.848" v="1556" actId="14100"/>
          <ac:picMkLst>
            <pc:docMk/>
            <pc:sldMk cId="2254621255" sldId="272"/>
            <ac:picMk id="11" creationId="{6EA43DB5-7A6E-AD45-8932-CD6E76B9E357}"/>
          </ac:picMkLst>
        </pc:picChg>
      </pc:sldChg>
      <pc:sldChg chg="addSp modSp new">
        <pc:chgData name="khushi080803@gmail.com" userId="b439f83408d03611" providerId="LiveId" clId="{3A4E1CA8-65FE-6743-BE68-A0319579AF8E}" dt="2020-05-18T14:23:52.002" v="2007" actId="1076"/>
        <pc:sldMkLst>
          <pc:docMk/>
          <pc:sldMk cId="1268904627" sldId="273"/>
        </pc:sldMkLst>
        <pc:spChg chg="mod">
          <ac:chgData name="khushi080803@gmail.com" userId="b439f83408d03611" providerId="LiveId" clId="{3A4E1CA8-65FE-6743-BE68-A0319579AF8E}" dt="2020-05-18T05:36:11.036" v="1909" actId="207"/>
          <ac:spMkLst>
            <pc:docMk/>
            <pc:sldMk cId="1268904627" sldId="273"/>
            <ac:spMk id="2" creationId="{42C5D335-70D4-6B43-BAA5-91F76A84B0B8}"/>
          </ac:spMkLst>
        </pc:spChg>
        <pc:spChg chg="mod">
          <ac:chgData name="khushi080803@gmail.com" userId="b439f83408d03611" providerId="LiveId" clId="{3A4E1CA8-65FE-6743-BE68-A0319579AF8E}" dt="2020-05-18T14:23:46.915" v="2006" actId="1076"/>
          <ac:spMkLst>
            <pc:docMk/>
            <pc:sldMk cId="1268904627" sldId="273"/>
            <ac:spMk id="3" creationId="{7F6C089C-9B24-1841-94A4-5F6C30A53AE8}"/>
          </ac:spMkLst>
        </pc:spChg>
        <pc:picChg chg="add mod">
          <ac:chgData name="khushi080803@gmail.com" userId="b439f83408d03611" providerId="LiveId" clId="{3A4E1CA8-65FE-6743-BE68-A0319579AF8E}" dt="2020-05-18T14:23:52.002" v="2007" actId="1076"/>
          <ac:picMkLst>
            <pc:docMk/>
            <pc:sldMk cId="1268904627" sldId="273"/>
            <ac:picMk id="4" creationId="{7001D96D-7D33-AA4D-9242-573469703FA8}"/>
          </ac:picMkLst>
        </pc:picChg>
      </pc:sldChg>
      <pc:sldChg chg="addSp delSp modSp new">
        <pc:chgData name="khushi080803@gmail.com" userId="b439f83408d03611" providerId="LiveId" clId="{3A4E1CA8-65FE-6743-BE68-A0319579AF8E}" dt="2020-05-18T05:06:53.921" v="1437" actId="14100"/>
        <pc:sldMkLst>
          <pc:docMk/>
          <pc:sldMk cId="1559071560" sldId="274"/>
        </pc:sldMkLst>
        <pc:spChg chg="mod">
          <ac:chgData name="khushi080803@gmail.com" userId="b439f83408d03611" providerId="LiveId" clId="{3A4E1CA8-65FE-6743-BE68-A0319579AF8E}" dt="2020-05-18T04:20:53.856" v="1163" actId="255"/>
          <ac:spMkLst>
            <pc:docMk/>
            <pc:sldMk cId="1559071560" sldId="274"/>
            <ac:spMk id="2" creationId="{808556F2-E074-674B-8CAC-E5D084E80FA6}"/>
          </ac:spMkLst>
        </pc:spChg>
        <pc:spChg chg="add mod">
          <ac:chgData name="khushi080803@gmail.com" userId="b439f83408d03611" providerId="LiveId" clId="{3A4E1CA8-65FE-6743-BE68-A0319579AF8E}" dt="2020-05-18T05:06:16.606" v="1432" actId="14100"/>
          <ac:spMkLst>
            <pc:docMk/>
            <pc:sldMk cId="1559071560" sldId="274"/>
            <ac:spMk id="3" creationId="{6AAF7926-FE27-4449-80D2-0BD30867E1BD}"/>
          </ac:spMkLst>
        </pc:spChg>
        <pc:spChg chg="del">
          <ac:chgData name="khushi080803@gmail.com" userId="b439f83408d03611" providerId="LiveId" clId="{3A4E1CA8-65FE-6743-BE68-A0319579AF8E}" dt="2020-05-18T04:21:56.840" v="1170" actId="931"/>
          <ac:spMkLst>
            <pc:docMk/>
            <pc:sldMk cId="1559071560" sldId="274"/>
            <ac:spMk id="3" creationId="{A9E54186-D68B-1046-8437-1F20796594CD}"/>
          </ac:spMkLst>
        </pc:spChg>
        <pc:spChg chg="add mod">
          <ac:chgData name="khushi080803@gmail.com" userId="b439f83408d03611" providerId="LiveId" clId="{3A4E1CA8-65FE-6743-BE68-A0319579AF8E}" dt="2020-05-18T05:05:39.794" v="1422" actId="14100"/>
          <ac:spMkLst>
            <pc:docMk/>
            <pc:sldMk cId="1559071560" sldId="274"/>
            <ac:spMk id="4" creationId="{4BEB0A96-C256-334C-9DF9-12628F3EAEF4}"/>
          </ac:spMkLst>
        </pc:spChg>
        <pc:spChg chg="add del mod">
          <ac:chgData name="khushi080803@gmail.com" userId="b439f83408d03611" providerId="LiveId" clId="{3A4E1CA8-65FE-6743-BE68-A0319579AF8E}" dt="2020-05-18T04:22:17.610" v="1175" actId="478"/>
          <ac:spMkLst>
            <pc:docMk/>
            <pc:sldMk cId="1559071560" sldId="274"/>
            <ac:spMk id="8" creationId="{40CF2C18-3CD1-9142-AC47-7DE5614EB98E}"/>
          </ac:spMkLst>
        </pc:spChg>
        <pc:picChg chg="add del mod ord">
          <ac:chgData name="khushi080803@gmail.com" userId="b439f83408d03611" providerId="LiveId" clId="{3A4E1CA8-65FE-6743-BE68-A0319579AF8E}" dt="2020-05-18T04:22:12.585" v="1174" actId="478"/>
          <ac:picMkLst>
            <pc:docMk/>
            <pc:sldMk cId="1559071560" sldId="274"/>
            <ac:picMk id="5" creationId="{055AFAB8-1D10-FE46-9093-E516C4A5BA20}"/>
          </ac:picMkLst>
        </pc:picChg>
        <pc:picChg chg="add mod">
          <ac:chgData name="khushi080803@gmail.com" userId="b439f83408d03611" providerId="LiveId" clId="{3A4E1CA8-65FE-6743-BE68-A0319579AF8E}" dt="2020-05-18T05:06:53.921" v="1437" actId="14100"/>
          <ac:picMkLst>
            <pc:docMk/>
            <pc:sldMk cId="1559071560" sldId="274"/>
            <ac:picMk id="5" creationId="{3EEBA5B7-CC0F-0048-B84A-EF20DEFDE821}"/>
          </ac:picMkLst>
        </pc:picChg>
        <pc:picChg chg="add mod">
          <ac:chgData name="khushi080803@gmail.com" userId="b439f83408d03611" providerId="LiveId" clId="{3A4E1CA8-65FE-6743-BE68-A0319579AF8E}" dt="2020-05-18T05:05:43.138" v="1423" actId="1076"/>
          <ac:picMkLst>
            <pc:docMk/>
            <pc:sldMk cId="1559071560" sldId="274"/>
            <ac:picMk id="9" creationId="{0C00E655-B9DF-7F4C-B407-49095D9559A9}"/>
          </ac:picMkLst>
        </pc:picChg>
        <pc:picChg chg="add del mod">
          <ac:chgData name="khushi080803@gmail.com" userId="b439f83408d03611" providerId="LiveId" clId="{3A4E1CA8-65FE-6743-BE68-A0319579AF8E}" dt="2020-05-18T05:06:27.691" v="1434" actId="478"/>
          <ac:picMkLst>
            <pc:docMk/>
            <pc:sldMk cId="1559071560" sldId="274"/>
            <ac:picMk id="11" creationId="{BA6FF5C8-EC32-0E4B-9AFE-57E1CBF5B455}"/>
          </ac:picMkLst>
        </pc:picChg>
      </pc:sldChg>
      <pc:sldChg chg="addSp modSp new">
        <pc:chgData name="khushi080803@gmail.com" userId="b439f83408d03611" providerId="LiveId" clId="{3A4E1CA8-65FE-6743-BE68-A0319579AF8E}" dt="2020-05-18T14:33:31.798" v="2054" actId="14100"/>
        <pc:sldMkLst>
          <pc:docMk/>
          <pc:sldMk cId="3384707178" sldId="275"/>
        </pc:sldMkLst>
        <pc:spChg chg="mod">
          <ac:chgData name="khushi080803@gmail.com" userId="b439f83408d03611" providerId="LiveId" clId="{3A4E1CA8-65FE-6743-BE68-A0319579AF8E}" dt="2020-05-18T05:36:20.281" v="1910" actId="207"/>
          <ac:spMkLst>
            <pc:docMk/>
            <pc:sldMk cId="3384707178" sldId="275"/>
            <ac:spMk id="2" creationId="{96CCC385-E663-6441-8864-CC192595DF11}"/>
          </ac:spMkLst>
        </pc:spChg>
        <pc:spChg chg="mod">
          <ac:chgData name="khushi080803@gmail.com" userId="b439f83408d03611" providerId="LiveId" clId="{3A4E1CA8-65FE-6743-BE68-A0319579AF8E}" dt="2020-05-18T05:18:37.710" v="1535" actId="1076"/>
          <ac:spMkLst>
            <pc:docMk/>
            <pc:sldMk cId="3384707178" sldId="275"/>
            <ac:spMk id="3" creationId="{34A35839-D54C-F046-BD33-F32355EAB685}"/>
          </ac:spMkLst>
        </pc:spChg>
        <pc:picChg chg="add mod">
          <ac:chgData name="khushi080803@gmail.com" userId="b439f83408d03611" providerId="LiveId" clId="{3A4E1CA8-65FE-6743-BE68-A0319579AF8E}" dt="2020-05-18T14:33:31.798" v="2054" actId="14100"/>
          <ac:picMkLst>
            <pc:docMk/>
            <pc:sldMk cId="3384707178" sldId="275"/>
            <ac:picMk id="4" creationId="{ACC14FB4-AF82-0D49-AA19-674A54FC7AE0}"/>
          </ac:picMkLst>
        </pc:picChg>
      </pc:sldChg>
      <pc:sldChg chg="addSp delSp modSp new">
        <pc:chgData name="khushi080803@gmail.com" userId="b439f83408d03611" providerId="LiveId" clId="{3A4E1CA8-65FE-6743-BE68-A0319579AF8E}" dt="2020-05-18T05:05:10.072" v="1419" actId="14100"/>
        <pc:sldMkLst>
          <pc:docMk/>
          <pc:sldMk cId="160719444" sldId="276"/>
        </pc:sldMkLst>
        <pc:spChg chg="mod">
          <ac:chgData name="khushi080803@gmail.com" userId="b439f83408d03611" providerId="LiveId" clId="{3A4E1CA8-65FE-6743-BE68-A0319579AF8E}" dt="2020-05-18T05:02:52.066" v="1395" actId="255"/>
          <ac:spMkLst>
            <pc:docMk/>
            <pc:sldMk cId="160719444" sldId="276"/>
            <ac:spMk id="2" creationId="{1F748E86-D2AA-1948-9273-EC4C1B8C336E}"/>
          </ac:spMkLst>
        </pc:spChg>
        <pc:spChg chg="del">
          <ac:chgData name="khushi080803@gmail.com" userId="b439f83408d03611" providerId="LiveId" clId="{3A4E1CA8-65FE-6743-BE68-A0319579AF8E}" dt="2020-05-18T05:01:31.371" v="1302" actId="478"/>
          <ac:spMkLst>
            <pc:docMk/>
            <pc:sldMk cId="160719444" sldId="276"/>
            <ac:spMk id="3" creationId="{7C5F1F2E-CE59-8242-A1EC-B1CC805AABB7}"/>
          </ac:spMkLst>
        </pc:spChg>
        <pc:spChg chg="add mod">
          <ac:chgData name="khushi080803@gmail.com" userId="b439f83408d03611" providerId="LiveId" clId="{3A4E1CA8-65FE-6743-BE68-A0319579AF8E}" dt="2020-05-18T05:03:12.528" v="1400" actId="14100"/>
          <ac:spMkLst>
            <pc:docMk/>
            <pc:sldMk cId="160719444" sldId="276"/>
            <ac:spMk id="4" creationId="{D01AA1AF-8BB7-0F49-B04A-D69E54054218}"/>
          </ac:spMkLst>
        </pc:spChg>
        <pc:spChg chg="add mod">
          <ac:chgData name="khushi080803@gmail.com" userId="b439f83408d03611" providerId="LiveId" clId="{3A4E1CA8-65FE-6743-BE68-A0319579AF8E}" dt="2020-05-18T05:04:39.603" v="1416" actId="14100"/>
          <ac:spMkLst>
            <pc:docMk/>
            <pc:sldMk cId="160719444" sldId="276"/>
            <ac:spMk id="7" creationId="{67657585-47C3-6946-9E3F-3582B659F1E7}"/>
          </ac:spMkLst>
        </pc:spChg>
        <pc:picChg chg="add mod">
          <ac:chgData name="khushi080803@gmail.com" userId="b439f83408d03611" providerId="LiveId" clId="{3A4E1CA8-65FE-6743-BE68-A0319579AF8E}" dt="2020-05-18T05:04:08.394" v="1408" actId="1076"/>
          <ac:picMkLst>
            <pc:docMk/>
            <pc:sldMk cId="160719444" sldId="276"/>
            <ac:picMk id="5" creationId="{C160C89D-2E9C-7A47-82BC-00CDD9B8C00B}"/>
          </ac:picMkLst>
        </pc:picChg>
        <pc:picChg chg="add mod">
          <ac:chgData name="khushi080803@gmail.com" userId="b439f83408d03611" providerId="LiveId" clId="{3A4E1CA8-65FE-6743-BE68-A0319579AF8E}" dt="2020-05-18T05:05:10.072" v="1419" actId="14100"/>
          <ac:picMkLst>
            <pc:docMk/>
            <pc:sldMk cId="160719444" sldId="276"/>
            <ac:picMk id="8" creationId="{9633D50B-A502-A141-8259-3AE04A4F0061}"/>
          </ac:picMkLst>
        </pc:picChg>
      </pc:sldChg>
      <pc:sldChg chg="addSp delSp modSp new">
        <pc:chgData name="khushi080803@gmail.com" userId="b439f83408d03611" providerId="LiveId" clId="{3A4E1CA8-65FE-6743-BE68-A0319579AF8E}" dt="2020-05-19T05:32:53.914" v="2263" actId="1076"/>
        <pc:sldMkLst>
          <pc:docMk/>
          <pc:sldMk cId="446336839" sldId="277"/>
        </pc:sldMkLst>
        <pc:spChg chg="del">
          <ac:chgData name="khushi080803@gmail.com" userId="b439f83408d03611" providerId="LiveId" clId="{3A4E1CA8-65FE-6743-BE68-A0319579AF8E}" dt="2020-05-19T05:30:42.398" v="2210" actId="478"/>
          <ac:spMkLst>
            <pc:docMk/>
            <pc:sldMk cId="446336839" sldId="277"/>
            <ac:spMk id="2" creationId="{68611CC2-3CDD-7A44-A67E-34E9A8215E82}"/>
          </ac:spMkLst>
        </pc:spChg>
        <pc:spChg chg="del">
          <ac:chgData name="khushi080803@gmail.com" userId="b439f83408d03611" providerId="LiveId" clId="{3A4E1CA8-65FE-6743-BE68-A0319579AF8E}" dt="2020-05-19T05:30:40.649" v="2209" actId="478"/>
          <ac:spMkLst>
            <pc:docMk/>
            <pc:sldMk cId="446336839" sldId="277"/>
            <ac:spMk id="3" creationId="{B38E338D-104F-5545-8D5D-D7E176F0DA92}"/>
          </ac:spMkLst>
        </pc:spChg>
        <pc:spChg chg="add mod">
          <ac:chgData name="khushi080803@gmail.com" userId="b439f83408d03611" providerId="LiveId" clId="{3A4E1CA8-65FE-6743-BE68-A0319579AF8E}" dt="2020-05-19T05:32:53.914" v="2263" actId="1076"/>
          <ac:spMkLst>
            <pc:docMk/>
            <pc:sldMk cId="446336839" sldId="277"/>
            <ac:spMk id="6" creationId="{92DD0B0D-11DD-9644-A69F-7B1F79A2F96D}"/>
          </ac:spMkLst>
        </pc:spChg>
        <pc:picChg chg="add mod">
          <ac:chgData name="khushi080803@gmail.com" userId="b439f83408d03611" providerId="LiveId" clId="{3A4E1CA8-65FE-6743-BE68-A0319579AF8E}" dt="2020-05-19T05:31:15.136" v="2216" actId="14100"/>
          <ac:picMkLst>
            <pc:docMk/>
            <pc:sldMk cId="446336839" sldId="277"/>
            <ac:picMk id="4" creationId="{4FFB28FB-802B-8D4E-8FC6-8418F64637E0}"/>
          </ac:picMkLst>
        </pc:picChg>
      </pc:sldChg>
      <pc:sldChg chg="new del">
        <pc:chgData name="khushi080803@gmail.com" userId="b439f83408d03611" providerId="LiveId" clId="{3A4E1CA8-65FE-6743-BE68-A0319579AF8E}" dt="2020-05-18T05:37:35.657" v="1922" actId="2696"/>
        <pc:sldMkLst>
          <pc:docMk/>
          <pc:sldMk cId="1208970617" sldId="277"/>
        </pc:sldMkLst>
      </pc:sldChg>
      <pc:sldChg chg="new del">
        <pc:chgData name="khushi080803@gmail.com" userId="b439f83408d03611" providerId="LiveId" clId="{3A4E1CA8-65FE-6743-BE68-A0319579AF8E}" dt="2020-05-18T05:37:26.191" v="1920" actId="2696"/>
        <pc:sldMkLst>
          <pc:docMk/>
          <pc:sldMk cId="2495104126" sldId="277"/>
        </pc:sldMkLst>
      </pc:sldChg>
      <pc:sldChg chg="modSp new">
        <pc:chgData name="khushi080803@gmail.com" userId="b439f83408d03611" providerId="LiveId" clId="{3A4E1CA8-65FE-6743-BE68-A0319579AF8E}" dt="2020-05-19T05:22:23.032" v="2102" actId="113"/>
        <pc:sldMkLst>
          <pc:docMk/>
          <pc:sldMk cId="1538798722" sldId="278"/>
        </pc:sldMkLst>
        <pc:spChg chg="mod">
          <ac:chgData name="khushi080803@gmail.com" userId="b439f83408d03611" providerId="LiveId" clId="{3A4E1CA8-65FE-6743-BE68-A0319579AF8E}" dt="2020-05-19T05:21:54.135" v="2095" actId="255"/>
          <ac:spMkLst>
            <pc:docMk/>
            <pc:sldMk cId="1538798722" sldId="278"/>
            <ac:spMk id="2" creationId="{300A574D-F52B-5F4A-B8A6-182762B45ECF}"/>
          </ac:spMkLst>
        </pc:spChg>
        <pc:spChg chg="mod">
          <ac:chgData name="khushi080803@gmail.com" userId="b439f83408d03611" providerId="LiveId" clId="{3A4E1CA8-65FE-6743-BE68-A0319579AF8E}" dt="2020-05-19T05:22:23.032" v="2102" actId="113"/>
          <ac:spMkLst>
            <pc:docMk/>
            <pc:sldMk cId="1538798722" sldId="278"/>
            <ac:spMk id="3" creationId="{6BB25A47-B786-604C-8E73-5F9CEAFA5A8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8" Type="http://schemas.openxmlformats.org/officeDocument/2006/relationships/hyperlink" Target="https://en.m.wikipedia.org/wiki/Scatter_plot#cite_note-4" TargetMode="External" /><Relationship Id="rId3" Type="http://schemas.openxmlformats.org/officeDocument/2006/relationships/hyperlink" Target="https://en.m.wikipedia.org/wiki/Plot_(graphics)" TargetMode="External" /><Relationship Id="rId7" Type="http://schemas.openxmlformats.org/officeDocument/2006/relationships/hyperlink" Target="https://en.m.wikipedia.org/wiki/Vertical_axis" TargetMode="External" /><Relationship Id="rId2" Type="http://schemas.openxmlformats.org/officeDocument/2006/relationships/hyperlink" Target="https://en.m.wikipedia.org/wiki/Scatter_plot#cite_note-3" TargetMode="External" /><Relationship Id="rId1" Type="http://schemas.openxmlformats.org/officeDocument/2006/relationships/slideLayout" Target="../slideLayouts/slideLayout2.xml" /><Relationship Id="rId6" Type="http://schemas.openxmlformats.org/officeDocument/2006/relationships/hyperlink" Target="https://en.m.wikipedia.org/wiki/Variable_(mathematics)" TargetMode="External" /><Relationship Id="rId5" Type="http://schemas.openxmlformats.org/officeDocument/2006/relationships/hyperlink" Target="https://en.m.wikipedia.org/wiki/Cartesian_coordinate_system" TargetMode="External" /><Relationship Id="rId4" Type="http://schemas.openxmlformats.org/officeDocument/2006/relationships/hyperlink" Target="https://en.m.wikipedia.org/wiki/Mathematical_diagram" TargetMode="External" /></Relationships>
</file>

<file path=ppt/slides/_rels/slide15.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28.jpeg" /><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8" Type="http://schemas.openxmlformats.org/officeDocument/2006/relationships/hyperlink" Target="https://en.m.wikipedia.org/wiki/Run_chart" TargetMode="External" /><Relationship Id="rId3" Type="http://schemas.openxmlformats.org/officeDocument/2006/relationships/hyperlink" Target="https://en.m.wikipedia.org/wiki/Chart" TargetMode="External" /><Relationship Id="rId7" Type="http://schemas.openxmlformats.org/officeDocument/2006/relationships/hyperlink" Target="https://en.m.wikipedia.org/wiki/Time_series" TargetMode="External" /><Relationship Id="rId2" Type="http://schemas.openxmlformats.org/officeDocument/2006/relationships/hyperlink" Target="https://en.m.wikipedia.org/wiki/Line_chart#cite_note-1" TargetMode="External" /><Relationship Id="rId1" Type="http://schemas.openxmlformats.org/officeDocument/2006/relationships/slideLayout" Target="../slideLayouts/slideLayout2.xml" /><Relationship Id="rId6" Type="http://schemas.openxmlformats.org/officeDocument/2006/relationships/hyperlink" Target="https://en.m.wikipedia.org/wiki/Scatter_plot" TargetMode="External" /><Relationship Id="rId5" Type="http://schemas.openxmlformats.org/officeDocument/2006/relationships/hyperlink" Target="https://en.m.wikipedia.org/wiki/Line_chart#cite_note-2" TargetMode="External" /><Relationship Id="rId4" Type="http://schemas.openxmlformats.org/officeDocument/2006/relationships/hyperlink" Target="https://en.wiktionary.org/wiki/line" TargetMode="Externa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33989D-F08D-9541-8CC7-03E129E26E99}"/>
              </a:ext>
            </a:extLst>
          </p:cNvPr>
          <p:cNvSpPr>
            <a:spLocks noGrp="1"/>
          </p:cNvSpPr>
          <p:nvPr>
            <p:ph type="subTitle" idx="1"/>
          </p:nvPr>
        </p:nvSpPr>
        <p:spPr>
          <a:xfrm>
            <a:off x="4496610" y="2067433"/>
            <a:ext cx="8825658" cy="2723134"/>
          </a:xfrm>
        </p:spPr>
        <p:txBody>
          <a:bodyPr>
            <a:normAutofit/>
          </a:bodyPr>
          <a:lstStyle/>
          <a:p>
            <a:r>
              <a:rPr lang="en-GB" sz="6000" b="1">
                <a:solidFill>
                  <a:srgbClr val="FF0000"/>
                </a:solidFill>
              </a:rPr>
              <a:t>USING MATPLOTLIB</a:t>
            </a:r>
          </a:p>
          <a:p>
            <a:r>
              <a:rPr lang="en-GB" sz="6000" b="1">
                <a:solidFill>
                  <a:srgbClr val="FF0000"/>
                </a:solidFill>
              </a:rPr>
              <a:t>WITH PYPLOT:-</a:t>
            </a:r>
            <a:endParaRPr lang="en-US" sz="6000" b="1" i="1">
              <a:solidFill>
                <a:srgbClr val="FF0000"/>
              </a:solidFill>
            </a:endParaRPr>
          </a:p>
        </p:txBody>
      </p:sp>
      <p:pic>
        <p:nvPicPr>
          <p:cNvPr id="4" name="Picture 4">
            <a:extLst>
              <a:ext uri="{FF2B5EF4-FFF2-40B4-BE49-F238E27FC236}">
                <a16:creationId xmlns:a16="http://schemas.microsoft.com/office/drawing/2014/main" id="{A2D45784-29CC-F64B-A87C-A5C9EF9B5068}"/>
              </a:ext>
            </a:extLst>
          </p:cNvPr>
          <p:cNvPicPr>
            <a:picLocks noChangeAspect="1"/>
          </p:cNvPicPr>
          <p:nvPr/>
        </p:nvPicPr>
        <p:blipFill>
          <a:blip r:embed="rId2"/>
          <a:stretch>
            <a:fillRect/>
          </a:stretch>
        </p:blipFill>
        <p:spPr>
          <a:xfrm>
            <a:off x="638255" y="3780350"/>
            <a:ext cx="3052014" cy="2020433"/>
          </a:xfrm>
          <a:prstGeom prst="rect">
            <a:avLst/>
          </a:prstGeom>
        </p:spPr>
      </p:pic>
      <p:pic>
        <p:nvPicPr>
          <p:cNvPr id="5" name="Picture 5">
            <a:extLst>
              <a:ext uri="{FF2B5EF4-FFF2-40B4-BE49-F238E27FC236}">
                <a16:creationId xmlns:a16="http://schemas.microsoft.com/office/drawing/2014/main" id="{A5CF2A6C-AECA-7645-8876-266FD59375D1}"/>
              </a:ext>
            </a:extLst>
          </p:cNvPr>
          <p:cNvPicPr>
            <a:picLocks noChangeAspect="1"/>
          </p:cNvPicPr>
          <p:nvPr/>
        </p:nvPicPr>
        <p:blipFill>
          <a:blip r:embed="rId3"/>
          <a:stretch>
            <a:fillRect/>
          </a:stretch>
        </p:blipFill>
        <p:spPr>
          <a:xfrm>
            <a:off x="5263987" y="4308615"/>
            <a:ext cx="5282743" cy="1908552"/>
          </a:xfrm>
          <a:prstGeom prst="rect">
            <a:avLst/>
          </a:prstGeom>
        </p:spPr>
      </p:pic>
      <p:sp>
        <p:nvSpPr>
          <p:cNvPr id="8" name="Title 7">
            <a:extLst>
              <a:ext uri="{FF2B5EF4-FFF2-40B4-BE49-F238E27FC236}">
                <a16:creationId xmlns:a16="http://schemas.microsoft.com/office/drawing/2014/main" id="{48515E9E-DD60-8E4D-B1A7-CAB9EB86F52D}"/>
              </a:ext>
            </a:extLst>
          </p:cNvPr>
          <p:cNvSpPr>
            <a:spLocks noGrp="1"/>
          </p:cNvSpPr>
          <p:nvPr>
            <p:ph type="ctrTitle"/>
          </p:nvPr>
        </p:nvSpPr>
        <p:spPr>
          <a:xfrm>
            <a:off x="1376391" y="387568"/>
            <a:ext cx="8825658" cy="2677648"/>
          </a:xfrm>
        </p:spPr>
        <p:txBody>
          <a:bodyPr/>
          <a:lstStyle/>
          <a:p>
            <a:r>
              <a:rPr lang="en-GB" sz="6000" b="1" i="1"/>
              <a:t>DATA VISUALIZATION IN PYTHON </a:t>
            </a:r>
            <a:endParaRPr lang="en-US" sz="6000" b="1" i="1"/>
          </a:p>
        </p:txBody>
      </p:sp>
      <p:sp>
        <p:nvSpPr>
          <p:cNvPr id="2" name="TextBox 1">
            <a:extLst>
              <a:ext uri="{FF2B5EF4-FFF2-40B4-BE49-F238E27FC236}">
                <a16:creationId xmlns:a16="http://schemas.microsoft.com/office/drawing/2014/main" id="{7C77E672-6649-5F48-B17D-E75334BCAFB0}"/>
              </a:ext>
            </a:extLst>
          </p:cNvPr>
          <p:cNvSpPr txBox="1"/>
          <p:nvPr/>
        </p:nvSpPr>
        <p:spPr>
          <a:xfrm>
            <a:off x="5746915" y="2509033"/>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3441200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AD5C-7DF5-9744-9FCE-B83A7DC97B3F}"/>
              </a:ext>
            </a:extLst>
          </p:cNvPr>
          <p:cNvSpPr>
            <a:spLocks noGrp="1"/>
          </p:cNvSpPr>
          <p:nvPr>
            <p:ph type="title"/>
          </p:nvPr>
        </p:nvSpPr>
        <p:spPr/>
        <p:txBody>
          <a:bodyPr/>
          <a:lstStyle/>
          <a:p>
            <a:r>
              <a:rPr lang="en-GB" b="1" i="1" u="sng">
                <a:solidFill>
                  <a:schemeClr val="accent4">
                    <a:lumMod val="20000"/>
                    <a:lumOff val="80000"/>
                  </a:schemeClr>
                </a:solidFill>
              </a:rPr>
              <a:t>BAR GRAPH:-</a:t>
            </a:r>
            <a:endParaRPr lang="en-US" b="1" i="1" u="sng">
              <a:solidFill>
                <a:schemeClr val="accent4">
                  <a:lumMod val="20000"/>
                  <a:lumOff val="80000"/>
                </a:schemeClr>
              </a:solidFill>
            </a:endParaRPr>
          </a:p>
        </p:txBody>
      </p:sp>
      <p:sp>
        <p:nvSpPr>
          <p:cNvPr id="3" name="Content Placeholder 2">
            <a:extLst>
              <a:ext uri="{FF2B5EF4-FFF2-40B4-BE49-F238E27FC236}">
                <a16:creationId xmlns:a16="http://schemas.microsoft.com/office/drawing/2014/main" id="{D31E297A-A89B-3644-99F6-735DBD8052C5}"/>
              </a:ext>
            </a:extLst>
          </p:cNvPr>
          <p:cNvSpPr>
            <a:spLocks noGrp="1"/>
          </p:cNvSpPr>
          <p:nvPr>
            <p:ph idx="1"/>
          </p:nvPr>
        </p:nvSpPr>
        <p:spPr>
          <a:xfrm>
            <a:off x="228743" y="2221617"/>
            <a:ext cx="11437631" cy="4224813"/>
          </a:xfrm>
        </p:spPr>
        <p:txBody>
          <a:bodyPr>
            <a:noAutofit/>
          </a:bodyPr>
          <a:lstStyle/>
          <a:p>
            <a:r>
              <a:rPr lang="en-US" sz="2400" b="1"/>
              <a:t>A bar chart represents categorical data with rectangular bars. Each bar has a height corresponds to the value it represents. It is useful when we want to compare a given num value on different categories, It can also be used with two data series. The bars can be ple vertically or horizontally.A bar chart/bar graph is a very commonly used two-dimensional data visualization made of rectangular bars, each for a specific category, with its length representing the value of the category Additionally, we can also configure other characteristics for the chart, like width of the bar colour, etc, among others. The X-axis will be a range with the same quantity of items as th Y-axis. Let us take a simple example where we will store the configurations we want in variable and then will pass them to the bar() function:To make a bar chartwith matplotlib, we need to use the pit bar function.</a:t>
            </a:r>
          </a:p>
        </p:txBody>
      </p:sp>
      <p:pic>
        <p:nvPicPr>
          <p:cNvPr id="4" name="Picture 4">
            <a:extLst>
              <a:ext uri="{FF2B5EF4-FFF2-40B4-BE49-F238E27FC236}">
                <a16:creationId xmlns:a16="http://schemas.microsoft.com/office/drawing/2014/main" id="{47D393E6-50FF-0E47-8ABC-0EB695AD0DC4}"/>
              </a:ext>
            </a:extLst>
          </p:cNvPr>
          <p:cNvPicPr>
            <a:picLocks noChangeAspect="1"/>
          </p:cNvPicPr>
          <p:nvPr/>
        </p:nvPicPr>
        <p:blipFill>
          <a:blip r:embed="rId2"/>
          <a:stretch>
            <a:fillRect/>
          </a:stretch>
        </p:blipFill>
        <p:spPr>
          <a:xfrm rot="10800000" flipV="1">
            <a:off x="7668030" y="109211"/>
            <a:ext cx="2248337" cy="1966851"/>
          </a:xfrm>
          <a:prstGeom prst="rect">
            <a:avLst/>
          </a:prstGeom>
        </p:spPr>
      </p:pic>
    </p:spTree>
    <p:extLst>
      <p:ext uri="{BB962C8B-B14F-4D97-AF65-F5344CB8AC3E}">
        <p14:creationId xmlns:p14="http://schemas.microsoft.com/office/powerpoint/2010/main" val="260821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6FCE-A064-3440-9117-3407BB6E7EFD}"/>
              </a:ext>
            </a:extLst>
          </p:cNvPr>
          <p:cNvSpPr>
            <a:spLocks noGrp="1"/>
          </p:cNvSpPr>
          <p:nvPr>
            <p:ph type="title"/>
          </p:nvPr>
        </p:nvSpPr>
        <p:spPr/>
        <p:txBody>
          <a:bodyPr/>
          <a:lstStyle/>
          <a:p>
            <a:r>
              <a:rPr lang="en-GB" b="1"/>
              <a:t>EXECUTION AND OUTPUT:-</a:t>
            </a:r>
            <a:endParaRPr lang="en-US" b="1"/>
          </a:p>
        </p:txBody>
      </p:sp>
      <p:cxnSp>
        <p:nvCxnSpPr>
          <p:cNvPr id="6" name="Straight Arrow Connector 5">
            <a:extLst>
              <a:ext uri="{FF2B5EF4-FFF2-40B4-BE49-F238E27FC236}">
                <a16:creationId xmlns:a16="http://schemas.microsoft.com/office/drawing/2014/main" id="{D01D4F8B-0C7F-8048-B6E9-08395671621C}"/>
              </a:ext>
            </a:extLst>
          </p:cNvPr>
          <p:cNvCxnSpPr>
            <a:cxnSpLocks/>
          </p:cNvCxnSpPr>
          <p:nvPr/>
        </p:nvCxnSpPr>
        <p:spPr>
          <a:xfrm flipH="1">
            <a:off x="5535660" y="7088085"/>
            <a:ext cx="207485" cy="12988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92F2EDF-D56E-C549-A47F-7F63E6D784B6}"/>
              </a:ext>
            </a:extLst>
          </p:cNvPr>
          <p:cNvSpPr/>
          <p:nvPr/>
        </p:nvSpPr>
        <p:spPr>
          <a:xfrm>
            <a:off x="0" y="2022517"/>
            <a:ext cx="5535660" cy="483548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BFBF360C-9D0E-E944-8BFB-92947BBC8E68}"/>
              </a:ext>
            </a:extLst>
          </p:cNvPr>
          <p:cNvPicPr>
            <a:picLocks noChangeAspect="1"/>
          </p:cNvPicPr>
          <p:nvPr/>
        </p:nvPicPr>
        <p:blipFill>
          <a:blip r:embed="rId2"/>
          <a:stretch>
            <a:fillRect/>
          </a:stretch>
        </p:blipFill>
        <p:spPr>
          <a:xfrm>
            <a:off x="334587" y="2217111"/>
            <a:ext cx="4866485" cy="4334494"/>
          </a:xfrm>
          <a:prstGeom prst="rect">
            <a:avLst/>
          </a:prstGeom>
          <a:effectLst>
            <a:reflection blurRad="6350" stA="50000" endA="300" endPos="55000" dir="5400000" sy="-100000" algn="bl" rotWithShape="0"/>
          </a:effectLst>
        </p:spPr>
      </p:pic>
      <p:sp>
        <p:nvSpPr>
          <p:cNvPr id="3" name="Rectangle 2">
            <a:extLst>
              <a:ext uri="{FF2B5EF4-FFF2-40B4-BE49-F238E27FC236}">
                <a16:creationId xmlns:a16="http://schemas.microsoft.com/office/drawing/2014/main" id="{1A2DAE41-4DF9-094D-B6CE-3E29767166A2}"/>
              </a:ext>
            </a:extLst>
          </p:cNvPr>
          <p:cNvSpPr/>
          <p:nvPr/>
        </p:nvSpPr>
        <p:spPr>
          <a:xfrm>
            <a:off x="6891275" y="2063914"/>
            <a:ext cx="5300725" cy="4835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231D63C-7E08-D44F-B3B9-DF074B440DCE}"/>
              </a:ext>
            </a:extLst>
          </p:cNvPr>
          <p:cNvPicPr>
            <a:picLocks noChangeAspect="1"/>
          </p:cNvPicPr>
          <p:nvPr/>
        </p:nvPicPr>
        <p:blipFill>
          <a:blip r:embed="rId3"/>
          <a:stretch>
            <a:fillRect/>
          </a:stretch>
        </p:blipFill>
        <p:spPr>
          <a:xfrm>
            <a:off x="7815056" y="2022517"/>
            <a:ext cx="3453161" cy="4835483"/>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283885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FE75-810E-7D4B-B7AE-FAE746AAB5E6}"/>
              </a:ext>
            </a:extLst>
          </p:cNvPr>
          <p:cNvSpPr>
            <a:spLocks noGrp="1"/>
          </p:cNvSpPr>
          <p:nvPr>
            <p:ph type="title"/>
          </p:nvPr>
        </p:nvSpPr>
        <p:spPr/>
        <p:txBody>
          <a:bodyPr/>
          <a:lstStyle/>
          <a:p>
            <a:r>
              <a:rPr lang="en-GB" b="1" i="1" u="sng" strike="sngStrike">
                <a:solidFill>
                  <a:srgbClr val="00B0F0"/>
                </a:solidFill>
              </a:rPr>
              <a:t>HISTOGRAM:-</a:t>
            </a:r>
            <a:endParaRPr lang="en-US" b="1" i="1" u="sng" strike="sngStrike">
              <a:solidFill>
                <a:srgbClr val="00B0F0"/>
              </a:solidFill>
            </a:endParaRPr>
          </a:p>
        </p:txBody>
      </p:sp>
      <p:sp>
        <p:nvSpPr>
          <p:cNvPr id="3" name="Content Placeholder 2">
            <a:extLst>
              <a:ext uri="{FF2B5EF4-FFF2-40B4-BE49-F238E27FC236}">
                <a16:creationId xmlns:a16="http://schemas.microsoft.com/office/drawing/2014/main" id="{5479775E-8F1C-584C-BBC1-05DB7499DCF5}"/>
              </a:ext>
            </a:extLst>
          </p:cNvPr>
          <p:cNvSpPr>
            <a:spLocks noGrp="1"/>
          </p:cNvSpPr>
          <p:nvPr>
            <p:ph idx="1"/>
          </p:nvPr>
        </p:nvSpPr>
        <p:spPr/>
        <p:txBody>
          <a:bodyPr>
            <a:noAutofit/>
          </a:bodyPr>
          <a:lstStyle/>
          <a:p>
            <a:r>
              <a:rPr lang="en-GB" sz="4000" b="1" i="0">
                <a:effectLst/>
                <a:latin typeface="medium-content-serif-font"/>
              </a:rPr>
              <a:t>In Matplotlib we can create a Histogram using the </a:t>
            </a:r>
            <a:r>
              <a:rPr lang="en-GB" sz="4000" b="1"/>
              <a:t>hist</a:t>
            </a:r>
            <a:r>
              <a:rPr lang="en-GB" sz="4000" b="1" i="0">
                <a:effectLst/>
                <a:latin typeface="medium-content-serif-font"/>
              </a:rPr>
              <a:t> method. If we pass it categorical data like the points column from the wine-review dataset it will automatically calculate how often each class occurs.</a:t>
            </a:r>
            <a:endParaRPr lang="en-US" sz="4000" b="1" i="1"/>
          </a:p>
        </p:txBody>
      </p:sp>
      <p:pic>
        <p:nvPicPr>
          <p:cNvPr id="4" name="Picture 4">
            <a:extLst>
              <a:ext uri="{FF2B5EF4-FFF2-40B4-BE49-F238E27FC236}">
                <a16:creationId xmlns:a16="http://schemas.microsoft.com/office/drawing/2014/main" id="{E21B3A4F-2D19-014E-921D-1C6837FA1811}"/>
              </a:ext>
            </a:extLst>
          </p:cNvPr>
          <p:cNvPicPr>
            <a:picLocks noChangeAspect="1"/>
          </p:cNvPicPr>
          <p:nvPr/>
        </p:nvPicPr>
        <p:blipFill>
          <a:blip r:embed="rId2"/>
          <a:stretch>
            <a:fillRect/>
          </a:stretch>
        </p:blipFill>
        <p:spPr>
          <a:xfrm>
            <a:off x="9702934" y="4286250"/>
            <a:ext cx="2220608" cy="2408738"/>
          </a:xfrm>
          <a:prstGeom prst="rect">
            <a:avLst/>
          </a:prstGeom>
        </p:spPr>
      </p:pic>
    </p:spTree>
    <p:extLst>
      <p:ext uri="{BB962C8B-B14F-4D97-AF65-F5344CB8AC3E}">
        <p14:creationId xmlns:p14="http://schemas.microsoft.com/office/powerpoint/2010/main" val="203032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F730-92AF-1746-A831-B87BEB16AF94}"/>
              </a:ext>
            </a:extLst>
          </p:cNvPr>
          <p:cNvSpPr>
            <a:spLocks noGrp="1"/>
          </p:cNvSpPr>
          <p:nvPr>
            <p:ph type="title"/>
          </p:nvPr>
        </p:nvSpPr>
        <p:spPr/>
        <p:txBody>
          <a:bodyPr/>
          <a:lstStyle/>
          <a:p>
            <a:r>
              <a:rPr lang="en-GB" b="1" i="1"/>
              <a:t>EXECUTION AND OUTPUT:-</a:t>
            </a:r>
            <a:endParaRPr lang="en-US" b="1" i="1"/>
          </a:p>
        </p:txBody>
      </p:sp>
      <p:cxnSp>
        <p:nvCxnSpPr>
          <p:cNvPr id="8" name="Straight Arrow Connector 7">
            <a:extLst>
              <a:ext uri="{FF2B5EF4-FFF2-40B4-BE49-F238E27FC236}">
                <a16:creationId xmlns:a16="http://schemas.microsoft.com/office/drawing/2014/main" id="{1C23939A-4B09-3C4F-BA08-EE991B072890}"/>
              </a:ext>
            </a:extLst>
          </p:cNvPr>
          <p:cNvCxnSpPr>
            <a:cxnSpLocks/>
          </p:cNvCxnSpPr>
          <p:nvPr/>
        </p:nvCxnSpPr>
        <p:spPr>
          <a:xfrm flipV="1">
            <a:off x="6277017" y="6818449"/>
            <a:ext cx="1" cy="13500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14F3D69-89A1-E449-8340-8105BDFB1C21}"/>
              </a:ext>
            </a:extLst>
          </p:cNvPr>
          <p:cNvSpPr/>
          <p:nvPr/>
        </p:nvSpPr>
        <p:spPr>
          <a:xfrm>
            <a:off x="0" y="2053715"/>
            <a:ext cx="5893455" cy="4764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9">
            <a:extLst>
              <a:ext uri="{FF2B5EF4-FFF2-40B4-BE49-F238E27FC236}">
                <a16:creationId xmlns:a16="http://schemas.microsoft.com/office/drawing/2014/main" id="{33029F3F-2ED7-5649-B1D6-B97ADB737F2A}"/>
              </a:ext>
            </a:extLst>
          </p:cNvPr>
          <p:cNvPicPr>
            <a:picLocks noChangeAspect="1"/>
          </p:cNvPicPr>
          <p:nvPr/>
        </p:nvPicPr>
        <p:blipFill>
          <a:blip r:embed="rId2"/>
          <a:stretch>
            <a:fillRect/>
          </a:stretch>
        </p:blipFill>
        <p:spPr>
          <a:xfrm>
            <a:off x="463404" y="2195849"/>
            <a:ext cx="4409990" cy="4494104"/>
          </a:xfrm>
          <a:prstGeom prst="rect">
            <a:avLst/>
          </a:prstGeom>
          <a:effectLst>
            <a:reflection blurRad="6350" stA="50000" endA="300" endPos="55000" dir="5400000" sy="-100000" algn="bl" rotWithShape="0"/>
          </a:effectLst>
        </p:spPr>
      </p:pic>
      <p:sp>
        <p:nvSpPr>
          <p:cNvPr id="5" name="Rectangle 4">
            <a:extLst>
              <a:ext uri="{FF2B5EF4-FFF2-40B4-BE49-F238E27FC236}">
                <a16:creationId xmlns:a16="http://schemas.microsoft.com/office/drawing/2014/main" id="{B52B5DD3-54CE-3B4A-9DFE-F3CA3E143B0F}"/>
              </a:ext>
            </a:extLst>
          </p:cNvPr>
          <p:cNvSpPr/>
          <p:nvPr/>
        </p:nvSpPr>
        <p:spPr>
          <a:xfrm flipH="1" flipV="1">
            <a:off x="7384967" y="2053715"/>
            <a:ext cx="4807029" cy="4804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FE888AC5-F2E4-004A-906C-8C8E47712C27}"/>
              </a:ext>
            </a:extLst>
          </p:cNvPr>
          <p:cNvPicPr>
            <a:picLocks noChangeAspect="1"/>
          </p:cNvPicPr>
          <p:nvPr/>
        </p:nvPicPr>
        <p:blipFill>
          <a:blip r:embed="rId3"/>
          <a:stretch>
            <a:fillRect/>
          </a:stretch>
        </p:blipFill>
        <p:spPr>
          <a:xfrm>
            <a:off x="8065588" y="2053716"/>
            <a:ext cx="3445786" cy="4804282"/>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3618149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10F7-AA1D-474F-B9B4-A35C5100893C}"/>
              </a:ext>
            </a:extLst>
          </p:cNvPr>
          <p:cNvSpPr>
            <a:spLocks noGrp="1"/>
          </p:cNvSpPr>
          <p:nvPr>
            <p:ph type="title"/>
          </p:nvPr>
        </p:nvSpPr>
        <p:spPr/>
        <p:txBody>
          <a:bodyPr/>
          <a:lstStyle/>
          <a:p>
            <a:r>
              <a:rPr lang="en-GB" sz="4400" b="1" i="1" u="sng">
                <a:solidFill>
                  <a:srgbClr val="FFC000"/>
                </a:solidFill>
              </a:rPr>
              <a:t>SCATTER PLOT:-</a:t>
            </a:r>
            <a:endParaRPr lang="en-US" sz="4400" b="1" i="1" u="sng">
              <a:solidFill>
                <a:srgbClr val="FFC000"/>
              </a:solidFill>
            </a:endParaRPr>
          </a:p>
        </p:txBody>
      </p:sp>
      <p:sp>
        <p:nvSpPr>
          <p:cNvPr id="3" name="Content Placeholder 2">
            <a:extLst>
              <a:ext uri="{FF2B5EF4-FFF2-40B4-BE49-F238E27FC236}">
                <a16:creationId xmlns:a16="http://schemas.microsoft.com/office/drawing/2014/main" id="{3A0E2983-A249-DF40-B565-DA5407378361}"/>
              </a:ext>
            </a:extLst>
          </p:cNvPr>
          <p:cNvSpPr>
            <a:spLocks noGrp="1"/>
          </p:cNvSpPr>
          <p:nvPr>
            <p:ph idx="1"/>
          </p:nvPr>
        </p:nvSpPr>
        <p:spPr>
          <a:xfrm>
            <a:off x="932292" y="2362283"/>
            <a:ext cx="9662725" cy="3890818"/>
          </a:xfrm>
        </p:spPr>
        <p:txBody>
          <a:bodyPr>
            <a:noAutofit/>
          </a:bodyPr>
          <a:lstStyle/>
          <a:p>
            <a:r>
              <a:rPr lang="en-GB" sz="2800" b="1" i="0">
                <a:solidFill>
                  <a:srgbClr val="202122"/>
                </a:solidFill>
                <a:effectLst/>
                <a:latin typeface="-apple-system"/>
              </a:rPr>
              <a:t>A scatter plot (also called a scatterplot, scatter graph, scatter chart, scattergram, or scatter diagram)</a:t>
            </a:r>
            <a:r>
              <a:rPr lang="en-GB" sz="2800" b="1" i="0" u="none" strike="noStrike" baseline="30000">
                <a:solidFill>
                  <a:srgbClr val="6B4BA1"/>
                </a:solidFill>
                <a:effectLst/>
                <a:latin typeface="inherit"/>
                <a:hlinkClick r:id="rId2"/>
              </a:rPr>
              <a:t>[3]</a:t>
            </a:r>
            <a:r>
              <a:rPr lang="en-GB" sz="2800" b="1" i="0">
                <a:solidFill>
                  <a:srgbClr val="202122"/>
                </a:solidFill>
                <a:effectLst/>
                <a:latin typeface="-apple-system"/>
              </a:rPr>
              <a:t> is a type of </a:t>
            </a:r>
            <a:r>
              <a:rPr lang="en-GB" sz="2800" b="1" i="0" u="none" strike="noStrike">
                <a:solidFill>
                  <a:srgbClr val="6B4BA1"/>
                </a:solidFill>
                <a:effectLst/>
                <a:latin typeface="-apple-system"/>
                <a:hlinkClick r:id="rId3" tooltip="Plot (graphics)"/>
              </a:rPr>
              <a:t>plot</a:t>
            </a:r>
            <a:r>
              <a:rPr lang="en-GB" sz="2800" b="1" i="0">
                <a:solidFill>
                  <a:srgbClr val="202122"/>
                </a:solidFill>
                <a:effectLst/>
                <a:latin typeface="-apple-system"/>
              </a:rPr>
              <a:t> or </a:t>
            </a:r>
            <a:r>
              <a:rPr lang="en-GB" sz="2800" b="1" i="0" u="none" strike="noStrike">
                <a:solidFill>
                  <a:srgbClr val="6B4BA1"/>
                </a:solidFill>
                <a:effectLst/>
                <a:latin typeface="-apple-system"/>
                <a:hlinkClick r:id="rId4" tooltip="Mathematical diagram"/>
              </a:rPr>
              <a:t>mathematical diagram</a:t>
            </a:r>
            <a:r>
              <a:rPr lang="en-GB" sz="2800" b="1" i="0">
                <a:solidFill>
                  <a:srgbClr val="202122"/>
                </a:solidFill>
                <a:effectLst/>
                <a:latin typeface="-apple-system"/>
              </a:rPr>
              <a:t> using </a:t>
            </a:r>
            <a:r>
              <a:rPr lang="en-GB" sz="2800" b="1" i="0" u="none" strike="noStrike">
                <a:solidFill>
                  <a:srgbClr val="6B4BA1"/>
                </a:solidFill>
                <a:effectLst/>
                <a:latin typeface="-apple-system"/>
                <a:hlinkClick r:id="rId5" tooltip="Cartesian coordinate system"/>
              </a:rPr>
              <a:t>Cartesian coordinates</a:t>
            </a:r>
            <a:r>
              <a:rPr lang="en-GB" sz="2800" b="1" i="0">
                <a:solidFill>
                  <a:srgbClr val="202122"/>
                </a:solidFill>
                <a:effectLst/>
                <a:latin typeface="-apple-system"/>
              </a:rPr>
              <a:t> to display values for typically two </a:t>
            </a:r>
            <a:r>
              <a:rPr lang="en-GB" sz="2800" b="1" i="0" u="none" strike="noStrike">
                <a:solidFill>
                  <a:srgbClr val="6B4BA1"/>
                </a:solidFill>
                <a:effectLst/>
                <a:latin typeface="-apple-system"/>
                <a:hlinkClick r:id="rId6" tooltip="Variable (mathematics)"/>
              </a:rPr>
              <a:t>variables</a:t>
            </a:r>
            <a:r>
              <a:rPr lang="en-GB" sz="2800" b="1" i="0">
                <a:solidFill>
                  <a:srgbClr val="202122"/>
                </a:solidFill>
                <a:effectLst/>
                <a:latin typeface="-apple-system"/>
              </a:rPr>
              <a:t> for a set of data. If the points are coded (color/shape/size), one additional variable can be displayed. The data are displayed as a collection of points, each having the value of one variable determining the position on the horizontal axis and the value of the other variable determining the position on the </a:t>
            </a:r>
            <a:r>
              <a:rPr lang="en-GB" sz="2800" b="1" i="0" u="none" strike="noStrike">
                <a:solidFill>
                  <a:srgbClr val="6B4BA1"/>
                </a:solidFill>
                <a:effectLst/>
                <a:latin typeface="-apple-system"/>
                <a:hlinkClick r:id="rId7" tooltip="Vertical axis"/>
              </a:rPr>
              <a:t>vertical axis</a:t>
            </a:r>
            <a:r>
              <a:rPr lang="en-GB" sz="2800" b="1" i="0">
                <a:solidFill>
                  <a:srgbClr val="202122"/>
                </a:solidFill>
                <a:effectLst/>
                <a:latin typeface="-apple-system"/>
              </a:rPr>
              <a:t>.</a:t>
            </a:r>
            <a:r>
              <a:rPr lang="en-GB" sz="2800" b="1" i="0" u="none" strike="noStrike" baseline="30000">
                <a:solidFill>
                  <a:srgbClr val="6B4BA1"/>
                </a:solidFill>
                <a:effectLst/>
                <a:latin typeface="inherit"/>
                <a:hlinkClick r:id="rId8"/>
              </a:rPr>
              <a:t>[4]</a:t>
            </a:r>
            <a:endParaRPr lang="en-US" sz="2800" b="1"/>
          </a:p>
        </p:txBody>
      </p:sp>
      <p:sp>
        <p:nvSpPr>
          <p:cNvPr id="4" name="TextBox 3">
            <a:extLst>
              <a:ext uri="{FF2B5EF4-FFF2-40B4-BE49-F238E27FC236}">
                <a16:creationId xmlns:a16="http://schemas.microsoft.com/office/drawing/2014/main" id="{D9007B02-92EE-1847-BF6B-CCDAC3A7E1D9}"/>
              </a:ext>
            </a:extLst>
          </p:cNvPr>
          <p:cNvSpPr txBox="1"/>
          <p:nvPr/>
        </p:nvSpPr>
        <p:spPr>
          <a:xfrm>
            <a:off x="5180981" y="2518311"/>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56948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9EF7-A3D2-3942-995A-32BEACCB024E}"/>
              </a:ext>
            </a:extLst>
          </p:cNvPr>
          <p:cNvSpPr>
            <a:spLocks noGrp="1"/>
          </p:cNvSpPr>
          <p:nvPr>
            <p:ph type="title"/>
          </p:nvPr>
        </p:nvSpPr>
        <p:spPr/>
        <p:txBody>
          <a:bodyPr/>
          <a:lstStyle/>
          <a:p>
            <a:r>
              <a:rPr lang="en-GB" sz="4000" b="1" i="1" u="sng"/>
              <a:t>EXECUTION AND OUTPUT:-</a:t>
            </a:r>
            <a:endParaRPr lang="en-US" sz="4000" b="1" i="1" u="sng"/>
          </a:p>
        </p:txBody>
      </p:sp>
      <p:sp>
        <p:nvSpPr>
          <p:cNvPr id="8" name="Rectangle 7">
            <a:extLst>
              <a:ext uri="{FF2B5EF4-FFF2-40B4-BE49-F238E27FC236}">
                <a16:creationId xmlns:a16="http://schemas.microsoft.com/office/drawing/2014/main" id="{C70DFA17-E7A1-1844-9AA0-236F4BE05F5A}"/>
              </a:ext>
            </a:extLst>
          </p:cNvPr>
          <p:cNvSpPr/>
          <p:nvPr/>
        </p:nvSpPr>
        <p:spPr>
          <a:xfrm>
            <a:off x="204106" y="2111306"/>
            <a:ext cx="6048995" cy="4902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169D8F54-DE0B-C64D-8F44-52FCBA40933A}"/>
              </a:ext>
            </a:extLst>
          </p:cNvPr>
          <p:cNvPicPr>
            <a:picLocks noChangeAspect="1"/>
          </p:cNvPicPr>
          <p:nvPr/>
        </p:nvPicPr>
        <p:blipFill>
          <a:blip r:embed="rId2"/>
          <a:stretch>
            <a:fillRect/>
          </a:stretch>
        </p:blipFill>
        <p:spPr>
          <a:xfrm>
            <a:off x="471669" y="2371080"/>
            <a:ext cx="5063991" cy="4486920"/>
          </a:xfrm>
          <a:prstGeom prst="rect">
            <a:avLst/>
          </a:prstGeom>
          <a:effectLst>
            <a:reflection blurRad="6350" stA="50000" endA="300" endPos="55000" dir="5400000" sy="-100000" algn="bl" rotWithShape="0"/>
          </a:effectLst>
        </p:spPr>
      </p:pic>
      <p:sp>
        <p:nvSpPr>
          <p:cNvPr id="3" name="Rectangle 2">
            <a:extLst>
              <a:ext uri="{FF2B5EF4-FFF2-40B4-BE49-F238E27FC236}">
                <a16:creationId xmlns:a16="http://schemas.microsoft.com/office/drawing/2014/main" id="{E49EE777-35BA-6D49-8F6F-31812D76CF64}"/>
              </a:ext>
            </a:extLst>
          </p:cNvPr>
          <p:cNvSpPr/>
          <p:nvPr/>
        </p:nvSpPr>
        <p:spPr>
          <a:xfrm>
            <a:off x="6850948" y="2111306"/>
            <a:ext cx="5341052" cy="4746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ADE17E2-0F80-9044-AE86-E4DE18E47218}"/>
              </a:ext>
            </a:extLst>
          </p:cNvPr>
          <p:cNvPicPr>
            <a:picLocks noChangeAspect="1"/>
          </p:cNvPicPr>
          <p:nvPr/>
        </p:nvPicPr>
        <p:blipFill>
          <a:blip r:embed="rId3"/>
          <a:stretch>
            <a:fillRect/>
          </a:stretch>
        </p:blipFill>
        <p:spPr>
          <a:xfrm>
            <a:off x="7826186" y="2111307"/>
            <a:ext cx="3390576" cy="4746694"/>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2017404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FA79-E4C2-0242-8CB4-C44A4E141C18}"/>
              </a:ext>
            </a:extLst>
          </p:cNvPr>
          <p:cNvSpPr>
            <a:spLocks noGrp="1"/>
          </p:cNvSpPr>
          <p:nvPr>
            <p:ph type="title"/>
          </p:nvPr>
        </p:nvSpPr>
        <p:spPr/>
        <p:txBody>
          <a:bodyPr/>
          <a:lstStyle/>
          <a:p>
            <a:r>
              <a:rPr lang="en-GB" b="1" i="1" u="sng">
                <a:solidFill>
                  <a:srgbClr val="FFFF00"/>
                </a:solidFill>
              </a:rPr>
              <a:t>FREQUENCY POLYGON:-</a:t>
            </a:r>
            <a:br>
              <a:rPr lang="en-GB" b="1" i="1" u="sng">
                <a:solidFill>
                  <a:srgbClr val="FFFF00"/>
                </a:solidFill>
              </a:rPr>
            </a:br>
            <a:endParaRPr lang="en-US" b="1" i="1" u="sng">
              <a:solidFill>
                <a:srgbClr val="FFFF00"/>
              </a:solidFill>
            </a:endParaRPr>
          </a:p>
        </p:txBody>
      </p:sp>
      <p:sp>
        <p:nvSpPr>
          <p:cNvPr id="3" name="Content Placeholder 2">
            <a:extLst>
              <a:ext uri="{FF2B5EF4-FFF2-40B4-BE49-F238E27FC236}">
                <a16:creationId xmlns:a16="http://schemas.microsoft.com/office/drawing/2014/main" id="{1A5E8153-032B-F841-B23E-97D83845305E}"/>
              </a:ext>
            </a:extLst>
          </p:cNvPr>
          <p:cNvSpPr>
            <a:spLocks noGrp="1"/>
          </p:cNvSpPr>
          <p:nvPr>
            <p:ph idx="1"/>
          </p:nvPr>
        </p:nvSpPr>
        <p:spPr>
          <a:xfrm>
            <a:off x="156919" y="2280639"/>
            <a:ext cx="10757481" cy="3111500"/>
          </a:xfrm>
        </p:spPr>
        <p:txBody>
          <a:bodyPr>
            <a:noAutofit/>
          </a:bodyPr>
          <a:lstStyle/>
          <a:p>
            <a:r>
              <a:rPr lang="en-US" sz="2800" b="1" i="1"/>
              <a:t>Frequency polygons are a graphical device for understanding the shapes of distributions. They serve the same purpose as histograms, but are especially helpful for comparing sets of data. Frequency polygons are also a good choice for displaying cumulative frequency distributions.In a frequency polygon, the number of observations is marked with a single point at the midpoint of an intervalA straight line then connects each set of points. Frequency polygons make it easy to compare two or more distributions on the same set of axes</a:t>
            </a:r>
            <a:r>
              <a:rPr lang="en-GB" sz="2800" b="1" i="1"/>
              <a:t>..</a:t>
            </a:r>
            <a:endParaRPr lang="en-US" sz="2800" b="1" i="1"/>
          </a:p>
        </p:txBody>
      </p:sp>
    </p:spTree>
    <p:extLst>
      <p:ext uri="{BB962C8B-B14F-4D97-AF65-F5344CB8AC3E}">
        <p14:creationId xmlns:p14="http://schemas.microsoft.com/office/powerpoint/2010/main" val="3818348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C5D2-DE0C-F147-A527-32795B85F953}"/>
              </a:ext>
            </a:extLst>
          </p:cNvPr>
          <p:cNvSpPr>
            <a:spLocks noGrp="1"/>
          </p:cNvSpPr>
          <p:nvPr>
            <p:ph type="title"/>
          </p:nvPr>
        </p:nvSpPr>
        <p:spPr/>
        <p:txBody>
          <a:bodyPr/>
          <a:lstStyle/>
          <a:p>
            <a:r>
              <a:rPr lang="en-GB" b="1" i="1" u="sng"/>
              <a:t>EXECUTION AND OUTPUT:-</a:t>
            </a:r>
            <a:endParaRPr lang="en-US" b="1" i="1" u="sng"/>
          </a:p>
        </p:txBody>
      </p:sp>
      <p:sp>
        <p:nvSpPr>
          <p:cNvPr id="7" name="Rectangle 6">
            <a:extLst>
              <a:ext uri="{FF2B5EF4-FFF2-40B4-BE49-F238E27FC236}">
                <a16:creationId xmlns:a16="http://schemas.microsoft.com/office/drawing/2014/main" id="{618B168F-C928-E641-94E6-D38EB2401CC6}"/>
              </a:ext>
            </a:extLst>
          </p:cNvPr>
          <p:cNvSpPr/>
          <p:nvPr/>
        </p:nvSpPr>
        <p:spPr>
          <a:xfrm flipH="1">
            <a:off x="0" y="1929740"/>
            <a:ext cx="5381006" cy="500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EE3D94-5EBB-6846-A47D-5F429C265272}"/>
              </a:ext>
            </a:extLst>
          </p:cNvPr>
          <p:cNvSpPr/>
          <p:nvPr/>
        </p:nvSpPr>
        <p:spPr>
          <a:xfrm>
            <a:off x="7050974" y="1929740"/>
            <a:ext cx="5141025" cy="4928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135588D4-3D23-4740-A110-0F3F612EA659}"/>
              </a:ext>
            </a:extLst>
          </p:cNvPr>
          <p:cNvPicPr>
            <a:picLocks noChangeAspect="1"/>
          </p:cNvPicPr>
          <p:nvPr/>
        </p:nvPicPr>
        <p:blipFill>
          <a:blip r:embed="rId2"/>
          <a:stretch>
            <a:fillRect/>
          </a:stretch>
        </p:blipFill>
        <p:spPr>
          <a:xfrm>
            <a:off x="35356" y="2185567"/>
            <a:ext cx="5310294" cy="4490357"/>
          </a:xfrm>
          <a:prstGeom prst="rect">
            <a:avLst/>
          </a:prstGeom>
          <a:effectLst>
            <a:reflection blurRad="6350" stA="50000" endA="300" endPos="55000" dir="5400000" sy="-100000" algn="bl" rotWithShape="0"/>
          </a:effectLst>
        </p:spPr>
      </p:pic>
      <p:pic>
        <p:nvPicPr>
          <p:cNvPr id="11" name="Picture 11">
            <a:extLst>
              <a:ext uri="{FF2B5EF4-FFF2-40B4-BE49-F238E27FC236}">
                <a16:creationId xmlns:a16="http://schemas.microsoft.com/office/drawing/2014/main" id="{6EA43DB5-7A6E-AD45-8932-CD6E76B9E357}"/>
              </a:ext>
            </a:extLst>
          </p:cNvPr>
          <p:cNvPicPr>
            <a:picLocks noChangeAspect="1"/>
          </p:cNvPicPr>
          <p:nvPr/>
        </p:nvPicPr>
        <p:blipFill>
          <a:blip r:embed="rId3"/>
          <a:stretch>
            <a:fillRect/>
          </a:stretch>
        </p:blipFill>
        <p:spPr>
          <a:xfrm>
            <a:off x="7922564" y="1926030"/>
            <a:ext cx="3397844" cy="5002012"/>
          </a:xfrm>
          <a:prstGeom prst="rect">
            <a:avLst/>
          </a:prstGeom>
        </p:spPr>
      </p:pic>
    </p:spTree>
    <p:extLst>
      <p:ext uri="{BB962C8B-B14F-4D97-AF65-F5344CB8AC3E}">
        <p14:creationId xmlns:p14="http://schemas.microsoft.com/office/powerpoint/2010/main" val="225462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D335-70D4-6B43-BAA5-91F76A84B0B8}"/>
              </a:ext>
            </a:extLst>
          </p:cNvPr>
          <p:cNvSpPr>
            <a:spLocks noGrp="1"/>
          </p:cNvSpPr>
          <p:nvPr>
            <p:ph type="title"/>
          </p:nvPr>
        </p:nvSpPr>
        <p:spPr/>
        <p:txBody>
          <a:bodyPr/>
          <a:lstStyle/>
          <a:p>
            <a:r>
              <a:rPr lang="en-GB" sz="4400" b="1" i="1" u="sng" strike="sngStrike">
                <a:solidFill>
                  <a:schemeClr val="accent6">
                    <a:lumMod val="60000"/>
                    <a:lumOff val="40000"/>
                  </a:schemeClr>
                </a:solidFill>
              </a:rPr>
              <a:t>PIE CHART:-</a:t>
            </a:r>
            <a:endParaRPr lang="en-US" sz="4400" b="1" i="1" u="sng" strike="sngStrike">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7F6C089C-9B24-1841-94A4-5F6C30A53AE8}"/>
              </a:ext>
            </a:extLst>
          </p:cNvPr>
          <p:cNvSpPr>
            <a:spLocks noGrp="1"/>
          </p:cNvSpPr>
          <p:nvPr>
            <p:ph idx="1"/>
          </p:nvPr>
        </p:nvSpPr>
        <p:spPr>
          <a:xfrm>
            <a:off x="301415" y="2139620"/>
            <a:ext cx="11037046" cy="3593935"/>
          </a:xfrm>
        </p:spPr>
        <p:txBody>
          <a:bodyPr>
            <a:noAutofit/>
          </a:bodyPr>
          <a:lstStyle/>
          <a:p>
            <a:pPr marL="0" indent="0">
              <a:buNone/>
            </a:pPr>
            <a:r>
              <a:rPr lang="en-GB" sz="4400" b="1" i="0">
                <a:solidFill>
                  <a:srgbClr val="3C4043"/>
                </a:solidFill>
                <a:effectLst/>
                <a:latin typeface="Roboto" panose="02000000000000000000" pitchFamily="2" charset="0"/>
              </a:rPr>
              <a:t>Pie charts can be drawn using the function pie() in the pyplot module. The below python code example draws a pie chart using the pie() function. By default the pie() fucntion of pyplot arranges the pies or wedges in a pie chart in counter clockwise direction.</a:t>
            </a:r>
            <a:endParaRPr lang="en-US" sz="4400" b="1" i="1"/>
          </a:p>
        </p:txBody>
      </p:sp>
      <p:pic>
        <p:nvPicPr>
          <p:cNvPr id="4" name="Picture 4">
            <a:extLst>
              <a:ext uri="{FF2B5EF4-FFF2-40B4-BE49-F238E27FC236}">
                <a16:creationId xmlns:a16="http://schemas.microsoft.com/office/drawing/2014/main" id="{7001D96D-7D33-AA4D-9242-573469703FA8}"/>
              </a:ext>
            </a:extLst>
          </p:cNvPr>
          <p:cNvPicPr>
            <a:picLocks noChangeAspect="1"/>
          </p:cNvPicPr>
          <p:nvPr/>
        </p:nvPicPr>
        <p:blipFill>
          <a:blip r:embed="rId2"/>
          <a:stretch>
            <a:fillRect/>
          </a:stretch>
        </p:blipFill>
        <p:spPr>
          <a:xfrm>
            <a:off x="10318274" y="4728915"/>
            <a:ext cx="2040374" cy="2129085"/>
          </a:xfrm>
          <a:prstGeom prst="rect">
            <a:avLst/>
          </a:prstGeom>
        </p:spPr>
      </p:pic>
    </p:spTree>
    <p:extLst>
      <p:ext uri="{BB962C8B-B14F-4D97-AF65-F5344CB8AC3E}">
        <p14:creationId xmlns:p14="http://schemas.microsoft.com/office/powerpoint/2010/main" val="126890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56F2-E074-674B-8CAC-E5D084E80FA6}"/>
              </a:ext>
            </a:extLst>
          </p:cNvPr>
          <p:cNvSpPr>
            <a:spLocks noGrp="1"/>
          </p:cNvSpPr>
          <p:nvPr>
            <p:ph type="title"/>
          </p:nvPr>
        </p:nvSpPr>
        <p:spPr/>
        <p:txBody>
          <a:bodyPr/>
          <a:lstStyle/>
          <a:p>
            <a:r>
              <a:rPr lang="en-GB" sz="4400" b="1" i="1" u="sng"/>
              <a:t>EXECUTION AND OUTPUT:-</a:t>
            </a:r>
            <a:endParaRPr lang="en-US" sz="4400" b="1" i="1" u="sng"/>
          </a:p>
        </p:txBody>
      </p:sp>
      <p:sp>
        <p:nvSpPr>
          <p:cNvPr id="4" name="Rectangle 3">
            <a:extLst>
              <a:ext uri="{FF2B5EF4-FFF2-40B4-BE49-F238E27FC236}">
                <a16:creationId xmlns:a16="http://schemas.microsoft.com/office/drawing/2014/main" id="{4BEB0A96-C256-334C-9DF9-12628F3EAEF4}"/>
              </a:ext>
            </a:extLst>
          </p:cNvPr>
          <p:cNvSpPr/>
          <p:nvPr/>
        </p:nvSpPr>
        <p:spPr>
          <a:xfrm>
            <a:off x="0" y="2456021"/>
            <a:ext cx="5677890" cy="43589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0C00E655-B9DF-7F4C-B407-49095D9559A9}"/>
              </a:ext>
            </a:extLst>
          </p:cNvPr>
          <p:cNvPicPr>
            <a:picLocks noChangeAspect="1"/>
          </p:cNvPicPr>
          <p:nvPr/>
        </p:nvPicPr>
        <p:blipFill>
          <a:blip r:embed="rId2"/>
          <a:stretch>
            <a:fillRect/>
          </a:stretch>
        </p:blipFill>
        <p:spPr>
          <a:xfrm>
            <a:off x="482357" y="2550081"/>
            <a:ext cx="4284282" cy="4307919"/>
          </a:xfrm>
          <a:prstGeom prst="rect">
            <a:avLst/>
          </a:prstGeom>
        </p:spPr>
      </p:pic>
      <p:sp>
        <p:nvSpPr>
          <p:cNvPr id="3" name="Rectangle 2">
            <a:extLst>
              <a:ext uri="{FF2B5EF4-FFF2-40B4-BE49-F238E27FC236}">
                <a16:creationId xmlns:a16="http://schemas.microsoft.com/office/drawing/2014/main" id="{6AAF7926-FE27-4449-80D2-0BD30867E1BD}"/>
              </a:ext>
            </a:extLst>
          </p:cNvPr>
          <p:cNvSpPr/>
          <p:nvPr/>
        </p:nvSpPr>
        <p:spPr>
          <a:xfrm>
            <a:off x="6514111" y="2456021"/>
            <a:ext cx="5677890" cy="4412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3EEBA5B7-CC0F-0048-B84A-EF20DEFDE821}"/>
              </a:ext>
            </a:extLst>
          </p:cNvPr>
          <p:cNvPicPr>
            <a:picLocks noChangeAspect="1"/>
          </p:cNvPicPr>
          <p:nvPr/>
        </p:nvPicPr>
        <p:blipFill>
          <a:blip r:embed="rId3"/>
          <a:stretch>
            <a:fillRect/>
          </a:stretch>
        </p:blipFill>
        <p:spPr>
          <a:xfrm>
            <a:off x="7622730" y="2550082"/>
            <a:ext cx="3181086" cy="4264938"/>
          </a:xfrm>
          <a:prstGeom prst="rect">
            <a:avLst/>
          </a:prstGeom>
        </p:spPr>
      </p:pic>
    </p:spTree>
    <p:extLst>
      <p:ext uri="{BB962C8B-B14F-4D97-AF65-F5344CB8AC3E}">
        <p14:creationId xmlns:p14="http://schemas.microsoft.com/office/powerpoint/2010/main" val="155907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F521-EE6C-8544-A204-6DE368FDDA12}"/>
              </a:ext>
            </a:extLst>
          </p:cNvPr>
          <p:cNvSpPr>
            <a:spLocks noGrp="1"/>
          </p:cNvSpPr>
          <p:nvPr>
            <p:ph type="title"/>
          </p:nvPr>
        </p:nvSpPr>
        <p:spPr>
          <a:xfrm>
            <a:off x="1090708" y="838200"/>
            <a:ext cx="8761413" cy="706964"/>
          </a:xfrm>
        </p:spPr>
        <p:txBody>
          <a:bodyPr/>
          <a:lstStyle/>
          <a:p>
            <a:r>
              <a:rPr lang="en-GB" sz="4400" b="1" strike="sngStrike">
                <a:solidFill>
                  <a:srgbClr val="FFFF00"/>
                </a:solidFill>
              </a:rPr>
              <a:t>TOPICS</a:t>
            </a:r>
            <a:r>
              <a:rPr lang="en-GB" sz="4400" strike="sngStrike"/>
              <a:t>:-</a:t>
            </a:r>
            <a:endParaRPr lang="en-US" sz="4400" strike="sngStrike"/>
          </a:p>
        </p:txBody>
      </p:sp>
      <p:sp>
        <p:nvSpPr>
          <p:cNvPr id="3" name="Content Placeholder 2">
            <a:extLst>
              <a:ext uri="{FF2B5EF4-FFF2-40B4-BE49-F238E27FC236}">
                <a16:creationId xmlns:a16="http://schemas.microsoft.com/office/drawing/2014/main" id="{427A58CB-4AF1-1E4A-B35E-733287712850}"/>
              </a:ext>
            </a:extLst>
          </p:cNvPr>
          <p:cNvSpPr>
            <a:spLocks noGrp="1"/>
          </p:cNvSpPr>
          <p:nvPr>
            <p:ph idx="1"/>
          </p:nvPr>
        </p:nvSpPr>
        <p:spPr>
          <a:xfrm>
            <a:off x="1090708" y="2412175"/>
            <a:ext cx="10502240" cy="5473781"/>
          </a:xfrm>
        </p:spPr>
        <p:txBody>
          <a:bodyPr>
            <a:noAutofit/>
          </a:bodyPr>
          <a:lstStyle/>
          <a:p>
            <a:pPr>
              <a:buFont typeface="+mj-lt"/>
              <a:buAutoNum type="arabicPeriod"/>
            </a:pPr>
            <a:r>
              <a:rPr lang="en-GB" sz="2000" b="1">
                <a:solidFill>
                  <a:schemeClr val="tx1"/>
                </a:solidFill>
              </a:rPr>
              <a:t>INTRODUCTION TO DATA VISUALIZATION.</a:t>
            </a:r>
          </a:p>
          <a:p>
            <a:pPr>
              <a:buFont typeface="+mj-lt"/>
              <a:buAutoNum type="arabicPeriod"/>
            </a:pPr>
            <a:r>
              <a:rPr lang="en-GB" sz="2000" b="1">
                <a:solidFill>
                  <a:schemeClr val="tx1"/>
                </a:solidFill>
              </a:rPr>
              <a:t>SOME POPULAR PLOTTING LIB. IN PYTHON.</a:t>
            </a:r>
          </a:p>
          <a:p>
            <a:pPr>
              <a:buFont typeface="+mj-lt"/>
              <a:buAutoNum type="arabicPeriod"/>
            </a:pPr>
            <a:r>
              <a:rPr lang="en-GB" sz="2000" b="1">
                <a:solidFill>
                  <a:schemeClr val="tx1"/>
                </a:solidFill>
              </a:rPr>
              <a:t>INTRODICTION TO MATPLOTLIB</a:t>
            </a:r>
          </a:p>
          <a:p>
            <a:pPr>
              <a:buFont typeface="+mj-lt"/>
              <a:buAutoNum type="arabicPeriod"/>
            </a:pPr>
            <a:r>
              <a:rPr lang="en-GB" sz="2000" b="1">
                <a:solidFill>
                  <a:schemeClr val="tx1"/>
                </a:solidFill>
              </a:rPr>
              <a:t>LINE PLOT/CHART</a:t>
            </a:r>
          </a:p>
          <a:p>
            <a:pPr>
              <a:buFont typeface="+mj-lt"/>
              <a:buAutoNum type="arabicPeriod"/>
            </a:pPr>
            <a:r>
              <a:rPr lang="en-GB" sz="2000" b="1">
                <a:solidFill>
                  <a:schemeClr val="tx1"/>
                </a:solidFill>
              </a:rPr>
              <a:t>BAR GRAPH/CHART</a:t>
            </a:r>
          </a:p>
          <a:p>
            <a:pPr>
              <a:buFont typeface="+mj-lt"/>
              <a:buAutoNum type="arabicPeriod"/>
            </a:pPr>
            <a:r>
              <a:rPr lang="en-GB" sz="2000" b="1">
                <a:solidFill>
                  <a:schemeClr val="tx1"/>
                </a:solidFill>
              </a:rPr>
              <a:t>HISTOGRAM</a:t>
            </a:r>
          </a:p>
          <a:p>
            <a:pPr>
              <a:buFont typeface="+mj-lt"/>
              <a:buAutoNum type="arabicPeriod"/>
            </a:pPr>
            <a:r>
              <a:rPr lang="en-GB" sz="2000" b="1">
                <a:solidFill>
                  <a:schemeClr val="tx1"/>
                </a:solidFill>
              </a:rPr>
              <a:t>SCATTER PLOT</a:t>
            </a:r>
          </a:p>
          <a:p>
            <a:pPr>
              <a:buFont typeface="+mj-lt"/>
              <a:buAutoNum type="arabicPeriod"/>
            </a:pPr>
            <a:r>
              <a:rPr lang="en-GB" sz="2000" b="1">
                <a:solidFill>
                  <a:schemeClr val="tx1"/>
                </a:solidFill>
              </a:rPr>
              <a:t>FREQUENCY POLYGON</a:t>
            </a:r>
          </a:p>
          <a:p>
            <a:pPr>
              <a:buFont typeface="+mj-lt"/>
              <a:buAutoNum type="arabicPeriod"/>
            </a:pPr>
            <a:r>
              <a:rPr lang="en-GB" sz="2000" b="1">
                <a:solidFill>
                  <a:schemeClr val="tx1"/>
                </a:solidFill>
              </a:rPr>
              <a:t>PIE CHART</a:t>
            </a:r>
          </a:p>
          <a:p>
            <a:pPr>
              <a:buFont typeface="+mj-lt"/>
              <a:buAutoNum type="arabicPeriod"/>
            </a:pPr>
            <a:r>
              <a:rPr lang="en-GB" sz="2000" b="1">
                <a:solidFill>
                  <a:schemeClr val="tx1"/>
                </a:solidFill>
              </a:rPr>
              <a:t>BOX PLOT</a:t>
            </a:r>
          </a:p>
          <a:p>
            <a:pPr>
              <a:buFont typeface="+mj-lt"/>
              <a:buAutoNum type="arabicPeriod"/>
            </a:pPr>
            <a:endParaRPr lang="en-GB" sz="2000" b="1">
              <a:solidFill>
                <a:schemeClr val="tx1"/>
              </a:solidFill>
            </a:endParaRPr>
          </a:p>
          <a:p>
            <a:pPr>
              <a:buFont typeface="+mj-lt"/>
              <a:buAutoNum type="arabicPeriod"/>
            </a:pPr>
            <a:endParaRPr lang="en-US" sz="2000" b="1">
              <a:solidFill>
                <a:schemeClr val="tx1"/>
              </a:solidFill>
            </a:endParaRPr>
          </a:p>
        </p:txBody>
      </p:sp>
      <p:pic>
        <p:nvPicPr>
          <p:cNvPr id="6" name="Picture 6">
            <a:extLst>
              <a:ext uri="{FF2B5EF4-FFF2-40B4-BE49-F238E27FC236}">
                <a16:creationId xmlns:a16="http://schemas.microsoft.com/office/drawing/2014/main" id="{92EDB325-83EF-7843-ADCE-7D5AE117BC86}"/>
              </a:ext>
            </a:extLst>
          </p:cNvPr>
          <p:cNvPicPr>
            <a:picLocks noChangeAspect="1"/>
          </p:cNvPicPr>
          <p:nvPr/>
        </p:nvPicPr>
        <p:blipFill>
          <a:blip r:embed="rId2"/>
          <a:stretch>
            <a:fillRect/>
          </a:stretch>
        </p:blipFill>
        <p:spPr>
          <a:xfrm>
            <a:off x="6897248" y="2111307"/>
            <a:ext cx="4204044" cy="4746693"/>
          </a:xfrm>
          <a:prstGeom prst="rect">
            <a:avLst/>
          </a:prstGeom>
        </p:spPr>
      </p:pic>
    </p:spTree>
    <p:extLst>
      <p:ext uri="{BB962C8B-B14F-4D97-AF65-F5344CB8AC3E}">
        <p14:creationId xmlns:p14="http://schemas.microsoft.com/office/powerpoint/2010/main" val="415295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385-E663-6441-8864-CC192595DF11}"/>
              </a:ext>
            </a:extLst>
          </p:cNvPr>
          <p:cNvSpPr>
            <a:spLocks noGrp="1"/>
          </p:cNvSpPr>
          <p:nvPr>
            <p:ph type="title"/>
          </p:nvPr>
        </p:nvSpPr>
        <p:spPr/>
        <p:txBody>
          <a:bodyPr/>
          <a:lstStyle/>
          <a:p>
            <a:r>
              <a:rPr lang="en-GB" sz="4400" b="1" i="1" u="sng">
                <a:solidFill>
                  <a:schemeClr val="accent6">
                    <a:lumMod val="20000"/>
                    <a:lumOff val="80000"/>
                  </a:schemeClr>
                </a:solidFill>
              </a:rPr>
              <a:t>BOXPLOT:-</a:t>
            </a:r>
            <a:endParaRPr lang="en-US" sz="4400" b="1" i="1" u="sng">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34A35839-D54C-F046-BD33-F32355EAB685}"/>
              </a:ext>
            </a:extLst>
          </p:cNvPr>
          <p:cNvSpPr>
            <a:spLocks noGrp="1"/>
          </p:cNvSpPr>
          <p:nvPr>
            <p:ph idx="1"/>
          </p:nvPr>
        </p:nvSpPr>
        <p:spPr>
          <a:xfrm>
            <a:off x="357081" y="2046844"/>
            <a:ext cx="10757481" cy="3668156"/>
          </a:xfrm>
        </p:spPr>
        <p:txBody>
          <a:bodyPr>
            <a:noAutofit/>
          </a:bodyPr>
          <a:lstStyle/>
          <a:p>
            <a:r>
              <a:rPr lang="en-GB" sz="3600" b="1" i="0">
                <a:solidFill>
                  <a:srgbClr val="353535"/>
                </a:solidFill>
                <a:effectLst/>
                <a:latin typeface="Merriweather"/>
              </a:rPr>
              <a:t>A Box Plot is also known as Whisker plot is created to display the summary of the set of data values having properties like minimum, first quartile, median, third quartile and maximum. In the box plot, a box is created from the first quartile to the third quartile, a verticle line is also there which goes through the box at the median. Here x-axis denotes the data to be plotted while the y-axis shows the frequency distribution.</a:t>
            </a:r>
            <a:endParaRPr lang="en-US" sz="3600" b="1"/>
          </a:p>
        </p:txBody>
      </p:sp>
      <p:pic>
        <p:nvPicPr>
          <p:cNvPr id="4" name="Picture 4">
            <a:extLst>
              <a:ext uri="{FF2B5EF4-FFF2-40B4-BE49-F238E27FC236}">
                <a16:creationId xmlns:a16="http://schemas.microsoft.com/office/drawing/2014/main" id="{ACC14FB4-AF82-0D49-AA19-674A54FC7AE0}"/>
              </a:ext>
            </a:extLst>
          </p:cNvPr>
          <p:cNvPicPr>
            <a:picLocks noChangeAspect="1"/>
          </p:cNvPicPr>
          <p:nvPr/>
        </p:nvPicPr>
        <p:blipFill>
          <a:blip r:embed="rId2"/>
          <a:stretch>
            <a:fillRect/>
          </a:stretch>
        </p:blipFill>
        <p:spPr>
          <a:xfrm flipH="1" flipV="1">
            <a:off x="10692606" y="5473781"/>
            <a:ext cx="1142309" cy="1216591"/>
          </a:xfrm>
          <a:prstGeom prst="rect">
            <a:avLst/>
          </a:prstGeom>
        </p:spPr>
      </p:pic>
    </p:spTree>
    <p:extLst>
      <p:ext uri="{BB962C8B-B14F-4D97-AF65-F5344CB8AC3E}">
        <p14:creationId xmlns:p14="http://schemas.microsoft.com/office/powerpoint/2010/main" val="3384707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8E86-D2AA-1948-9273-EC4C1B8C336E}"/>
              </a:ext>
            </a:extLst>
          </p:cNvPr>
          <p:cNvSpPr>
            <a:spLocks noGrp="1"/>
          </p:cNvSpPr>
          <p:nvPr>
            <p:ph type="title"/>
          </p:nvPr>
        </p:nvSpPr>
        <p:spPr/>
        <p:txBody>
          <a:bodyPr/>
          <a:lstStyle/>
          <a:p>
            <a:r>
              <a:rPr lang="en-GB" sz="4400" b="1" i="1" u="sng"/>
              <a:t>EXECUTION AND OUTPUT:-</a:t>
            </a:r>
            <a:endParaRPr lang="en-US" sz="4400" b="1" i="1" u="sng"/>
          </a:p>
        </p:txBody>
      </p:sp>
      <p:sp>
        <p:nvSpPr>
          <p:cNvPr id="4" name="Rectangle 3">
            <a:extLst>
              <a:ext uri="{FF2B5EF4-FFF2-40B4-BE49-F238E27FC236}">
                <a16:creationId xmlns:a16="http://schemas.microsoft.com/office/drawing/2014/main" id="{D01AA1AF-8BB7-0F49-B04A-D69E54054218}"/>
              </a:ext>
            </a:extLst>
          </p:cNvPr>
          <p:cNvSpPr/>
          <p:nvPr/>
        </p:nvSpPr>
        <p:spPr>
          <a:xfrm>
            <a:off x="0" y="2304926"/>
            <a:ext cx="5863442" cy="455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C160C89D-2E9C-7A47-82BC-00CDD9B8C00B}"/>
              </a:ext>
            </a:extLst>
          </p:cNvPr>
          <p:cNvPicPr>
            <a:picLocks noChangeAspect="1"/>
          </p:cNvPicPr>
          <p:nvPr/>
        </p:nvPicPr>
        <p:blipFill>
          <a:blip r:embed="rId2"/>
          <a:stretch>
            <a:fillRect/>
          </a:stretch>
        </p:blipFill>
        <p:spPr>
          <a:xfrm>
            <a:off x="576452" y="2304927"/>
            <a:ext cx="3932460" cy="4553073"/>
          </a:xfrm>
          <a:prstGeom prst="rect">
            <a:avLst/>
          </a:prstGeom>
        </p:spPr>
      </p:pic>
      <p:sp>
        <p:nvSpPr>
          <p:cNvPr id="7" name="Rectangle 6">
            <a:extLst>
              <a:ext uri="{FF2B5EF4-FFF2-40B4-BE49-F238E27FC236}">
                <a16:creationId xmlns:a16="http://schemas.microsoft.com/office/drawing/2014/main" id="{67657585-47C3-6946-9E3F-3582B659F1E7}"/>
              </a:ext>
            </a:extLst>
          </p:cNvPr>
          <p:cNvSpPr/>
          <p:nvPr/>
        </p:nvSpPr>
        <p:spPr>
          <a:xfrm>
            <a:off x="6624205" y="2304926"/>
            <a:ext cx="5567795" cy="455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9633D50B-A502-A141-8259-3AE04A4F0061}"/>
              </a:ext>
            </a:extLst>
          </p:cNvPr>
          <p:cNvPicPr>
            <a:picLocks noChangeAspect="1"/>
          </p:cNvPicPr>
          <p:nvPr/>
        </p:nvPicPr>
        <p:blipFill>
          <a:blip r:embed="rId3"/>
          <a:stretch>
            <a:fillRect/>
          </a:stretch>
        </p:blipFill>
        <p:spPr>
          <a:xfrm>
            <a:off x="7699069" y="2304927"/>
            <a:ext cx="3418066" cy="4553074"/>
          </a:xfrm>
          <a:prstGeom prst="rect">
            <a:avLst/>
          </a:prstGeom>
        </p:spPr>
      </p:pic>
    </p:spTree>
    <p:extLst>
      <p:ext uri="{BB962C8B-B14F-4D97-AF65-F5344CB8AC3E}">
        <p14:creationId xmlns:p14="http://schemas.microsoft.com/office/powerpoint/2010/main" val="160719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FFB28FB-802B-8D4E-8FC6-8418F64637E0}"/>
              </a:ext>
            </a:extLst>
          </p:cNvPr>
          <p:cNvPicPr>
            <a:picLocks noChangeAspect="1"/>
          </p:cNvPicPr>
          <p:nvPr/>
        </p:nvPicPr>
        <p:blipFill>
          <a:blip r:embed="rId2"/>
          <a:stretch>
            <a:fillRect/>
          </a:stretch>
        </p:blipFill>
        <p:spPr>
          <a:xfrm>
            <a:off x="0" y="0"/>
            <a:ext cx="12191999" cy="6698425"/>
          </a:xfrm>
          <a:prstGeom prst="rect">
            <a:avLst/>
          </a:prstGeom>
        </p:spPr>
      </p:pic>
      <p:sp>
        <p:nvSpPr>
          <p:cNvPr id="6" name="Flowchart: Punched Tape 5">
            <a:extLst>
              <a:ext uri="{FF2B5EF4-FFF2-40B4-BE49-F238E27FC236}">
                <a16:creationId xmlns:a16="http://schemas.microsoft.com/office/drawing/2014/main" id="{92DD0B0D-11DD-9644-A69F-7B1F79A2F96D}"/>
              </a:ext>
            </a:extLst>
          </p:cNvPr>
          <p:cNvSpPr/>
          <p:nvPr/>
        </p:nvSpPr>
        <p:spPr>
          <a:xfrm rot="10800000" flipV="1">
            <a:off x="8758052" y="4824349"/>
            <a:ext cx="2709058" cy="1354529"/>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i="1" u="sng"/>
              <a:t>BY – </a:t>
            </a:r>
            <a:r>
              <a:rPr lang="en-GB" sz="4000" b="1" i="1" u="sng"/>
              <a:t>KHUSHI</a:t>
            </a:r>
            <a:r>
              <a:rPr lang="en-GB" b="1" i="1" u="sng"/>
              <a:t> </a:t>
            </a:r>
            <a:r>
              <a:rPr lang="en-GB" sz="4000" b="1" i="1" u="sng"/>
              <a:t>GUPTA</a:t>
            </a:r>
            <a:endParaRPr lang="en-US" sz="4000" b="1" i="1" u="sng"/>
          </a:p>
        </p:txBody>
      </p:sp>
    </p:spTree>
    <p:extLst>
      <p:ext uri="{BB962C8B-B14F-4D97-AF65-F5344CB8AC3E}">
        <p14:creationId xmlns:p14="http://schemas.microsoft.com/office/powerpoint/2010/main" val="44633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9033-DEC0-AE4F-A6C9-6EFC2EF88E1B}"/>
              </a:ext>
            </a:extLst>
          </p:cNvPr>
          <p:cNvSpPr>
            <a:spLocks noGrp="1"/>
          </p:cNvSpPr>
          <p:nvPr>
            <p:ph type="title"/>
          </p:nvPr>
        </p:nvSpPr>
        <p:spPr>
          <a:xfrm>
            <a:off x="1090708" y="708314"/>
            <a:ext cx="8761413" cy="956072"/>
          </a:xfrm>
        </p:spPr>
        <p:txBody>
          <a:bodyPr/>
          <a:lstStyle/>
          <a:p>
            <a:r>
              <a:rPr lang="en-GB" b="1"/>
              <a:t>INTRODUCTION TO DATA                                 VISUALIZATION :-</a:t>
            </a:r>
            <a:endParaRPr lang="en-US" b="1"/>
          </a:p>
        </p:txBody>
      </p:sp>
      <p:sp>
        <p:nvSpPr>
          <p:cNvPr id="3" name="Content Placeholder 2">
            <a:extLst>
              <a:ext uri="{FF2B5EF4-FFF2-40B4-BE49-F238E27FC236}">
                <a16:creationId xmlns:a16="http://schemas.microsoft.com/office/drawing/2014/main" id="{C7AAF539-2F42-F645-8236-7E15F2D87A2D}"/>
              </a:ext>
            </a:extLst>
          </p:cNvPr>
          <p:cNvSpPr>
            <a:spLocks noGrp="1"/>
          </p:cNvSpPr>
          <p:nvPr>
            <p:ph idx="1"/>
          </p:nvPr>
        </p:nvSpPr>
        <p:spPr>
          <a:xfrm>
            <a:off x="111949" y="2733386"/>
            <a:ext cx="11968101" cy="3416300"/>
          </a:xfrm>
        </p:spPr>
        <p:txBody>
          <a:bodyPr>
            <a:noAutofit/>
          </a:bodyPr>
          <a:lstStyle/>
          <a:p>
            <a:r>
              <a:rPr lang="en-US" sz="2800" b="1">
                <a:solidFill>
                  <a:schemeClr val="accent1"/>
                </a:solidFill>
              </a:rPr>
              <a:t>Data visualization is the discipline of trying to understand data by placing it in a visual context so that patterns, trends and correlations that might not otherwise be detected can be exposed.Python offers multiple great graphing libraries that come packed with lots of different features. No matter if you want to create interactive, live or highly customized plots python has an excellent library for you.</a:t>
            </a:r>
          </a:p>
        </p:txBody>
      </p:sp>
      <p:pic>
        <p:nvPicPr>
          <p:cNvPr id="8" name="Picture 8">
            <a:extLst>
              <a:ext uri="{FF2B5EF4-FFF2-40B4-BE49-F238E27FC236}">
                <a16:creationId xmlns:a16="http://schemas.microsoft.com/office/drawing/2014/main" id="{8E90B8B6-8A5D-0642-9918-F39DB75CD520}"/>
              </a:ext>
            </a:extLst>
          </p:cNvPr>
          <p:cNvPicPr>
            <a:picLocks noChangeAspect="1"/>
          </p:cNvPicPr>
          <p:nvPr/>
        </p:nvPicPr>
        <p:blipFill>
          <a:blip r:embed="rId2"/>
          <a:stretch>
            <a:fillRect/>
          </a:stretch>
        </p:blipFill>
        <p:spPr>
          <a:xfrm>
            <a:off x="7024924" y="435581"/>
            <a:ext cx="1805040" cy="1763305"/>
          </a:xfrm>
          <a:prstGeom prst="rect">
            <a:avLst/>
          </a:prstGeom>
        </p:spPr>
      </p:pic>
    </p:spTree>
    <p:extLst>
      <p:ext uri="{BB962C8B-B14F-4D97-AF65-F5344CB8AC3E}">
        <p14:creationId xmlns:p14="http://schemas.microsoft.com/office/powerpoint/2010/main" val="205764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A984-1583-DF45-A055-9161E3502530}"/>
              </a:ext>
            </a:extLst>
          </p:cNvPr>
          <p:cNvSpPr>
            <a:spLocks noGrp="1"/>
          </p:cNvSpPr>
          <p:nvPr>
            <p:ph type="title"/>
          </p:nvPr>
        </p:nvSpPr>
        <p:spPr>
          <a:xfrm>
            <a:off x="1131867" y="901783"/>
            <a:ext cx="8628166" cy="935182"/>
          </a:xfrm>
        </p:spPr>
        <p:txBody>
          <a:bodyPr/>
          <a:lstStyle/>
          <a:p>
            <a:r>
              <a:rPr lang="en-GB" b="1">
                <a:solidFill>
                  <a:srgbClr val="00B0F0"/>
                </a:solidFill>
              </a:rPr>
              <a:t>SOME  POPULAR PLOTTING LIBRARIES  IN PYTHON:-</a:t>
            </a:r>
            <a:endParaRPr lang="en-US" b="1">
              <a:solidFill>
                <a:srgbClr val="00B0F0"/>
              </a:solidFill>
            </a:endParaRPr>
          </a:p>
        </p:txBody>
      </p:sp>
      <p:sp>
        <p:nvSpPr>
          <p:cNvPr id="3" name="Content Placeholder 2">
            <a:extLst>
              <a:ext uri="{FF2B5EF4-FFF2-40B4-BE49-F238E27FC236}">
                <a16:creationId xmlns:a16="http://schemas.microsoft.com/office/drawing/2014/main" id="{0C449946-4D5F-1541-AFA3-DE21CABD6214}"/>
              </a:ext>
            </a:extLst>
          </p:cNvPr>
          <p:cNvSpPr>
            <a:spLocks noGrp="1"/>
          </p:cNvSpPr>
          <p:nvPr>
            <p:ph idx="1"/>
          </p:nvPr>
        </p:nvSpPr>
        <p:spPr>
          <a:xfrm>
            <a:off x="672517" y="2346944"/>
            <a:ext cx="11239917" cy="3831936"/>
          </a:xfrm>
        </p:spPr>
        <p:txBody>
          <a:bodyPr>
            <a:noAutofit/>
          </a:bodyPr>
          <a:lstStyle/>
          <a:p>
            <a:pPr>
              <a:buFont typeface="+mj-lt"/>
              <a:buAutoNum type="arabicPeriod"/>
            </a:pPr>
            <a:r>
              <a:rPr lang="en-GB" sz="3200" b="1"/>
              <a:t>MATPLOTLIB》low level, provides lots of freedom...</a:t>
            </a:r>
          </a:p>
          <a:p>
            <a:pPr>
              <a:buFont typeface="+mj-lt"/>
              <a:buAutoNum type="arabicPeriod"/>
            </a:pPr>
            <a:r>
              <a:rPr lang="en-US" sz="3200" b="1"/>
              <a:t>Pandas Visualization</a:t>
            </a:r>
            <a:r>
              <a:rPr lang="en-GB" sz="3200" b="1"/>
              <a:t>》</a:t>
            </a:r>
            <a:r>
              <a:rPr lang="en-US" sz="3200" b="1"/>
              <a:t> easy to use interface, built on </a:t>
            </a:r>
            <a:r>
              <a:rPr lang="en-GB" sz="3200" b="1"/>
              <a:t>Matplotlib</a:t>
            </a:r>
          </a:p>
          <a:p>
            <a:pPr>
              <a:buFont typeface="+mj-lt"/>
              <a:buAutoNum type="arabicPeriod"/>
            </a:pPr>
            <a:r>
              <a:rPr lang="en-US" sz="3200" b="1"/>
              <a:t>Seaborn</a:t>
            </a:r>
            <a:r>
              <a:rPr lang="en-GB" sz="3200" b="1"/>
              <a:t>》</a:t>
            </a:r>
            <a:r>
              <a:rPr lang="en-US" sz="3200" b="1"/>
              <a:t> high-level interface, great default </a:t>
            </a:r>
            <a:r>
              <a:rPr lang="en-GB" sz="3200" b="1"/>
              <a:t>styles</a:t>
            </a:r>
          </a:p>
          <a:p>
            <a:pPr>
              <a:buFont typeface="+mj-lt"/>
              <a:buAutoNum type="arabicPeriod"/>
            </a:pPr>
            <a:r>
              <a:rPr lang="en-US" sz="3200" b="1"/>
              <a:t>Ggplot</a:t>
            </a:r>
            <a:r>
              <a:rPr lang="en-GB" sz="3200" b="1"/>
              <a:t>》</a:t>
            </a:r>
            <a:r>
              <a:rPr lang="en-US" sz="3200" b="1"/>
              <a:t>based on R’s ggplot2, uses Grammar of </a:t>
            </a:r>
            <a:r>
              <a:rPr lang="en-GB" sz="3200" b="1"/>
              <a:t>Graphics</a:t>
            </a:r>
          </a:p>
          <a:p>
            <a:pPr>
              <a:buFont typeface="+mj-lt"/>
              <a:buAutoNum type="arabicPeriod"/>
            </a:pPr>
            <a:r>
              <a:rPr lang="en-US" sz="3200" b="1"/>
              <a:t>Plotly</a:t>
            </a:r>
            <a:r>
              <a:rPr lang="en-GB" sz="3200" b="1"/>
              <a:t>》</a:t>
            </a:r>
            <a:r>
              <a:rPr lang="en-US" sz="3200" b="1"/>
              <a:t>can create interactive plots</a:t>
            </a:r>
          </a:p>
        </p:txBody>
      </p:sp>
    </p:spTree>
    <p:extLst>
      <p:ext uri="{BB962C8B-B14F-4D97-AF65-F5344CB8AC3E}">
        <p14:creationId xmlns:p14="http://schemas.microsoft.com/office/powerpoint/2010/main" val="71459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8E82-A489-C24C-BA41-BA81087A7738}"/>
              </a:ext>
            </a:extLst>
          </p:cNvPr>
          <p:cNvSpPr>
            <a:spLocks noGrp="1"/>
          </p:cNvSpPr>
          <p:nvPr>
            <p:ph type="title"/>
          </p:nvPr>
        </p:nvSpPr>
        <p:spPr/>
        <p:txBody>
          <a:bodyPr/>
          <a:lstStyle/>
          <a:p>
            <a:r>
              <a:rPr lang="en-GB" sz="4400" b="1" i="1" strike="sngStrike">
                <a:solidFill>
                  <a:schemeClr val="accent2">
                    <a:lumMod val="60000"/>
                    <a:lumOff val="40000"/>
                  </a:schemeClr>
                </a:solidFill>
              </a:rPr>
              <a:t>MATPLOTLIB:-</a:t>
            </a:r>
            <a:endParaRPr lang="en-US" sz="4400" b="1" i="1" strike="sngStrike">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F7E8C832-2305-E448-B378-851696FD1621}"/>
              </a:ext>
            </a:extLst>
          </p:cNvPr>
          <p:cNvSpPr>
            <a:spLocks noGrp="1"/>
          </p:cNvSpPr>
          <p:nvPr>
            <p:ph idx="1"/>
          </p:nvPr>
        </p:nvSpPr>
        <p:spPr/>
        <p:txBody>
          <a:bodyPr>
            <a:normAutofit/>
          </a:bodyPr>
          <a:lstStyle/>
          <a:p>
            <a:r>
              <a:rPr lang="en-US" sz="2800" b="1" i="1">
                <a:solidFill>
                  <a:schemeClr val="tx2">
                    <a:lumMod val="75000"/>
                  </a:schemeClr>
                </a:solidFill>
              </a:rPr>
              <a:t>Matplotlib</a:t>
            </a:r>
            <a:r>
              <a:rPr lang="en-US" sz="2400" b="1" i="1">
                <a:solidFill>
                  <a:schemeClr val="tx2">
                    <a:lumMod val="75000"/>
                  </a:schemeClr>
                </a:solidFill>
              </a:rPr>
              <a:t> is the most popular python plotting library. It is a low-level library with a Matlab like interface which offers lots of freedom at the cost of having to write more code.</a:t>
            </a:r>
            <a:endParaRPr lang="en-GB" sz="2400" b="1" i="1">
              <a:solidFill>
                <a:schemeClr val="tx2">
                  <a:lumMod val="75000"/>
                </a:schemeClr>
              </a:solidFill>
            </a:endParaRPr>
          </a:p>
          <a:p>
            <a:r>
              <a:rPr lang="en-US" sz="2400" b="1" i="1">
                <a:solidFill>
                  <a:schemeClr val="tx2">
                    <a:lumMod val="75000"/>
                  </a:schemeClr>
                </a:solidFill>
              </a:rPr>
              <a:t>To install Matplotlib pip and conda can be used.</a:t>
            </a:r>
          </a:p>
        </p:txBody>
      </p:sp>
      <p:pic>
        <p:nvPicPr>
          <p:cNvPr id="4" name="Picture 4">
            <a:extLst>
              <a:ext uri="{FF2B5EF4-FFF2-40B4-BE49-F238E27FC236}">
                <a16:creationId xmlns:a16="http://schemas.microsoft.com/office/drawing/2014/main" id="{0A2CFF29-8716-7C4F-A6CF-5C2DF7C59CAB}"/>
              </a:ext>
            </a:extLst>
          </p:cNvPr>
          <p:cNvPicPr>
            <a:picLocks noChangeAspect="1"/>
          </p:cNvPicPr>
          <p:nvPr/>
        </p:nvPicPr>
        <p:blipFill>
          <a:blip r:embed="rId2"/>
          <a:stretch>
            <a:fillRect/>
          </a:stretch>
        </p:blipFill>
        <p:spPr>
          <a:xfrm>
            <a:off x="3101095" y="4888259"/>
            <a:ext cx="6102282" cy="16762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5">
            <a:extLst>
              <a:ext uri="{FF2B5EF4-FFF2-40B4-BE49-F238E27FC236}">
                <a16:creationId xmlns:a16="http://schemas.microsoft.com/office/drawing/2014/main" id="{78944D8D-8304-A44A-A644-8D037DA1385F}"/>
              </a:ext>
            </a:extLst>
          </p:cNvPr>
          <p:cNvPicPr>
            <a:picLocks noChangeAspect="1"/>
          </p:cNvPicPr>
          <p:nvPr/>
        </p:nvPicPr>
        <p:blipFill>
          <a:blip r:embed="rId3"/>
          <a:stretch>
            <a:fillRect/>
          </a:stretch>
        </p:blipFill>
        <p:spPr>
          <a:xfrm>
            <a:off x="9213651" y="3828177"/>
            <a:ext cx="2713103" cy="3029823"/>
          </a:xfrm>
          <a:prstGeom prst="rect">
            <a:avLst/>
          </a:prstGeom>
        </p:spPr>
      </p:pic>
    </p:spTree>
    <p:extLst>
      <p:ext uri="{BB962C8B-B14F-4D97-AF65-F5344CB8AC3E}">
        <p14:creationId xmlns:p14="http://schemas.microsoft.com/office/powerpoint/2010/main" val="127565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8E035-A7C1-9C46-AC1D-07177071F17F}"/>
              </a:ext>
            </a:extLst>
          </p:cNvPr>
          <p:cNvSpPr>
            <a:spLocks noGrp="1"/>
          </p:cNvSpPr>
          <p:nvPr>
            <p:ph idx="1"/>
          </p:nvPr>
        </p:nvSpPr>
        <p:spPr/>
        <p:txBody>
          <a:bodyPr>
            <a:normAutofit/>
          </a:bodyPr>
          <a:lstStyle/>
          <a:p>
            <a:r>
              <a:rPr lang="en-GB" sz="3200" b="1" i="0">
                <a:effectLst/>
                <a:latin typeface="medium-content-serif-font"/>
              </a:rPr>
              <a:t>Matplotlib is specifically good for creating basic graphs like line charts, bar charts, histograms and many more. It can be imported by typing:</a:t>
            </a:r>
            <a:endParaRPr lang="en-US" sz="3200" b="1" i="1"/>
          </a:p>
        </p:txBody>
      </p:sp>
      <p:pic>
        <p:nvPicPr>
          <p:cNvPr id="6" name="Picture 6">
            <a:extLst>
              <a:ext uri="{FF2B5EF4-FFF2-40B4-BE49-F238E27FC236}">
                <a16:creationId xmlns:a16="http://schemas.microsoft.com/office/drawing/2014/main" id="{D4B1F4C5-BB0E-494C-8247-DFA2416A8058}"/>
              </a:ext>
            </a:extLst>
          </p:cNvPr>
          <p:cNvPicPr>
            <a:picLocks noChangeAspect="1"/>
          </p:cNvPicPr>
          <p:nvPr/>
        </p:nvPicPr>
        <p:blipFill>
          <a:blip r:embed="rId2"/>
          <a:stretch>
            <a:fillRect/>
          </a:stretch>
        </p:blipFill>
        <p:spPr>
          <a:xfrm>
            <a:off x="2377724" y="4524375"/>
            <a:ext cx="5915025" cy="14954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3">
            <a:extLst>
              <a:ext uri="{FF2B5EF4-FFF2-40B4-BE49-F238E27FC236}">
                <a16:creationId xmlns:a16="http://schemas.microsoft.com/office/drawing/2014/main" id="{60CCCC5B-6A1E-2644-8D4D-D8E84D3A5136}"/>
              </a:ext>
            </a:extLst>
          </p:cNvPr>
          <p:cNvPicPr>
            <a:picLocks noChangeAspect="1"/>
          </p:cNvPicPr>
          <p:nvPr/>
        </p:nvPicPr>
        <p:blipFill>
          <a:blip r:embed="rId3"/>
          <a:stretch>
            <a:fillRect/>
          </a:stretch>
        </p:blipFill>
        <p:spPr>
          <a:xfrm>
            <a:off x="9203376" y="4097642"/>
            <a:ext cx="2777503" cy="2760358"/>
          </a:xfrm>
          <a:prstGeom prst="rect">
            <a:avLst/>
          </a:prstGeom>
        </p:spPr>
      </p:pic>
      <p:pic>
        <p:nvPicPr>
          <p:cNvPr id="4" name="Picture 4">
            <a:extLst>
              <a:ext uri="{FF2B5EF4-FFF2-40B4-BE49-F238E27FC236}">
                <a16:creationId xmlns:a16="http://schemas.microsoft.com/office/drawing/2014/main" id="{B678E784-AA03-DA46-B8DA-B68ED271F497}"/>
              </a:ext>
            </a:extLst>
          </p:cNvPr>
          <p:cNvPicPr>
            <a:picLocks noChangeAspect="1"/>
          </p:cNvPicPr>
          <p:nvPr/>
        </p:nvPicPr>
        <p:blipFill>
          <a:blip r:embed="rId4"/>
          <a:stretch>
            <a:fillRect/>
          </a:stretch>
        </p:blipFill>
        <p:spPr>
          <a:xfrm>
            <a:off x="2959674" y="669117"/>
            <a:ext cx="5333075" cy="1289895"/>
          </a:xfrm>
          <a:prstGeom prst="rect">
            <a:avLst/>
          </a:prstGeom>
        </p:spPr>
      </p:pic>
    </p:spTree>
    <p:extLst>
      <p:ext uri="{BB962C8B-B14F-4D97-AF65-F5344CB8AC3E}">
        <p14:creationId xmlns:p14="http://schemas.microsoft.com/office/powerpoint/2010/main" val="364941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574D-F52B-5F4A-B8A6-182762B45ECF}"/>
              </a:ext>
            </a:extLst>
          </p:cNvPr>
          <p:cNvSpPr>
            <a:spLocks noGrp="1"/>
          </p:cNvSpPr>
          <p:nvPr>
            <p:ph type="title"/>
          </p:nvPr>
        </p:nvSpPr>
        <p:spPr/>
        <p:txBody>
          <a:bodyPr/>
          <a:lstStyle/>
          <a:p>
            <a:r>
              <a:rPr lang="en-GB" sz="4400" b="1" i="1" u="sng" strike="sngStrike"/>
              <a:t>PYPLOT:-</a:t>
            </a:r>
            <a:endParaRPr lang="en-US" sz="4400" b="1" i="1" u="sng" strike="sngStrike"/>
          </a:p>
        </p:txBody>
      </p:sp>
      <p:sp>
        <p:nvSpPr>
          <p:cNvPr id="3" name="Content Placeholder 2">
            <a:extLst>
              <a:ext uri="{FF2B5EF4-FFF2-40B4-BE49-F238E27FC236}">
                <a16:creationId xmlns:a16="http://schemas.microsoft.com/office/drawing/2014/main" id="{6BB25A47-B786-604C-8E73-5F9CEAFA5A88}"/>
              </a:ext>
            </a:extLst>
          </p:cNvPr>
          <p:cNvSpPr>
            <a:spLocks noGrp="1"/>
          </p:cNvSpPr>
          <p:nvPr>
            <p:ph idx="1"/>
          </p:nvPr>
        </p:nvSpPr>
        <p:spPr>
          <a:xfrm>
            <a:off x="577477" y="2179066"/>
            <a:ext cx="11037046" cy="3705266"/>
          </a:xfrm>
        </p:spPr>
        <p:txBody>
          <a:bodyPr>
            <a:noAutofit/>
          </a:bodyPr>
          <a:lstStyle/>
          <a:p>
            <a:r>
              <a:rPr lang="en-US" sz="2000" b="1" i="1"/>
              <a:t>pyplot is a module </a:t>
            </a:r>
            <a:r>
              <a:rPr lang="en-GB" sz="2000" b="1" i="1"/>
              <a:t>in </a:t>
            </a:r>
            <a:r>
              <a:rPr lang="en-US" sz="2000" b="1" i="1"/>
              <a:t>matplotlib, which supports a very wide variety of graphs and plots</a:t>
            </a:r>
          </a:p>
          <a:p>
            <a:pPr marL="0" indent="0">
              <a:buNone/>
            </a:pPr>
            <a:r>
              <a:rPr lang="en-US" sz="2000" b="1" i="1"/>
              <a:t>namely - histogram, bar charts, power spectra, error charts etc. It is</a:t>
            </a:r>
          </a:p>
          <a:p>
            <a:pPr marL="0" indent="0">
              <a:buNone/>
            </a:pPr>
            <a:r>
              <a:rPr lang="en-US" sz="2000" b="1" i="1"/>
              <a:t>used along with NumPy to provide an environment for MatLab.</a:t>
            </a:r>
          </a:p>
          <a:p>
            <a:pPr marL="0" indent="0">
              <a:buNone/>
            </a:pPr>
            <a:r>
              <a:rPr lang="en-US" sz="2000" b="1" i="1"/>
              <a:t>Pyplot provides the state-machine interface to the plotting library in</a:t>
            </a:r>
          </a:p>
          <a:p>
            <a:pPr marL="0" indent="0">
              <a:buNone/>
            </a:pPr>
            <a:r>
              <a:rPr lang="en-US" sz="2000" b="1" i="1"/>
              <a:t>matplotlib.It means that figures and axes are implicitly and</a:t>
            </a:r>
          </a:p>
          <a:p>
            <a:pPr marL="0" indent="0">
              <a:buNone/>
            </a:pPr>
            <a:r>
              <a:rPr lang="en-US" sz="2000" b="1" i="1"/>
              <a:t>automatically created to achieve the desired plot. For example,</a:t>
            </a:r>
          </a:p>
          <a:p>
            <a:pPr marL="0" indent="0">
              <a:buNone/>
            </a:pPr>
            <a:r>
              <a:rPr lang="en-US" sz="2000" b="1" i="1"/>
              <a:t>calling plot from pyplot will automatically create the necessary</a:t>
            </a:r>
          </a:p>
          <a:p>
            <a:pPr marL="0" indent="0">
              <a:buNone/>
            </a:pPr>
            <a:r>
              <a:rPr lang="en-US" sz="2000" b="1" i="1"/>
              <a:t>figure and axes to achieve the desired plot. Setting a title will then</a:t>
            </a:r>
          </a:p>
          <a:p>
            <a:pPr marL="0" indent="0">
              <a:buNone/>
            </a:pPr>
            <a:r>
              <a:rPr lang="en-US" sz="2000" b="1" i="1"/>
              <a:t>automatically set that title to the current axes object.The pyplot</a:t>
            </a:r>
          </a:p>
          <a:p>
            <a:pPr marL="0" indent="0">
              <a:buNone/>
            </a:pPr>
            <a:r>
              <a:rPr lang="en-US" sz="2000" b="1" i="1"/>
              <a:t>interface is generally preferred for non-interactive plotting (i.e.scripting)</a:t>
            </a:r>
          </a:p>
        </p:txBody>
      </p:sp>
    </p:spTree>
    <p:extLst>
      <p:ext uri="{BB962C8B-B14F-4D97-AF65-F5344CB8AC3E}">
        <p14:creationId xmlns:p14="http://schemas.microsoft.com/office/powerpoint/2010/main" val="153879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DF5E-224F-A04A-B065-14DA77061B5D}"/>
              </a:ext>
            </a:extLst>
          </p:cNvPr>
          <p:cNvSpPr>
            <a:spLocks noGrp="1"/>
          </p:cNvSpPr>
          <p:nvPr>
            <p:ph type="title"/>
          </p:nvPr>
        </p:nvSpPr>
        <p:spPr/>
        <p:txBody>
          <a:bodyPr/>
          <a:lstStyle/>
          <a:p>
            <a:r>
              <a:rPr lang="en-GB" sz="4400" b="1" i="1" u="sng">
                <a:solidFill>
                  <a:srgbClr val="FFFF00"/>
                </a:solidFill>
              </a:rPr>
              <a:t>LINE CHART/PLOT:-</a:t>
            </a:r>
            <a:endParaRPr lang="en-US" sz="4400" b="1" i="1" u="sng">
              <a:solidFill>
                <a:srgbClr val="FFFF00"/>
              </a:solidFill>
            </a:endParaRPr>
          </a:p>
        </p:txBody>
      </p:sp>
      <p:sp>
        <p:nvSpPr>
          <p:cNvPr id="3" name="Content Placeholder 2">
            <a:extLst>
              <a:ext uri="{FF2B5EF4-FFF2-40B4-BE49-F238E27FC236}">
                <a16:creationId xmlns:a16="http://schemas.microsoft.com/office/drawing/2014/main" id="{E422025A-CAEB-D04D-BDED-105DC15067FE}"/>
              </a:ext>
            </a:extLst>
          </p:cNvPr>
          <p:cNvSpPr>
            <a:spLocks noGrp="1"/>
          </p:cNvSpPr>
          <p:nvPr>
            <p:ph idx="1"/>
          </p:nvPr>
        </p:nvSpPr>
        <p:spPr>
          <a:xfrm>
            <a:off x="742208" y="2356510"/>
            <a:ext cx="10910454" cy="3527822"/>
          </a:xfrm>
        </p:spPr>
        <p:txBody>
          <a:bodyPr>
            <a:noAutofit/>
          </a:bodyPr>
          <a:lstStyle/>
          <a:p>
            <a:r>
              <a:rPr lang="en-GB" sz="2800" b="1" i="0">
                <a:solidFill>
                  <a:srgbClr val="202122"/>
                </a:solidFill>
                <a:effectLst/>
                <a:latin typeface="-apple-system"/>
              </a:rPr>
              <a:t>A line chart or line plot or line graph or curve chart</a:t>
            </a:r>
            <a:r>
              <a:rPr lang="en-GB" sz="2800" b="1" i="0" u="none" strike="noStrike" baseline="30000">
                <a:solidFill>
                  <a:srgbClr val="6B4BA1"/>
                </a:solidFill>
                <a:effectLst/>
                <a:latin typeface="inherit"/>
                <a:hlinkClick r:id="rId2"/>
              </a:rPr>
              <a:t>[1]</a:t>
            </a:r>
            <a:r>
              <a:rPr lang="en-GB" sz="2800" b="1" i="0">
                <a:solidFill>
                  <a:srgbClr val="202122"/>
                </a:solidFill>
                <a:effectLst/>
                <a:latin typeface="-apple-system"/>
              </a:rPr>
              <a:t> is a type of </a:t>
            </a:r>
            <a:r>
              <a:rPr lang="en-GB" sz="2800" b="1" i="0" u="none" strike="noStrike">
                <a:solidFill>
                  <a:srgbClr val="6B4BA1"/>
                </a:solidFill>
                <a:effectLst/>
                <a:latin typeface="-apple-system"/>
                <a:hlinkClick r:id="rId3" tooltip="Chart"/>
              </a:rPr>
              <a:t>chart</a:t>
            </a:r>
            <a:r>
              <a:rPr lang="en-GB" sz="2800" b="1" i="0">
                <a:solidFill>
                  <a:srgbClr val="202122"/>
                </a:solidFill>
                <a:effectLst/>
                <a:latin typeface="-apple-system"/>
              </a:rPr>
              <a:t> which displays information as a series of data points called 'markers' connected by straight </a:t>
            </a:r>
            <a:r>
              <a:rPr lang="en-GB" sz="2800" b="1" i="0" u="none" strike="noStrike">
                <a:solidFill>
                  <a:srgbClr val="6B4BA1"/>
                </a:solidFill>
                <a:effectLst/>
                <a:latin typeface="-apple-system"/>
                <a:hlinkClick r:id="rId4" tooltip="wikt:line"/>
              </a:rPr>
              <a:t>line</a:t>
            </a:r>
            <a:r>
              <a:rPr lang="en-GB" sz="2800" b="1" i="0">
                <a:solidFill>
                  <a:srgbClr val="202122"/>
                </a:solidFill>
                <a:effectLst/>
                <a:latin typeface="-apple-system"/>
              </a:rPr>
              <a:t> segments.</a:t>
            </a:r>
            <a:r>
              <a:rPr lang="en-GB" sz="2800" b="1" i="0" u="none" strike="noStrike" baseline="30000">
                <a:solidFill>
                  <a:srgbClr val="6B4BA1"/>
                </a:solidFill>
                <a:effectLst/>
                <a:latin typeface="inherit"/>
                <a:hlinkClick r:id="rId5"/>
              </a:rPr>
              <a:t>[2]</a:t>
            </a:r>
            <a:r>
              <a:rPr lang="en-GB" sz="2800" b="1" i="0">
                <a:solidFill>
                  <a:srgbClr val="202122"/>
                </a:solidFill>
                <a:effectLst/>
                <a:latin typeface="-apple-system"/>
              </a:rPr>
              <a:t> It is a basic type of chart common in many fields. It is similar to a </a:t>
            </a:r>
            <a:r>
              <a:rPr lang="en-GB" sz="2800" b="1" i="0" u="none" strike="noStrike">
                <a:solidFill>
                  <a:srgbClr val="6B4BA1"/>
                </a:solidFill>
                <a:effectLst/>
                <a:latin typeface="-apple-system"/>
                <a:hlinkClick r:id="rId6" tooltip="Scatter plot"/>
              </a:rPr>
              <a:t>scatter plot</a:t>
            </a:r>
            <a:r>
              <a:rPr lang="en-GB" sz="2800" b="1" i="0">
                <a:solidFill>
                  <a:srgbClr val="202122"/>
                </a:solidFill>
                <a:effectLst/>
                <a:latin typeface="-apple-system"/>
              </a:rPr>
              <a:t> except that the measurement points are ordered (typically by their x-axis value) and joined with straight line segments. A line chart is often used to visualize a trend in data over intervals of time – a </a:t>
            </a:r>
            <a:r>
              <a:rPr lang="en-GB" sz="2800" b="1" i="0" u="none" strike="noStrike">
                <a:solidFill>
                  <a:srgbClr val="6B4BA1"/>
                </a:solidFill>
                <a:effectLst/>
                <a:latin typeface="-apple-system"/>
                <a:hlinkClick r:id="rId7" tooltip="Time series"/>
              </a:rPr>
              <a:t>time series</a:t>
            </a:r>
            <a:r>
              <a:rPr lang="en-GB" sz="2800" b="1" i="0">
                <a:solidFill>
                  <a:srgbClr val="202122"/>
                </a:solidFill>
                <a:effectLst/>
                <a:latin typeface="-apple-system"/>
              </a:rPr>
              <a:t> – thus the line is often drawn chronologically. In these cases they are known as </a:t>
            </a:r>
            <a:r>
              <a:rPr lang="en-GB" sz="2800" b="1" i="0" u="none" strike="noStrike">
                <a:solidFill>
                  <a:srgbClr val="6B4BA1"/>
                </a:solidFill>
                <a:effectLst/>
                <a:latin typeface="-apple-system"/>
                <a:hlinkClick r:id="rId8" tooltip="Run chart"/>
              </a:rPr>
              <a:t>run charts</a:t>
            </a:r>
            <a:endParaRPr lang="en-US" sz="2800" b="1"/>
          </a:p>
        </p:txBody>
      </p:sp>
    </p:spTree>
    <p:extLst>
      <p:ext uri="{BB962C8B-B14F-4D97-AF65-F5344CB8AC3E}">
        <p14:creationId xmlns:p14="http://schemas.microsoft.com/office/powerpoint/2010/main" val="151220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033D-D781-CE46-ABEF-6711D5EC182E}"/>
              </a:ext>
            </a:extLst>
          </p:cNvPr>
          <p:cNvSpPr>
            <a:spLocks noGrp="1"/>
          </p:cNvSpPr>
          <p:nvPr>
            <p:ph type="title"/>
          </p:nvPr>
        </p:nvSpPr>
        <p:spPr/>
        <p:txBody>
          <a:bodyPr/>
          <a:lstStyle/>
          <a:p>
            <a:r>
              <a:rPr lang="en-GB" sz="4400" b="1"/>
              <a:t>EXECUTION AND OUTPUT:-</a:t>
            </a:r>
            <a:endParaRPr lang="en-US" sz="4400" b="1"/>
          </a:p>
        </p:txBody>
      </p:sp>
      <p:sp>
        <p:nvSpPr>
          <p:cNvPr id="7" name="Rectangle 6">
            <a:extLst>
              <a:ext uri="{FF2B5EF4-FFF2-40B4-BE49-F238E27FC236}">
                <a16:creationId xmlns:a16="http://schemas.microsoft.com/office/drawing/2014/main" id="{19DC127F-5509-9647-B467-83DEFF3C20B2}"/>
              </a:ext>
            </a:extLst>
          </p:cNvPr>
          <p:cNvSpPr/>
          <p:nvPr/>
        </p:nvSpPr>
        <p:spPr>
          <a:xfrm>
            <a:off x="0" y="2051736"/>
            <a:ext cx="5755322" cy="480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4E48D66F-6FD8-3547-B8E6-BE08A6012FC4}"/>
              </a:ext>
            </a:extLst>
          </p:cNvPr>
          <p:cNvPicPr>
            <a:picLocks noChangeAspect="1"/>
          </p:cNvPicPr>
          <p:nvPr/>
        </p:nvPicPr>
        <p:blipFill>
          <a:blip r:embed="rId2"/>
          <a:stretch>
            <a:fillRect/>
          </a:stretch>
        </p:blipFill>
        <p:spPr>
          <a:xfrm>
            <a:off x="246155" y="2193595"/>
            <a:ext cx="5263011" cy="4078062"/>
          </a:xfrm>
          <a:prstGeom prst="rect">
            <a:avLst/>
          </a:prstGeom>
          <a:effectLst>
            <a:reflection blurRad="6350" stA="50000" endA="300" endPos="55000" dir="5400000" sy="-100000" algn="bl" rotWithShape="0"/>
          </a:effectLst>
        </p:spPr>
      </p:pic>
      <p:sp>
        <p:nvSpPr>
          <p:cNvPr id="3" name="Rectangle 2">
            <a:extLst>
              <a:ext uri="{FF2B5EF4-FFF2-40B4-BE49-F238E27FC236}">
                <a16:creationId xmlns:a16="http://schemas.microsoft.com/office/drawing/2014/main" id="{F7A5D6AA-A25C-DF40-B20D-C11F59123E8B}"/>
              </a:ext>
            </a:extLst>
          </p:cNvPr>
          <p:cNvSpPr/>
          <p:nvPr/>
        </p:nvSpPr>
        <p:spPr>
          <a:xfrm flipV="1">
            <a:off x="6436677" y="2037262"/>
            <a:ext cx="5755323" cy="4820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3652E30-69B4-8347-8F21-FE8A1AA00C04}"/>
              </a:ext>
            </a:extLst>
          </p:cNvPr>
          <p:cNvPicPr>
            <a:picLocks noChangeAspect="1"/>
          </p:cNvPicPr>
          <p:nvPr/>
        </p:nvPicPr>
        <p:blipFill>
          <a:blip r:embed="rId3"/>
          <a:stretch>
            <a:fillRect/>
          </a:stretch>
        </p:blipFill>
        <p:spPr>
          <a:xfrm>
            <a:off x="6661625" y="2206968"/>
            <a:ext cx="5305425" cy="4495800"/>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3585123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 Boardroom</vt:lpstr>
      <vt:lpstr>DATA VISUALIZATION IN PYTHON </vt:lpstr>
      <vt:lpstr>TOPICS:-</vt:lpstr>
      <vt:lpstr>INTRODUCTION TO DATA                                 VISUALIZATION :-</vt:lpstr>
      <vt:lpstr>SOME  POPULAR PLOTTING LIBRARIES  IN PYTHON:-</vt:lpstr>
      <vt:lpstr>MATPLOTLIB:-</vt:lpstr>
      <vt:lpstr>PowerPoint Presentation</vt:lpstr>
      <vt:lpstr>PYPLOT:-</vt:lpstr>
      <vt:lpstr>LINE CHART/PLOT:-</vt:lpstr>
      <vt:lpstr>EXECUTION AND OUTPUT:-</vt:lpstr>
      <vt:lpstr>BAR GRAPH:-</vt:lpstr>
      <vt:lpstr>EXECUTION AND OUTPUT:-</vt:lpstr>
      <vt:lpstr>HISTOGRAM:-</vt:lpstr>
      <vt:lpstr>EXECUTION AND OUTPUT:-</vt:lpstr>
      <vt:lpstr>SCATTER PLOT:-</vt:lpstr>
      <vt:lpstr>EXECUTION AND OUTPUT:-</vt:lpstr>
      <vt:lpstr>FREQUENCY POLYGON:- </vt:lpstr>
      <vt:lpstr>EXECUTION AND OUTPUT:-</vt:lpstr>
      <vt:lpstr>PIE CHART:-</vt:lpstr>
      <vt:lpstr>EXECUTION AND OUTPUT:-</vt:lpstr>
      <vt:lpstr>BOXPLOT:-</vt:lpstr>
      <vt:lpstr>EXECUTION AND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PYTHON</dc:title>
  <dc:creator>khushi080803@gmail.com</dc:creator>
  <cp:lastModifiedBy>khushi080803@gmail.com</cp:lastModifiedBy>
  <cp:revision>27</cp:revision>
  <dcterms:created xsi:type="dcterms:W3CDTF">2020-05-17T15:22:53Z</dcterms:created>
  <dcterms:modified xsi:type="dcterms:W3CDTF">2020-05-19T06:05:35Z</dcterms:modified>
</cp:coreProperties>
</file>