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880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pPr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/>
              <a:t>UE19CS204 – Web Technologies</a:t>
            </a:r>
            <a:br>
              <a:rPr lang="en-US" sz="3200" dirty="0"/>
            </a:br>
            <a:r>
              <a:rPr lang="en-US" sz="3200" dirty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038600"/>
            <a:ext cx="70866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Section - C</a:t>
            </a:r>
          </a:p>
          <a:p>
            <a:r>
              <a:rPr lang="en-US" sz="2800" b="1" dirty="0" err="1">
                <a:solidFill>
                  <a:schemeClr val="tx1"/>
                </a:solidFill>
              </a:rPr>
              <a:t>Jahnavi</a:t>
            </a:r>
            <a:r>
              <a:rPr lang="en-US" sz="2800" b="1" dirty="0">
                <a:solidFill>
                  <a:schemeClr val="tx1"/>
                </a:solidFill>
              </a:rPr>
              <a:t> A B – PES2UG19CS157</a:t>
            </a:r>
            <a:endParaRPr lang="en-GB" sz="2800" b="1" dirty="0">
              <a:solidFill>
                <a:schemeClr val="tx1"/>
              </a:solidFill>
            </a:endParaRPr>
          </a:p>
          <a:p>
            <a:r>
              <a:rPr lang="en-GB" sz="2800" b="1" dirty="0" err="1">
                <a:solidFill>
                  <a:schemeClr val="tx1"/>
                </a:solidFill>
              </a:rPr>
              <a:t>Khushi</a:t>
            </a:r>
            <a:r>
              <a:rPr lang="en-GB" sz="2800" b="1" dirty="0">
                <a:solidFill>
                  <a:schemeClr val="tx1"/>
                </a:solidFill>
              </a:rPr>
              <a:t> Gupta – PES2UG19CS185</a:t>
            </a:r>
          </a:p>
          <a:p>
            <a:r>
              <a:rPr lang="en-GB" sz="2800" b="1" dirty="0" err="1">
                <a:solidFill>
                  <a:schemeClr val="tx1"/>
                </a:solidFill>
              </a:rPr>
              <a:t>Kruthika</a:t>
            </a:r>
            <a:r>
              <a:rPr lang="en-GB" sz="2800" b="1" dirty="0">
                <a:solidFill>
                  <a:schemeClr val="tx1"/>
                </a:solidFill>
              </a:rPr>
              <a:t> </a:t>
            </a:r>
            <a:r>
              <a:rPr lang="en-GB" sz="2800" b="1" dirty="0" err="1">
                <a:solidFill>
                  <a:schemeClr val="tx1"/>
                </a:solidFill>
              </a:rPr>
              <a:t>Hebbar</a:t>
            </a:r>
            <a:r>
              <a:rPr lang="en-GB" sz="2800" b="1" dirty="0">
                <a:solidFill>
                  <a:schemeClr val="tx1"/>
                </a:solidFill>
              </a:rPr>
              <a:t> K </a:t>
            </a:r>
            <a:r>
              <a:rPr lang="en-GB" sz="2800" b="1" dirty="0" err="1">
                <a:solidFill>
                  <a:schemeClr val="tx1"/>
                </a:solidFill>
              </a:rPr>
              <a:t>K</a:t>
            </a:r>
            <a:r>
              <a:rPr lang="en-GB" sz="2800" b="1" dirty="0">
                <a:solidFill>
                  <a:schemeClr val="tx1"/>
                </a:solidFill>
              </a:rPr>
              <a:t> – PES2UG19CS194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29038" y="0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43000" y="6172200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Link -https://github.com/khushigupta515/web-dev-project-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exercisetracker 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Title –  Exercise tracker website using MERN Stack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This mini project focuses on creating a user friendly exercise tracker website using MERN Stack .</a:t>
            </a:r>
          </a:p>
          <a:p>
            <a:r>
              <a:rPr lang="en-GB" dirty="0"/>
              <a:t>There are 2 entities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/>
              <a:t>Exercise Log -</a:t>
            </a:r>
          </a:p>
          <a:p>
            <a:pPr marL="914400" lvl="1" indent="-514350"/>
            <a:r>
              <a:rPr lang="en-GB" dirty="0"/>
              <a:t>Consists of the description of exercises performed by user</a:t>
            </a:r>
          </a:p>
          <a:p>
            <a:pPr marL="914400" lvl="1" indent="-514350"/>
            <a:r>
              <a:rPr lang="en-GB" dirty="0"/>
              <a:t>The date</a:t>
            </a:r>
          </a:p>
          <a:p>
            <a:pPr marL="914400" lvl="1" indent="-514350"/>
            <a:r>
              <a:rPr lang="en-GB" dirty="0"/>
              <a:t>The duration of exercise</a:t>
            </a:r>
          </a:p>
          <a:p>
            <a:pPr marL="914400" lvl="1" indent="-514350"/>
            <a:r>
              <a:rPr lang="en-GB" dirty="0"/>
              <a:t>The user associated with exercise</a:t>
            </a:r>
          </a:p>
          <a:p>
            <a:pPr marL="914400" lvl="1" indent="-514350">
              <a:buNone/>
            </a:pPr>
            <a:endParaRPr lang="en-GB" dirty="0"/>
          </a:p>
          <a:p>
            <a:pPr marL="914400" lvl="1" indent="-514350">
              <a:buNone/>
            </a:pPr>
            <a:r>
              <a:rPr lang="en-GB" dirty="0"/>
              <a:t>2.    Users – Consists details about the user 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 err="1"/>
              <a:t>MongoDB</a:t>
            </a:r>
            <a:r>
              <a:rPr lang="en-IN" dirty="0"/>
              <a:t>: A document-based open source database.</a:t>
            </a:r>
          </a:p>
          <a:p>
            <a:r>
              <a:rPr lang="en-IN" b="1" dirty="0"/>
              <a:t>Express</a:t>
            </a:r>
            <a:r>
              <a:rPr lang="en-IN" dirty="0"/>
              <a:t>: A web application framework for Node.js.</a:t>
            </a:r>
          </a:p>
          <a:p>
            <a:r>
              <a:rPr lang="en-IN" b="1" dirty="0"/>
              <a:t>React</a:t>
            </a:r>
            <a:r>
              <a:rPr lang="en-IN" dirty="0"/>
              <a:t>: A JavaScript front-end library for building user interfaces.</a:t>
            </a:r>
          </a:p>
          <a:p>
            <a:r>
              <a:rPr lang="en-IN" b="1" dirty="0"/>
              <a:t>Node.js</a:t>
            </a:r>
            <a:r>
              <a:rPr lang="en-IN" dirty="0"/>
              <a:t>: JavaScript run-time environment that executes JavaScript code outside of a browser (such as a server).</a:t>
            </a:r>
          </a:p>
          <a:p>
            <a:r>
              <a:rPr lang="en-IN" b="1" dirty="0"/>
              <a:t>Bootstrap : </a:t>
            </a:r>
            <a:r>
              <a:rPr lang="en-IN" dirty="0"/>
              <a:t>A free and open CSS framework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Packages and libraries used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Cross-origin resource sharing (CORS)</a:t>
            </a:r>
          </a:p>
          <a:p>
            <a:r>
              <a:rPr lang="en-IN" dirty="0"/>
              <a:t>Mongoose</a:t>
            </a:r>
          </a:p>
          <a:p>
            <a:r>
              <a:rPr lang="en-IN" dirty="0" err="1"/>
              <a:t>dotenv</a:t>
            </a:r>
            <a:endParaRPr lang="en-IN" dirty="0"/>
          </a:p>
          <a:p>
            <a:r>
              <a:rPr lang="en-IN" dirty="0" err="1"/>
              <a:t>Nodemon</a:t>
            </a:r>
            <a:endParaRPr lang="en-IN" dirty="0"/>
          </a:p>
          <a:p>
            <a:r>
              <a:rPr lang="en-IN" dirty="0" err="1"/>
              <a:t>Axios</a:t>
            </a:r>
            <a:endParaRPr lang="en-IN" dirty="0"/>
          </a:p>
          <a:p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525963"/>
          </a:xfrm>
        </p:spPr>
        <p:txBody>
          <a:bodyPr>
            <a:normAutofit/>
          </a:bodyPr>
          <a:lstStyle/>
          <a:p>
            <a:pPr marL="914400" lvl="1" indent="-514350">
              <a:buNone/>
            </a:pPr>
            <a:endParaRPr lang="en-US" dirty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1314450" lvl="2" indent="-514350">
              <a:buFont typeface="+mj-lt"/>
              <a:buAutoNum type="arabicPeriod"/>
            </a:pPr>
            <a:endParaRPr lang="en-US" dirty="0"/>
          </a:p>
          <a:p>
            <a:pPr marL="914400" lvl="1" indent="-514350">
              <a:buNone/>
            </a:pPr>
            <a:endParaRPr lang="en-US" dirty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2057400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This project was done on discord and all of us have worked on it equally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192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UE19CS204 – Web Technologies Mini Project</vt:lpstr>
      <vt:lpstr>Abstract</vt:lpstr>
      <vt:lpstr>Technologies Used</vt:lpstr>
      <vt:lpstr>Packages and libraries used 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deepti meela</cp:lastModifiedBy>
  <cp:revision>3</cp:revision>
  <dcterms:created xsi:type="dcterms:W3CDTF">2020-11-18T05:59:33Z</dcterms:created>
  <dcterms:modified xsi:type="dcterms:W3CDTF">2020-12-08T09:28:12Z</dcterms:modified>
</cp:coreProperties>
</file>