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0D33-019F-49AF-A65C-37D9522A6E2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1752-08CD-4B4D-988E-2DE95DD9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7" y="1098457"/>
            <a:ext cx="1353410" cy="1437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39" y="932359"/>
            <a:ext cx="1918249" cy="2105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361" y="932359"/>
            <a:ext cx="3458567" cy="2105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456" y="1185564"/>
            <a:ext cx="2787671" cy="126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606" y="1064660"/>
            <a:ext cx="1871634" cy="1700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172" y="932359"/>
            <a:ext cx="2029667" cy="2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2021-05-26T07:49:16Z</dcterms:created>
  <dcterms:modified xsi:type="dcterms:W3CDTF">2021-05-26T07:49:38Z</dcterms:modified>
</cp:coreProperties>
</file>