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8" r:id="rId3"/>
    <p:sldId id="259" r:id="rId4"/>
    <p:sldId id="260" r:id="rId5"/>
    <p:sldId id="261" r:id="rId6"/>
    <p:sldId id="263" r:id="rId7"/>
    <p:sldId id="266" r:id="rId8"/>
    <p:sldId id="268" r:id="rId9"/>
    <p:sldId id="267" r:id="rId10"/>
    <p:sldId id="269" r:id="rId11"/>
    <p:sldId id="270" r:id="rId12"/>
    <p:sldId id="271" r:id="rId13"/>
  </p:sldIdLst>
  <p:sldSz cx="9144000" cy="5143500" type="screen16x9"/>
  <p:notesSz cx="6858000" cy="9144000"/>
  <p:embeddedFontLst>
    <p:embeddedFont>
      <p:font typeface="Actor" panose="020B0604020202020204" charset="0"/>
      <p:regular r:id="rId15"/>
    </p:embeddedFont>
    <p:embeddedFont>
      <p:font typeface="Anaheim" panose="020B0604020202020204" charset="0"/>
      <p:regular r:id="rId16"/>
      <p:bold r:id="rId17"/>
    </p:embeddedFont>
    <p:embeddedFont>
      <p:font typeface="Aptos Narrow" panose="020B0004020202020204"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Nunito Light" pitchFamily="2" charset="0"/>
      <p:regular r:id="rId26"/>
      <p:italic r:id="rId27"/>
    </p:embeddedFont>
    <p:embeddedFont>
      <p:font typeface="Raleway"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7F564-E959-411D-A34B-70B2A86F6F32}" v="2" dt="2024-09-12T07:14:54.434"/>
  </p1510:revLst>
</p1510:revInfo>
</file>

<file path=ppt/tableStyles.xml><?xml version="1.0" encoding="utf-8"?>
<a:tblStyleLst xmlns:a="http://schemas.openxmlformats.org/drawingml/2006/main" def="{0DC86B8F-0E1E-435F-BD3D-3B8BF373F9E3}">
  <a:tblStyle styleId="{0DC86B8F-0E1E-435F-BD3D-3B8BF373F9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C7652F-C966-4E82-AE05-AD2A0966F12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0" d="100"/>
          <a:sy n="100" d="100"/>
        </p:scale>
        <p:origin x="739"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b756aac529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2b756aac529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10" name="Google Shape;10;p2"/>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11" name="Google Shape;11;p2"/>
          <p:cNvGrpSpPr/>
          <p:nvPr/>
        </p:nvGrpSpPr>
        <p:grpSpPr>
          <a:xfrm>
            <a:off x="0" y="3783713"/>
            <a:ext cx="2007199" cy="1963562"/>
            <a:chOff x="0" y="3783713"/>
            <a:chExt cx="2007199" cy="1963562"/>
          </a:xfrm>
        </p:grpSpPr>
        <p:pic>
          <p:nvPicPr>
            <p:cNvPr id="12" name="Google Shape;12;p2"/>
            <p:cNvPicPr preferRelativeResize="0"/>
            <p:nvPr/>
          </p:nvPicPr>
          <p:blipFill>
            <a:blip r:embed="rId4">
              <a:alphaModFix amt="50000"/>
            </a:blip>
            <a:stretch>
              <a:fillRect/>
            </a:stretch>
          </p:blipFill>
          <p:spPr>
            <a:xfrm>
              <a:off x="0" y="3783713"/>
              <a:ext cx="2007199" cy="1963562"/>
            </a:xfrm>
            <a:prstGeom prst="rect">
              <a:avLst/>
            </a:prstGeom>
            <a:noFill/>
            <a:ln>
              <a:noFill/>
            </a:ln>
          </p:spPr>
        </p:pic>
        <p:grpSp>
          <p:nvGrpSpPr>
            <p:cNvPr id="13" name="Google Shape;13;p2"/>
            <p:cNvGrpSpPr/>
            <p:nvPr/>
          </p:nvGrpSpPr>
          <p:grpSpPr>
            <a:xfrm>
              <a:off x="562824" y="4695290"/>
              <a:ext cx="356556" cy="357432"/>
              <a:chOff x="5157788" y="3706813"/>
              <a:chExt cx="1936749" cy="1941513"/>
            </a:xfrm>
          </p:grpSpPr>
          <p:sp>
            <p:nvSpPr>
              <p:cNvPr id="14" name="Google Shape;14;p2"/>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a:off x="827071" y="4086205"/>
              <a:ext cx="430958" cy="445524"/>
              <a:chOff x="2470150" y="803276"/>
              <a:chExt cx="1925637" cy="1990725"/>
            </a:xfrm>
          </p:grpSpPr>
          <p:sp>
            <p:nvSpPr>
              <p:cNvPr id="22" name="Google Shape;22;p2"/>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 name="Google Shape;25;p2"/>
          <p:cNvGrpSpPr/>
          <p:nvPr/>
        </p:nvGrpSpPr>
        <p:grpSpPr>
          <a:xfrm>
            <a:off x="-1712599" y="-2171462"/>
            <a:ext cx="12926190" cy="9305605"/>
            <a:chOff x="-1712599" y="-2171462"/>
            <a:chExt cx="12926190" cy="9305605"/>
          </a:xfrm>
        </p:grpSpPr>
        <p:pic>
          <p:nvPicPr>
            <p:cNvPr id="26" name="Google Shape;26;p2"/>
            <p:cNvPicPr preferRelativeResize="0"/>
            <p:nvPr/>
          </p:nvPicPr>
          <p:blipFill rotWithShape="1">
            <a:blip r:embed="rId5">
              <a:alphaModFix amt="50000"/>
            </a:blip>
            <a:srcRect/>
            <a:stretch/>
          </p:blipFill>
          <p:spPr>
            <a:xfrm rot="7507284">
              <a:off x="7162909" y="3111543"/>
              <a:ext cx="3410434" cy="3336289"/>
            </a:xfrm>
            <a:prstGeom prst="rect">
              <a:avLst/>
            </a:prstGeom>
            <a:noFill/>
            <a:ln>
              <a:noFill/>
            </a:ln>
          </p:spPr>
        </p:pic>
        <p:pic>
          <p:nvPicPr>
            <p:cNvPr id="27" name="Google Shape;27;p2"/>
            <p:cNvPicPr preferRelativeResize="0"/>
            <p:nvPr/>
          </p:nvPicPr>
          <p:blipFill rotWithShape="1">
            <a:blip r:embed="rId5">
              <a:alphaModFix amt="50000"/>
            </a:blip>
            <a:srcRect/>
            <a:stretch/>
          </p:blipFill>
          <p:spPr>
            <a:xfrm rot="3138392">
              <a:off x="-1029849" y="-1443288"/>
              <a:ext cx="3541899" cy="3464897"/>
            </a:xfrm>
            <a:prstGeom prst="rect">
              <a:avLst/>
            </a:prstGeom>
            <a:noFill/>
            <a:ln>
              <a:noFill/>
            </a:ln>
          </p:spPr>
        </p:pic>
      </p:grpSp>
      <p:sp>
        <p:nvSpPr>
          <p:cNvPr id="28" name="Google Shape;28;p2"/>
          <p:cNvSpPr txBox="1">
            <a:spLocks noGrp="1"/>
          </p:cNvSpPr>
          <p:nvPr>
            <p:ph type="ctrTitle"/>
          </p:nvPr>
        </p:nvSpPr>
        <p:spPr>
          <a:xfrm>
            <a:off x="2007750" y="1538050"/>
            <a:ext cx="6719700" cy="1497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2007750" y="3035238"/>
            <a:ext cx="53646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82"/>
        <p:cNvGrpSpPr/>
        <p:nvPr/>
      </p:nvGrpSpPr>
      <p:grpSpPr>
        <a:xfrm>
          <a:off x="0" y="0"/>
          <a:ext cx="0" cy="0"/>
          <a:chOff x="0" y="0"/>
          <a:chExt cx="0" cy="0"/>
        </a:xfrm>
      </p:grpSpPr>
      <p:pic>
        <p:nvPicPr>
          <p:cNvPr id="783" name="Google Shape;783;p24"/>
          <p:cNvPicPr preferRelativeResize="0"/>
          <p:nvPr/>
        </p:nvPicPr>
        <p:blipFill rotWithShape="1">
          <a:blip r:embed="rId2">
            <a:alphaModFix/>
          </a:blip>
          <a:srcRect t="1845" r="1845"/>
          <a:stretch/>
        </p:blipFill>
        <p:spPr>
          <a:xfrm rot="10800000">
            <a:off x="0" y="0"/>
            <a:ext cx="9144000" cy="5143500"/>
          </a:xfrm>
          <a:prstGeom prst="rect">
            <a:avLst/>
          </a:prstGeom>
          <a:noFill/>
          <a:ln>
            <a:noFill/>
          </a:ln>
        </p:spPr>
      </p:pic>
      <p:pic>
        <p:nvPicPr>
          <p:cNvPr id="784" name="Google Shape;784;p24"/>
          <p:cNvPicPr preferRelativeResize="0"/>
          <p:nvPr/>
        </p:nvPicPr>
        <p:blipFill rotWithShape="1">
          <a:blip r:embed="rId3">
            <a:alphaModFix/>
          </a:blip>
          <a:srcRect l="7206" r="48311" b="45438"/>
          <a:stretch/>
        </p:blipFill>
        <p:spPr>
          <a:xfrm rot="10800000">
            <a:off x="7924801" y="-76201"/>
            <a:ext cx="1219199" cy="2854326"/>
          </a:xfrm>
          <a:prstGeom prst="rect">
            <a:avLst/>
          </a:prstGeom>
          <a:noFill/>
          <a:ln>
            <a:noFill/>
          </a:ln>
        </p:spPr>
      </p:pic>
      <p:grpSp>
        <p:nvGrpSpPr>
          <p:cNvPr id="785" name="Google Shape;785;p24"/>
          <p:cNvGrpSpPr/>
          <p:nvPr/>
        </p:nvGrpSpPr>
        <p:grpSpPr>
          <a:xfrm>
            <a:off x="-1232550" y="-442275"/>
            <a:ext cx="2007199" cy="1963562"/>
            <a:chOff x="-1232550" y="-442275"/>
            <a:chExt cx="2007199" cy="1963562"/>
          </a:xfrm>
        </p:grpSpPr>
        <p:pic>
          <p:nvPicPr>
            <p:cNvPr id="786" name="Google Shape;786;p24"/>
            <p:cNvPicPr preferRelativeResize="0"/>
            <p:nvPr/>
          </p:nvPicPr>
          <p:blipFill>
            <a:blip r:embed="rId4">
              <a:alphaModFix amt="50000"/>
            </a:blip>
            <a:stretch>
              <a:fillRect/>
            </a:stretch>
          </p:blipFill>
          <p:spPr>
            <a:xfrm>
              <a:off x="-1232550" y="-442275"/>
              <a:ext cx="2007199" cy="1963562"/>
            </a:xfrm>
            <a:prstGeom prst="rect">
              <a:avLst/>
            </a:prstGeom>
            <a:noFill/>
            <a:ln>
              <a:noFill/>
            </a:ln>
          </p:spPr>
        </p:pic>
        <p:grpSp>
          <p:nvGrpSpPr>
            <p:cNvPr id="787" name="Google Shape;787;p24"/>
            <p:cNvGrpSpPr/>
            <p:nvPr/>
          </p:nvGrpSpPr>
          <p:grpSpPr>
            <a:xfrm>
              <a:off x="-111386" y="413143"/>
              <a:ext cx="489610" cy="489209"/>
              <a:chOff x="5448300" y="858838"/>
              <a:chExt cx="1936750" cy="1935163"/>
            </a:xfrm>
          </p:grpSpPr>
          <p:sp>
            <p:nvSpPr>
              <p:cNvPr id="788" name="Google Shape;788;p24"/>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24"/>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4"/>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4"/>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4"/>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24"/>
            <p:cNvGrpSpPr/>
            <p:nvPr/>
          </p:nvGrpSpPr>
          <p:grpSpPr>
            <a:xfrm>
              <a:off x="283076" y="-76198"/>
              <a:ext cx="344666" cy="317481"/>
              <a:chOff x="7392988" y="4000501"/>
              <a:chExt cx="2193925" cy="2020888"/>
            </a:xfrm>
          </p:grpSpPr>
          <p:sp>
            <p:nvSpPr>
              <p:cNvPr id="794" name="Google Shape;794;p24"/>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4"/>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4"/>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4"/>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798" name="Google Shape;798;p24"/>
          <p:cNvPicPr preferRelativeResize="0"/>
          <p:nvPr/>
        </p:nvPicPr>
        <p:blipFill rotWithShape="1">
          <a:blip r:embed="rId5">
            <a:alphaModFix amt="50000"/>
          </a:blip>
          <a:srcRect/>
          <a:stretch/>
        </p:blipFill>
        <p:spPr>
          <a:xfrm rot="5829584">
            <a:off x="-1656398" y="3238387"/>
            <a:ext cx="3541898" cy="346489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pic>
        <p:nvPicPr>
          <p:cNvPr id="31" name="Google Shape;31;p3"/>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32" name="Google Shape;32;p3"/>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33" name="Google Shape;33;p3"/>
          <p:cNvGrpSpPr/>
          <p:nvPr/>
        </p:nvGrpSpPr>
        <p:grpSpPr>
          <a:xfrm>
            <a:off x="-1317551" y="-1764187"/>
            <a:ext cx="12139827" cy="8644226"/>
            <a:chOff x="-1317551" y="-1764187"/>
            <a:chExt cx="12139827" cy="8644226"/>
          </a:xfrm>
        </p:grpSpPr>
        <p:pic>
          <p:nvPicPr>
            <p:cNvPr id="34" name="Google Shape;34;p3"/>
            <p:cNvPicPr preferRelativeResize="0"/>
            <p:nvPr/>
          </p:nvPicPr>
          <p:blipFill rotWithShape="1">
            <a:blip r:embed="rId4">
              <a:alphaModFix amt="50000"/>
            </a:blip>
            <a:srcRect/>
            <a:stretch/>
          </p:blipFill>
          <p:spPr>
            <a:xfrm rot="1120938">
              <a:off x="6818751" y="-1288200"/>
              <a:ext cx="3541899" cy="3464898"/>
            </a:xfrm>
            <a:prstGeom prst="rect">
              <a:avLst/>
            </a:prstGeom>
            <a:noFill/>
            <a:ln>
              <a:noFill/>
            </a:ln>
          </p:spPr>
        </p:pic>
        <p:pic>
          <p:nvPicPr>
            <p:cNvPr id="35" name="Google Shape;35;p3"/>
            <p:cNvPicPr preferRelativeResize="0"/>
            <p:nvPr/>
          </p:nvPicPr>
          <p:blipFill rotWithShape="1">
            <a:blip r:embed="rId4">
              <a:alphaModFix amt="50000"/>
            </a:blip>
            <a:srcRect/>
            <a:stretch/>
          </p:blipFill>
          <p:spPr>
            <a:xfrm rot="4680349">
              <a:off x="-1025849" y="3055277"/>
              <a:ext cx="3541900" cy="3464897"/>
            </a:xfrm>
            <a:prstGeom prst="rect">
              <a:avLst/>
            </a:prstGeom>
            <a:noFill/>
            <a:ln>
              <a:noFill/>
            </a:ln>
          </p:spPr>
        </p:pic>
      </p:grpSp>
      <p:grpSp>
        <p:nvGrpSpPr>
          <p:cNvPr id="36" name="Google Shape;36;p3"/>
          <p:cNvGrpSpPr/>
          <p:nvPr/>
        </p:nvGrpSpPr>
        <p:grpSpPr>
          <a:xfrm>
            <a:off x="-812831" y="-464094"/>
            <a:ext cx="10247205" cy="6233605"/>
            <a:chOff x="-812831" y="-464094"/>
            <a:chExt cx="10247205" cy="6233605"/>
          </a:xfrm>
        </p:grpSpPr>
        <p:grpSp>
          <p:nvGrpSpPr>
            <p:cNvPr id="37" name="Google Shape;37;p3"/>
            <p:cNvGrpSpPr/>
            <p:nvPr/>
          </p:nvGrpSpPr>
          <p:grpSpPr>
            <a:xfrm>
              <a:off x="-812831" y="-464094"/>
              <a:ext cx="1963562" cy="2007199"/>
              <a:chOff x="-812831" y="-464094"/>
              <a:chExt cx="1963562" cy="2007199"/>
            </a:xfrm>
          </p:grpSpPr>
          <p:pic>
            <p:nvPicPr>
              <p:cNvPr id="38" name="Google Shape;38;p3"/>
              <p:cNvPicPr preferRelativeResize="0"/>
              <p:nvPr/>
            </p:nvPicPr>
            <p:blipFill>
              <a:blip r:embed="rId5">
                <a:alphaModFix amt="50000"/>
              </a:blip>
              <a:stretch>
                <a:fillRect/>
              </a:stretch>
            </p:blipFill>
            <p:spPr>
              <a:xfrm rot="5400000">
                <a:off x="-834650" y="-442275"/>
                <a:ext cx="2007199" cy="1963562"/>
              </a:xfrm>
              <a:prstGeom prst="rect">
                <a:avLst/>
              </a:prstGeom>
              <a:noFill/>
              <a:ln>
                <a:noFill/>
              </a:ln>
            </p:spPr>
          </p:pic>
          <p:grpSp>
            <p:nvGrpSpPr>
              <p:cNvPr id="39" name="Google Shape;39;p3"/>
              <p:cNvGrpSpPr/>
              <p:nvPr/>
            </p:nvGrpSpPr>
            <p:grpSpPr>
              <a:xfrm>
                <a:off x="432509" y="425393"/>
                <a:ext cx="327048" cy="318787"/>
                <a:chOff x="7593013" y="858838"/>
                <a:chExt cx="2011362" cy="1960563"/>
              </a:xfrm>
            </p:grpSpPr>
            <p:sp>
              <p:nvSpPr>
                <p:cNvPr id="40" name="Google Shape;40;p3"/>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3"/>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3"/>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3"/>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3"/>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3"/>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3"/>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 name="Google Shape;49;p3"/>
              <p:cNvGrpSpPr/>
              <p:nvPr/>
            </p:nvGrpSpPr>
            <p:grpSpPr>
              <a:xfrm>
                <a:off x="475773" y="1088819"/>
                <a:ext cx="268433" cy="269094"/>
                <a:chOff x="5157788" y="3706813"/>
                <a:chExt cx="1936749" cy="1941513"/>
              </a:xfrm>
            </p:grpSpPr>
            <p:sp>
              <p:nvSpPr>
                <p:cNvPr id="50" name="Google Shape;50;p3"/>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3"/>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3"/>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3"/>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3"/>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57;p3"/>
              <p:cNvGrpSpPr/>
              <p:nvPr/>
            </p:nvGrpSpPr>
            <p:grpSpPr>
              <a:xfrm>
                <a:off x="-163800" y="693721"/>
                <a:ext cx="399570" cy="413075"/>
                <a:chOff x="2470150" y="803276"/>
                <a:chExt cx="1925637" cy="1990725"/>
              </a:xfrm>
            </p:grpSpPr>
            <p:sp>
              <p:nvSpPr>
                <p:cNvPr id="58" name="Google Shape;58;p3"/>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3"/>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3"/>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1" name="Google Shape;61;p3"/>
            <p:cNvGrpSpPr/>
            <p:nvPr/>
          </p:nvGrpSpPr>
          <p:grpSpPr>
            <a:xfrm>
              <a:off x="7427175" y="3805950"/>
              <a:ext cx="2007199" cy="1963562"/>
              <a:chOff x="7427175" y="3805950"/>
              <a:chExt cx="2007199" cy="1963562"/>
            </a:xfrm>
          </p:grpSpPr>
          <p:pic>
            <p:nvPicPr>
              <p:cNvPr id="62" name="Google Shape;62;p3"/>
              <p:cNvPicPr preferRelativeResize="0"/>
              <p:nvPr/>
            </p:nvPicPr>
            <p:blipFill>
              <a:blip r:embed="rId5">
                <a:alphaModFix amt="50000"/>
              </a:blip>
              <a:stretch>
                <a:fillRect/>
              </a:stretch>
            </p:blipFill>
            <p:spPr>
              <a:xfrm>
                <a:off x="7427175" y="3805950"/>
                <a:ext cx="2007199" cy="1963562"/>
              </a:xfrm>
              <a:prstGeom prst="rect">
                <a:avLst/>
              </a:prstGeom>
              <a:noFill/>
              <a:ln>
                <a:noFill/>
              </a:ln>
            </p:spPr>
          </p:pic>
          <p:grpSp>
            <p:nvGrpSpPr>
              <p:cNvPr id="63" name="Google Shape;63;p3"/>
              <p:cNvGrpSpPr/>
              <p:nvPr/>
            </p:nvGrpSpPr>
            <p:grpSpPr>
              <a:xfrm>
                <a:off x="7684576" y="4187077"/>
                <a:ext cx="344666" cy="317481"/>
                <a:chOff x="7392988" y="4000501"/>
                <a:chExt cx="2193925" cy="2020888"/>
              </a:xfrm>
            </p:grpSpPr>
            <p:sp>
              <p:nvSpPr>
                <p:cNvPr id="64" name="Google Shape;64;p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 name="Google Shape;68;p3"/>
              <p:cNvGrpSpPr/>
              <p:nvPr/>
            </p:nvGrpSpPr>
            <p:grpSpPr>
              <a:xfrm>
                <a:off x="8322158" y="4188298"/>
                <a:ext cx="314775" cy="315031"/>
                <a:chOff x="2587625" y="3803651"/>
                <a:chExt cx="1947862" cy="1949451"/>
              </a:xfrm>
            </p:grpSpPr>
            <p:sp>
              <p:nvSpPr>
                <p:cNvPr id="69" name="Google Shape;69;p3"/>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3"/>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 name="Google Shape;71;p3"/>
              <p:cNvGrpSpPr/>
              <p:nvPr/>
            </p:nvGrpSpPr>
            <p:grpSpPr>
              <a:xfrm>
                <a:off x="7958137" y="4710338"/>
                <a:ext cx="405749" cy="405417"/>
                <a:chOff x="5448300" y="858838"/>
                <a:chExt cx="1936750" cy="1935163"/>
              </a:xfrm>
            </p:grpSpPr>
            <p:sp>
              <p:nvSpPr>
                <p:cNvPr id="72" name="Google Shape;72;p3"/>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3"/>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3"/>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3"/>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3"/>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77" name="Google Shape;77;p3"/>
          <p:cNvSpPr txBox="1">
            <a:spLocks noGrp="1"/>
          </p:cNvSpPr>
          <p:nvPr>
            <p:ph type="title"/>
          </p:nvPr>
        </p:nvSpPr>
        <p:spPr>
          <a:xfrm>
            <a:off x="1864950" y="2179350"/>
            <a:ext cx="54141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8" name="Google Shape;78;p3"/>
          <p:cNvSpPr txBox="1">
            <a:spLocks noGrp="1"/>
          </p:cNvSpPr>
          <p:nvPr>
            <p:ph type="title" idx="2" hasCustomPrompt="1"/>
          </p:nvPr>
        </p:nvSpPr>
        <p:spPr>
          <a:xfrm>
            <a:off x="1864950" y="1337550"/>
            <a:ext cx="14745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b="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pic>
        <p:nvPicPr>
          <p:cNvPr id="107" name="Google Shape;107;p5"/>
          <p:cNvPicPr preferRelativeResize="0"/>
          <p:nvPr/>
        </p:nvPicPr>
        <p:blipFill rotWithShape="1">
          <a:blip r:embed="rId2">
            <a:alphaModFix/>
          </a:blip>
          <a:srcRect t="1845" r="1845"/>
          <a:stretch/>
        </p:blipFill>
        <p:spPr>
          <a:xfrm rot="10800000">
            <a:off x="0" y="0"/>
            <a:ext cx="9144000" cy="5143500"/>
          </a:xfrm>
          <a:prstGeom prst="rect">
            <a:avLst/>
          </a:prstGeom>
          <a:noFill/>
          <a:ln>
            <a:noFill/>
          </a:ln>
        </p:spPr>
      </p:pic>
      <p:pic>
        <p:nvPicPr>
          <p:cNvPr id="108" name="Google Shape;108;p5"/>
          <p:cNvPicPr preferRelativeResize="0"/>
          <p:nvPr/>
        </p:nvPicPr>
        <p:blipFill rotWithShape="1">
          <a:blip r:embed="rId3">
            <a:alphaModFix/>
          </a:blip>
          <a:srcRect l="7206" r="48311" b="45438"/>
          <a:stretch/>
        </p:blipFill>
        <p:spPr>
          <a:xfrm flipH="1">
            <a:off x="7924801" y="2289174"/>
            <a:ext cx="1219199" cy="2854326"/>
          </a:xfrm>
          <a:prstGeom prst="rect">
            <a:avLst/>
          </a:prstGeom>
          <a:noFill/>
          <a:ln>
            <a:noFill/>
          </a:ln>
        </p:spPr>
      </p:pic>
      <p:grpSp>
        <p:nvGrpSpPr>
          <p:cNvPr id="109" name="Google Shape;109;p5"/>
          <p:cNvGrpSpPr/>
          <p:nvPr/>
        </p:nvGrpSpPr>
        <p:grpSpPr>
          <a:xfrm>
            <a:off x="7748444" y="-749981"/>
            <a:ext cx="1963562" cy="2058264"/>
            <a:chOff x="7748444" y="-749981"/>
            <a:chExt cx="1963562" cy="2058264"/>
          </a:xfrm>
        </p:grpSpPr>
        <p:pic>
          <p:nvPicPr>
            <p:cNvPr id="110" name="Google Shape;110;p5"/>
            <p:cNvPicPr preferRelativeResize="0"/>
            <p:nvPr/>
          </p:nvPicPr>
          <p:blipFill>
            <a:blip r:embed="rId4">
              <a:alphaModFix amt="50000"/>
            </a:blip>
            <a:stretch>
              <a:fillRect/>
            </a:stretch>
          </p:blipFill>
          <p:spPr>
            <a:xfrm rot="-5400000">
              <a:off x="7726625" y="-728163"/>
              <a:ext cx="2007199" cy="1963562"/>
            </a:xfrm>
            <a:prstGeom prst="rect">
              <a:avLst/>
            </a:prstGeom>
            <a:noFill/>
            <a:ln>
              <a:noFill/>
            </a:ln>
          </p:spPr>
        </p:pic>
        <p:grpSp>
          <p:nvGrpSpPr>
            <p:cNvPr id="111" name="Google Shape;111;p5"/>
            <p:cNvGrpSpPr/>
            <p:nvPr/>
          </p:nvGrpSpPr>
          <p:grpSpPr>
            <a:xfrm>
              <a:off x="8697039" y="990802"/>
              <a:ext cx="344666" cy="317481"/>
              <a:chOff x="7392988" y="4000501"/>
              <a:chExt cx="2193925" cy="2020888"/>
            </a:xfrm>
          </p:grpSpPr>
          <p:sp>
            <p:nvSpPr>
              <p:cNvPr id="112" name="Google Shape;112;p5"/>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5"/>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5"/>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5"/>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5"/>
            <p:cNvGrpSpPr/>
            <p:nvPr/>
          </p:nvGrpSpPr>
          <p:grpSpPr>
            <a:xfrm>
              <a:off x="8711995" y="-283402"/>
              <a:ext cx="314775" cy="315031"/>
              <a:chOff x="2587625" y="3803651"/>
              <a:chExt cx="1947862" cy="1949451"/>
            </a:xfrm>
          </p:grpSpPr>
          <p:sp>
            <p:nvSpPr>
              <p:cNvPr id="117" name="Google Shape;117;p5"/>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5"/>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 name="Google Shape;119;p5"/>
            <p:cNvGrpSpPr/>
            <p:nvPr/>
          </p:nvGrpSpPr>
          <p:grpSpPr>
            <a:xfrm>
              <a:off x="8691099" y="332490"/>
              <a:ext cx="356556" cy="357432"/>
              <a:chOff x="5157788" y="3706813"/>
              <a:chExt cx="1936749" cy="1941513"/>
            </a:xfrm>
          </p:grpSpPr>
          <p:sp>
            <p:nvSpPr>
              <p:cNvPr id="120" name="Google Shape;120;p5"/>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5"/>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5"/>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5"/>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5"/>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5"/>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5"/>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 name="Google Shape;127;p5"/>
            <p:cNvGrpSpPr/>
            <p:nvPr/>
          </p:nvGrpSpPr>
          <p:grpSpPr>
            <a:xfrm>
              <a:off x="8134700" y="650849"/>
              <a:ext cx="354895" cy="366891"/>
              <a:chOff x="2470150" y="803276"/>
              <a:chExt cx="1925637" cy="1990725"/>
            </a:xfrm>
          </p:grpSpPr>
          <p:sp>
            <p:nvSpPr>
              <p:cNvPr id="128" name="Google Shape;128;p5"/>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5"/>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5"/>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5"/>
            <p:cNvGrpSpPr/>
            <p:nvPr/>
          </p:nvGrpSpPr>
          <p:grpSpPr>
            <a:xfrm>
              <a:off x="8148634" y="33393"/>
              <a:ext cx="327048" cy="318787"/>
              <a:chOff x="7593013" y="858838"/>
              <a:chExt cx="2011362" cy="1960563"/>
            </a:xfrm>
          </p:grpSpPr>
          <p:sp>
            <p:nvSpPr>
              <p:cNvPr id="132" name="Google Shape;132;p5"/>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5"/>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5"/>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5"/>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5"/>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5"/>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5"/>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5"/>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5"/>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1" name="Google Shape;141;p5"/>
          <p:cNvGrpSpPr/>
          <p:nvPr/>
        </p:nvGrpSpPr>
        <p:grpSpPr>
          <a:xfrm>
            <a:off x="-2390260" y="2612395"/>
            <a:ext cx="13982515" cy="5049298"/>
            <a:chOff x="-2390260" y="2612395"/>
            <a:chExt cx="13982515" cy="5049298"/>
          </a:xfrm>
        </p:grpSpPr>
        <p:pic>
          <p:nvPicPr>
            <p:cNvPr id="142" name="Google Shape;142;p5"/>
            <p:cNvPicPr preferRelativeResize="0"/>
            <p:nvPr/>
          </p:nvPicPr>
          <p:blipFill rotWithShape="1">
            <a:blip r:embed="rId5">
              <a:alphaModFix amt="50000"/>
            </a:blip>
            <a:srcRect/>
            <a:stretch/>
          </p:blipFill>
          <p:spPr>
            <a:xfrm rot="2277521" flipH="1">
              <a:off x="7359376" y="3473986"/>
              <a:ext cx="3541899" cy="3464899"/>
            </a:xfrm>
            <a:prstGeom prst="rect">
              <a:avLst/>
            </a:prstGeom>
            <a:noFill/>
            <a:ln>
              <a:noFill/>
            </a:ln>
          </p:spPr>
        </p:pic>
        <p:pic>
          <p:nvPicPr>
            <p:cNvPr id="143" name="Google Shape;143;p5"/>
            <p:cNvPicPr preferRelativeResize="0"/>
            <p:nvPr/>
          </p:nvPicPr>
          <p:blipFill rotWithShape="1">
            <a:blip r:embed="rId5">
              <a:alphaModFix amt="50000"/>
            </a:blip>
            <a:srcRect/>
            <a:stretch/>
          </p:blipFill>
          <p:spPr>
            <a:xfrm rot="7843542" flipH="1">
              <a:off x="-1692850" y="3352361"/>
              <a:ext cx="3541899" cy="3464900"/>
            </a:xfrm>
            <a:prstGeom prst="rect">
              <a:avLst/>
            </a:prstGeom>
            <a:noFill/>
            <a:ln>
              <a:noFill/>
            </a:ln>
          </p:spPr>
        </p:pic>
      </p:grpSp>
      <p:sp>
        <p:nvSpPr>
          <p:cNvPr id="144" name="Google Shape;14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5"/>
          <p:cNvSpPr txBox="1">
            <a:spLocks noGrp="1"/>
          </p:cNvSpPr>
          <p:nvPr>
            <p:ph type="subTitle" idx="1"/>
          </p:nvPr>
        </p:nvSpPr>
        <p:spPr>
          <a:xfrm>
            <a:off x="4955686" y="2711025"/>
            <a:ext cx="2738100" cy="13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5"/>
          <p:cNvSpPr txBox="1">
            <a:spLocks noGrp="1"/>
          </p:cNvSpPr>
          <p:nvPr>
            <p:ph type="subTitle" idx="2"/>
          </p:nvPr>
        </p:nvSpPr>
        <p:spPr>
          <a:xfrm>
            <a:off x="1450225" y="2711025"/>
            <a:ext cx="2738100" cy="13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5"/>
          <p:cNvSpPr txBox="1">
            <a:spLocks noGrp="1"/>
          </p:cNvSpPr>
          <p:nvPr>
            <p:ph type="subTitle" idx="3"/>
          </p:nvPr>
        </p:nvSpPr>
        <p:spPr>
          <a:xfrm>
            <a:off x="1450213" y="2241650"/>
            <a:ext cx="2738100" cy="54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8" name="Google Shape;148;p5"/>
          <p:cNvSpPr txBox="1">
            <a:spLocks noGrp="1"/>
          </p:cNvSpPr>
          <p:nvPr>
            <p:ph type="subTitle" idx="4"/>
          </p:nvPr>
        </p:nvSpPr>
        <p:spPr>
          <a:xfrm>
            <a:off x="4955688" y="2241650"/>
            <a:ext cx="2738100" cy="54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7"/>
        <p:cNvGrpSpPr/>
        <p:nvPr/>
      </p:nvGrpSpPr>
      <p:grpSpPr>
        <a:xfrm>
          <a:off x="0" y="0"/>
          <a:ext cx="0" cy="0"/>
          <a:chOff x="0" y="0"/>
          <a:chExt cx="0" cy="0"/>
        </a:xfrm>
      </p:grpSpPr>
      <p:pic>
        <p:nvPicPr>
          <p:cNvPr id="168" name="Google Shape;168;p7"/>
          <p:cNvPicPr preferRelativeResize="0"/>
          <p:nvPr/>
        </p:nvPicPr>
        <p:blipFill rotWithShape="1">
          <a:blip r:embed="rId2">
            <a:alphaModFix/>
          </a:blip>
          <a:srcRect t="1845" r="1845"/>
          <a:stretch/>
        </p:blipFill>
        <p:spPr>
          <a:xfrm rot="10800000" flipH="1">
            <a:off x="0" y="0"/>
            <a:ext cx="9144000" cy="5143500"/>
          </a:xfrm>
          <a:prstGeom prst="rect">
            <a:avLst/>
          </a:prstGeom>
          <a:noFill/>
          <a:ln>
            <a:noFill/>
          </a:ln>
        </p:spPr>
      </p:pic>
      <p:pic>
        <p:nvPicPr>
          <p:cNvPr id="169" name="Google Shape;169;p7"/>
          <p:cNvPicPr preferRelativeResize="0"/>
          <p:nvPr/>
        </p:nvPicPr>
        <p:blipFill rotWithShape="1">
          <a:blip r:embed="rId3">
            <a:alphaModFix/>
          </a:blip>
          <a:srcRect l="7206" r="48311" b="45438"/>
          <a:stretch/>
        </p:blipFill>
        <p:spPr>
          <a:xfrm rot="10800000">
            <a:off x="7924801" y="-76201"/>
            <a:ext cx="1219199" cy="2854326"/>
          </a:xfrm>
          <a:prstGeom prst="rect">
            <a:avLst/>
          </a:prstGeom>
          <a:noFill/>
          <a:ln>
            <a:noFill/>
          </a:ln>
        </p:spPr>
      </p:pic>
      <p:pic>
        <p:nvPicPr>
          <p:cNvPr id="170" name="Google Shape;170;p7"/>
          <p:cNvPicPr preferRelativeResize="0"/>
          <p:nvPr/>
        </p:nvPicPr>
        <p:blipFill rotWithShape="1">
          <a:blip r:embed="rId4">
            <a:alphaModFix amt="50000"/>
          </a:blip>
          <a:srcRect/>
          <a:stretch/>
        </p:blipFill>
        <p:spPr>
          <a:xfrm rot="4362692">
            <a:off x="6965062" y="2439700"/>
            <a:ext cx="3541901" cy="3464898"/>
          </a:xfrm>
          <a:prstGeom prst="rect">
            <a:avLst/>
          </a:prstGeom>
          <a:noFill/>
          <a:ln>
            <a:noFill/>
          </a:ln>
        </p:spPr>
      </p:pic>
      <p:grpSp>
        <p:nvGrpSpPr>
          <p:cNvPr id="171" name="Google Shape;171;p7"/>
          <p:cNvGrpSpPr/>
          <p:nvPr/>
        </p:nvGrpSpPr>
        <p:grpSpPr>
          <a:xfrm>
            <a:off x="-1080731" y="-464106"/>
            <a:ext cx="1963562" cy="2007199"/>
            <a:chOff x="-1080731" y="-464106"/>
            <a:chExt cx="1963562" cy="2007199"/>
          </a:xfrm>
        </p:grpSpPr>
        <p:pic>
          <p:nvPicPr>
            <p:cNvPr id="172" name="Google Shape;172;p7"/>
            <p:cNvPicPr preferRelativeResize="0"/>
            <p:nvPr/>
          </p:nvPicPr>
          <p:blipFill>
            <a:blip r:embed="rId5">
              <a:alphaModFix amt="50000"/>
            </a:blip>
            <a:stretch>
              <a:fillRect/>
            </a:stretch>
          </p:blipFill>
          <p:spPr>
            <a:xfrm rot="5400000" flipH="1">
              <a:off x="-1102550" y="-442287"/>
              <a:ext cx="2007199" cy="1963562"/>
            </a:xfrm>
            <a:prstGeom prst="rect">
              <a:avLst/>
            </a:prstGeom>
            <a:noFill/>
            <a:ln>
              <a:noFill/>
            </a:ln>
          </p:spPr>
        </p:pic>
        <p:grpSp>
          <p:nvGrpSpPr>
            <p:cNvPr id="173" name="Google Shape;173;p7"/>
            <p:cNvGrpSpPr/>
            <p:nvPr/>
          </p:nvGrpSpPr>
          <p:grpSpPr>
            <a:xfrm>
              <a:off x="180233" y="344198"/>
              <a:ext cx="314775" cy="315031"/>
              <a:chOff x="2587625" y="3803651"/>
              <a:chExt cx="1947862" cy="1949451"/>
            </a:xfrm>
          </p:grpSpPr>
          <p:sp>
            <p:nvSpPr>
              <p:cNvPr id="174" name="Google Shape;174;p7"/>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176;p7"/>
            <p:cNvGrpSpPr/>
            <p:nvPr/>
          </p:nvGrpSpPr>
          <p:grpSpPr>
            <a:xfrm>
              <a:off x="149886" y="954277"/>
              <a:ext cx="375692" cy="388390"/>
              <a:chOff x="2470150" y="803276"/>
              <a:chExt cx="1925637" cy="1990725"/>
            </a:xfrm>
          </p:grpSpPr>
          <p:sp>
            <p:nvSpPr>
              <p:cNvPr id="177" name="Google Shape;177;p7"/>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0" name="Google Shape;180;p7"/>
          <p:cNvSpPr txBox="1">
            <a:spLocks noGrp="1"/>
          </p:cNvSpPr>
          <p:nvPr>
            <p:ph type="title"/>
          </p:nvPr>
        </p:nvSpPr>
        <p:spPr>
          <a:xfrm>
            <a:off x="713225" y="878850"/>
            <a:ext cx="3983700" cy="102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1" name="Google Shape;181;p7"/>
          <p:cNvSpPr txBox="1">
            <a:spLocks noGrp="1"/>
          </p:cNvSpPr>
          <p:nvPr>
            <p:ph type="subTitle" idx="1"/>
          </p:nvPr>
        </p:nvSpPr>
        <p:spPr>
          <a:xfrm>
            <a:off x="713225" y="1966350"/>
            <a:ext cx="39837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182" name="Google Shape;182;p7"/>
          <p:cNvSpPr>
            <a:spLocks noGrp="1"/>
          </p:cNvSpPr>
          <p:nvPr>
            <p:ph type="pic" idx="2"/>
          </p:nvPr>
        </p:nvSpPr>
        <p:spPr>
          <a:xfrm>
            <a:off x="5163800" y="539500"/>
            <a:ext cx="3267000" cy="40644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9"/>
        <p:cNvGrpSpPr/>
        <p:nvPr/>
      </p:nvGrpSpPr>
      <p:grpSpPr>
        <a:xfrm>
          <a:off x="0" y="0"/>
          <a:ext cx="0" cy="0"/>
          <a:chOff x="0" y="0"/>
          <a:chExt cx="0" cy="0"/>
        </a:xfrm>
      </p:grpSpPr>
      <p:pic>
        <p:nvPicPr>
          <p:cNvPr id="210" name="Google Shape;210;p9"/>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211" name="Google Shape;211;p9"/>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212" name="Google Shape;212;p9"/>
          <p:cNvGrpSpPr/>
          <p:nvPr/>
        </p:nvGrpSpPr>
        <p:grpSpPr>
          <a:xfrm>
            <a:off x="-440475" y="-271600"/>
            <a:ext cx="9706505" cy="5879205"/>
            <a:chOff x="-440475" y="-271600"/>
            <a:chExt cx="9706505" cy="5879205"/>
          </a:xfrm>
        </p:grpSpPr>
        <p:grpSp>
          <p:nvGrpSpPr>
            <p:cNvPr id="213" name="Google Shape;213;p9"/>
            <p:cNvGrpSpPr/>
            <p:nvPr/>
          </p:nvGrpSpPr>
          <p:grpSpPr>
            <a:xfrm>
              <a:off x="7302469" y="3600406"/>
              <a:ext cx="1963562" cy="2007199"/>
              <a:chOff x="-812831" y="-464094"/>
              <a:chExt cx="1963562" cy="2007199"/>
            </a:xfrm>
          </p:grpSpPr>
          <p:pic>
            <p:nvPicPr>
              <p:cNvPr id="214" name="Google Shape;214;p9"/>
              <p:cNvPicPr preferRelativeResize="0"/>
              <p:nvPr/>
            </p:nvPicPr>
            <p:blipFill>
              <a:blip r:embed="rId4">
                <a:alphaModFix amt="50000"/>
              </a:blip>
              <a:stretch>
                <a:fillRect/>
              </a:stretch>
            </p:blipFill>
            <p:spPr>
              <a:xfrm rot="5400000">
                <a:off x="-834650" y="-442275"/>
                <a:ext cx="2007199" cy="1963562"/>
              </a:xfrm>
              <a:prstGeom prst="rect">
                <a:avLst/>
              </a:prstGeom>
              <a:noFill/>
              <a:ln>
                <a:noFill/>
              </a:ln>
            </p:spPr>
          </p:pic>
          <p:grpSp>
            <p:nvGrpSpPr>
              <p:cNvPr id="215" name="Google Shape;215;p9"/>
              <p:cNvGrpSpPr/>
              <p:nvPr/>
            </p:nvGrpSpPr>
            <p:grpSpPr>
              <a:xfrm>
                <a:off x="432509" y="425393"/>
                <a:ext cx="327048" cy="318787"/>
                <a:chOff x="7593013" y="858838"/>
                <a:chExt cx="2011362" cy="1960563"/>
              </a:xfrm>
            </p:grpSpPr>
            <p:sp>
              <p:nvSpPr>
                <p:cNvPr id="216" name="Google Shape;216;p9"/>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9"/>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9"/>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5" name="Google Shape;225;p9"/>
              <p:cNvGrpSpPr/>
              <p:nvPr/>
            </p:nvGrpSpPr>
            <p:grpSpPr>
              <a:xfrm>
                <a:off x="475773" y="1088819"/>
                <a:ext cx="268433" cy="269094"/>
                <a:chOff x="5157788" y="3706813"/>
                <a:chExt cx="1936749" cy="1941513"/>
              </a:xfrm>
            </p:grpSpPr>
            <p:sp>
              <p:nvSpPr>
                <p:cNvPr id="226" name="Google Shape;226;p9"/>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9"/>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9"/>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9"/>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9"/>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9"/>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9"/>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9"/>
              <p:cNvGrpSpPr/>
              <p:nvPr/>
            </p:nvGrpSpPr>
            <p:grpSpPr>
              <a:xfrm>
                <a:off x="-163800" y="693721"/>
                <a:ext cx="399570" cy="413075"/>
                <a:chOff x="2470150" y="803276"/>
                <a:chExt cx="1925637" cy="1990725"/>
              </a:xfrm>
            </p:grpSpPr>
            <p:sp>
              <p:nvSpPr>
                <p:cNvPr id="234" name="Google Shape;234;p9"/>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9"/>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9"/>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7" name="Google Shape;237;p9"/>
            <p:cNvGrpSpPr/>
            <p:nvPr/>
          </p:nvGrpSpPr>
          <p:grpSpPr>
            <a:xfrm>
              <a:off x="-440475" y="-271600"/>
              <a:ext cx="2007199" cy="1963562"/>
              <a:chOff x="7427175" y="3805950"/>
              <a:chExt cx="2007199" cy="1963562"/>
            </a:xfrm>
          </p:grpSpPr>
          <p:pic>
            <p:nvPicPr>
              <p:cNvPr id="238" name="Google Shape;238;p9"/>
              <p:cNvPicPr preferRelativeResize="0"/>
              <p:nvPr/>
            </p:nvPicPr>
            <p:blipFill>
              <a:blip r:embed="rId4">
                <a:alphaModFix amt="50000"/>
              </a:blip>
              <a:stretch>
                <a:fillRect/>
              </a:stretch>
            </p:blipFill>
            <p:spPr>
              <a:xfrm>
                <a:off x="7427175" y="3805950"/>
                <a:ext cx="2007199" cy="1963562"/>
              </a:xfrm>
              <a:prstGeom prst="rect">
                <a:avLst/>
              </a:prstGeom>
              <a:noFill/>
              <a:ln>
                <a:noFill/>
              </a:ln>
            </p:spPr>
          </p:pic>
          <p:grpSp>
            <p:nvGrpSpPr>
              <p:cNvPr id="239" name="Google Shape;239;p9"/>
              <p:cNvGrpSpPr/>
              <p:nvPr/>
            </p:nvGrpSpPr>
            <p:grpSpPr>
              <a:xfrm>
                <a:off x="7684576" y="4187077"/>
                <a:ext cx="344666" cy="317481"/>
                <a:chOff x="7392988" y="4000501"/>
                <a:chExt cx="2193925" cy="2020888"/>
              </a:xfrm>
            </p:grpSpPr>
            <p:sp>
              <p:nvSpPr>
                <p:cNvPr id="240" name="Google Shape;240;p9"/>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9"/>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9"/>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9"/>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9"/>
              <p:cNvGrpSpPr/>
              <p:nvPr/>
            </p:nvGrpSpPr>
            <p:grpSpPr>
              <a:xfrm>
                <a:off x="8322158" y="4188298"/>
                <a:ext cx="314775" cy="315031"/>
                <a:chOff x="2587625" y="3803651"/>
                <a:chExt cx="1947862" cy="1949451"/>
              </a:xfrm>
            </p:grpSpPr>
            <p:sp>
              <p:nvSpPr>
                <p:cNvPr id="245" name="Google Shape;245;p9"/>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9"/>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 name="Google Shape;247;p9"/>
              <p:cNvGrpSpPr/>
              <p:nvPr/>
            </p:nvGrpSpPr>
            <p:grpSpPr>
              <a:xfrm>
                <a:off x="7958137" y="4710338"/>
                <a:ext cx="405749" cy="405417"/>
                <a:chOff x="5448300" y="858838"/>
                <a:chExt cx="1936750" cy="1935163"/>
              </a:xfrm>
            </p:grpSpPr>
            <p:sp>
              <p:nvSpPr>
                <p:cNvPr id="248" name="Google Shape;248;p9"/>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9"/>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9"/>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9"/>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9"/>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53" name="Google Shape;253;p9"/>
          <p:cNvGrpSpPr/>
          <p:nvPr/>
        </p:nvGrpSpPr>
        <p:grpSpPr>
          <a:xfrm rot="10800000">
            <a:off x="-1880360" y="-2238539"/>
            <a:ext cx="12746263" cy="9194093"/>
            <a:chOff x="-1880360" y="-2238539"/>
            <a:chExt cx="12746263" cy="9194093"/>
          </a:xfrm>
        </p:grpSpPr>
        <p:pic>
          <p:nvPicPr>
            <p:cNvPr id="254" name="Google Shape;254;p9"/>
            <p:cNvPicPr preferRelativeResize="0"/>
            <p:nvPr/>
          </p:nvPicPr>
          <p:blipFill rotWithShape="1">
            <a:blip r:embed="rId5">
              <a:alphaModFix amt="50000"/>
            </a:blip>
            <a:srcRect/>
            <a:stretch/>
          </p:blipFill>
          <p:spPr>
            <a:xfrm rot="6621927">
              <a:off x="-1410850" y="2959950"/>
              <a:ext cx="3541900" cy="3464899"/>
            </a:xfrm>
            <a:prstGeom prst="rect">
              <a:avLst/>
            </a:prstGeom>
            <a:noFill/>
            <a:ln>
              <a:noFill/>
            </a:ln>
          </p:spPr>
        </p:pic>
        <p:pic>
          <p:nvPicPr>
            <p:cNvPr id="255" name="Google Shape;255;p9"/>
            <p:cNvPicPr preferRelativeResize="0"/>
            <p:nvPr/>
          </p:nvPicPr>
          <p:blipFill rotWithShape="1">
            <a:blip r:embed="rId5">
              <a:alphaModFix amt="50000"/>
            </a:blip>
            <a:srcRect/>
            <a:stretch/>
          </p:blipFill>
          <p:spPr>
            <a:xfrm rot="4680349">
              <a:off x="7032301" y="-1878673"/>
              <a:ext cx="3541900" cy="3464897"/>
            </a:xfrm>
            <a:prstGeom prst="rect">
              <a:avLst/>
            </a:prstGeom>
            <a:noFill/>
            <a:ln>
              <a:noFill/>
            </a:ln>
          </p:spPr>
        </p:pic>
      </p:grpSp>
      <p:sp>
        <p:nvSpPr>
          <p:cNvPr id="256" name="Google Shape;256;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57" name="Google Shape;25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8"/>
        <p:cNvGrpSpPr/>
        <p:nvPr/>
      </p:nvGrpSpPr>
      <p:grpSpPr>
        <a:xfrm>
          <a:off x="0" y="0"/>
          <a:ext cx="0" cy="0"/>
          <a:chOff x="0" y="0"/>
          <a:chExt cx="0" cy="0"/>
        </a:xfrm>
      </p:grpSpPr>
      <p:sp>
        <p:nvSpPr>
          <p:cNvPr id="259" name="Google Shape;259;p10"/>
          <p:cNvSpPr>
            <a:spLocks noGrp="1"/>
          </p:cNvSpPr>
          <p:nvPr>
            <p:ph type="pic" idx="2"/>
          </p:nvPr>
        </p:nvSpPr>
        <p:spPr>
          <a:xfrm>
            <a:off x="0" y="0"/>
            <a:ext cx="9144000" cy="5143500"/>
          </a:xfrm>
          <a:prstGeom prst="rect">
            <a:avLst/>
          </a:prstGeom>
          <a:noFill/>
          <a:ln>
            <a:noFill/>
          </a:ln>
        </p:spPr>
      </p:sp>
      <p:sp>
        <p:nvSpPr>
          <p:cNvPr id="260" name="Google Shape;260;p10"/>
          <p:cNvSpPr txBox="1">
            <a:spLocks noGrp="1"/>
          </p:cNvSpPr>
          <p:nvPr>
            <p:ph type="title"/>
          </p:nvPr>
        </p:nvSpPr>
        <p:spPr>
          <a:xfrm>
            <a:off x="1948800" y="4014450"/>
            <a:ext cx="5246400" cy="4416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1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1"/>
        <p:cNvGrpSpPr/>
        <p:nvPr/>
      </p:nvGrpSpPr>
      <p:grpSpPr>
        <a:xfrm>
          <a:off x="0" y="0"/>
          <a:ext cx="0" cy="0"/>
          <a:chOff x="0" y="0"/>
          <a:chExt cx="0" cy="0"/>
        </a:xfrm>
      </p:grpSpPr>
      <p:pic>
        <p:nvPicPr>
          <p:cNvPr id="312" name="Google Shape;312;p13"/>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313" name="Google Shape;313;p13"/>
          <p:cNvPicPr preferRelativeResize="0"/>
          <p:nvPr/>
        </p:nvPicPr>
        <p:blipFill rotWithShape="1">
          <a:blip r:embed="rId3">
            <a:alphaModFix amt="60000"/>
          </a:blip>
          <a:srcRect b="1681"/>
          <a:stretch/>
        </p:blipFill>
        <p:spPr>
          <a:xfrm flipH="1">
            <a:off x="6488800" y="0"/>
            <a:ext cx="2740951" cy="5143501"/>
          </a:xfrm>
          <a:prstGeom prst="rect">
            <a:avLst/>
          </a:prstGeom>
          <a:noFill/>
          <a:ln>
            <a:noFill/>
          </a:ln>
        </p:spPr>
      </p:pic>
      <p:grpSp>
        <p:nvGrpSpPr>
          <p:cNvPr id="314" name="Google Shape;314;p13"/>
          <p:cNvGrpSpPr/>
          <p:nvPr/>
        </p:nvGrpSpPr>
        <p:grpSpPr>
          <a:xfrm>
            <a:off x="7427175" y="-528944"/>
            <a:ext cx="2592480" cy="5956880"/>
            <a:chOff x="7427175" y="-528944"/>
            <a:chExt cx="2592480" cy="5956880"/>
          </a:xfrm>
        </p:grpSpPr>
        <p:grpSp>
          <p:nvGrpSpPr>
            <p:cNvPr id="315" name="Google Shape;315;p13"/>
            <p:cNvGrpSpPr/>
            <p:nvPr/>
          </p:nvGrpSpPr>
          <p:grpSpPr>
            <a:xfrm>
              <a:off x="7427175" y="3464375"/>
              <a:ext cx="2007199" cy="1963562"/>
              <a:chOff x="7427175" y="3464375"/>
              <a:chExt cx="2007199" cy="1963562"/>
            </a:xfrm>
          </p:grpSpPr>
          <p:pic>
            <p:nvPicPr>
              <p:cNvPr id="316" name="Google Shape;316;p13"/>
              <p:cNvPicPr preferRelativeResize="0"/>
              <p:nvPr/>
            </p:nvPicPr>
            <p:blipFill>
              <a:blip r:embed="rId4">
                <a:alphaModFix amt="50000"/>
              </a:blip>
              <a:stretch>
                <a:fillRect/>
              </a:stretch>
            </p:blipFill>
            <p:spPr>
              <a:xfrm>
                <a:off x="7427175" y="3464375"/>
                <a:ext cx="2007199" cy="1963562"/>
              </a:xfrm>
              <a:prstGeom prst="rect">
                <a:avLst/>
              </a:prstGeom>
              <a:noFill/>
              <a:ln>
                <a:noFill/>
              </a:ln>
            </p:spPr>
          </p:pic>
          <p:grpSp>
            <p:nvGrpSpPr>
              <p:cNvPr id="317" name="Google Shape;317;p13"/>
              <p:cNvGrpSpPr/>
              <p:nvPr/>
            </p:nvGrpSpPr>
            <p:grpSpPr>
              <a:xfrm>
                <a:off x="8296126" y="3854502"/>
                <a:ext cx="344666" cy="317481"/>
                <a:chOff x="7392988" y="4000501"/>
                <a:chExt cx="2193925" cy="2020888"/>
              </a:xfrm>
            </p:grpSpPr>
            <p:sp>
              <p:nvSpPr>
                <p:cNvPr id="318" name="Google Shape;318;p1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 name="Google Shape;322;p13"/>
              <p:cNvGrpSpPr/>
              <p:nvPr/>
            </p:nvGrpSpPr>
            <p:grpSpPr>
              <a:xfrm>
                <a:off x="7665358" y="3855723"/>
                <a:ext cx="314775" cy="315031"/>
                <a:chOff x="2587625" y="3803651"/>
                <a:chExt cx="1947862" cy="1949451"/>
              </a:xfrm>
            </p:grpSpPr>
            <p:sp>
              <p:nvSpPr>
                <p:cNvPr id="323" name="Google Shape;323;p13"/>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3"/>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5" name="Google Shape;325;p13"/>
              <p:cNvGrpSpPr/>
              <p:nvPr/>
            </p:nvGrpSpPr>
            <p:grpSpPr>
              <a:xfrm>
                <a:off x="7982674" y="4396565"/>
                <a:ext cx="356556" cy="357432"/>
                <a:chOff x="5157788" y="3706813"/>
                <a:chExt cx="1936749" cy="1941513"/>
              </a:xfrm>
            </p:grpSpPr>
            <p:sp>
              <p:nvSpPr>
                <p:cNvPr id="326" name="Google Shape;326;p13"/>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3"/>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3"/>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3"/>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3"/>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3"/>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3"/>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8590475" y="4391836"/>
                <a:ext cx="354895" cy="366891"/>
                <a:chOff x="2470150" y="803276"/>
                <a:chExt cx="1925637" cy="1990725"/>
              </a:xfrm>
            </p:grpSpPr>
            <p:sp>
              <p:nvSpPr>
                <p:cNvPr id="334" name="Google Shape;334;p13"/>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3"/>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3"/>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 name="Google Shape;337;p13"/>
              <p:cNvGrpSpPr/>
              <p:nvPr/>
            </p:nvGrpSpPr>
            <p:grpSpPr>
              <a:xfrm>
                <a:off x="8956809" y="3853843"/>
                <a:ext cx="327048" cy="318787"/>
                <a:chOff x="7593013" y="858838"/>
                <a:chExt cx="2011362" cy="1960563"/>
              </a:xfrm>
            </p:grpSpPr>
            <p:sp>
              <p:nvSpPr>
                <p:cNvPr id="338" name="Google Shape;338;p13"/>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3"/>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3"/>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3"/>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3"/>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13"/>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3"/>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13"/>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13"/>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7" name="Google Shape;347;p13"/>
            <p:cNvGrpSpPr/>
            <p:nvPr/>
          </p:nvGrpSpPr>
          <p:grpSpPr>
            <a:xfrm>
              <a:off x="8056094" y="-528944"/>
              <a:ext cx="1963562" cy="2007199"/>
              <a:chOff x="8056094" y="-528944"/>
              <a:chExt cx="1963562" cy="2007199"/>
            </a:xfrm>
          </p:grpSpPr>
          <p:pic>
            <p:nvPicPr>
              <p:cNvPr id="348" name="Google Shape;348;p13"/>
              <p:cNvPicPr preferRelativeResize="0"/>
              <p:nvPr/>
            </p:nvPicPr>
            <p:blipFill>
              <a:blip r:embed="rId4">
                <a:alphaModFix amt="50000"/>
              </a:blip>
              <a:stretch>
                <a:fillRect/>
              </a:stretch>
            </p:blipFill>
            <p:spPr>
              <a:xfrm rot="-5400000">
                <a:off x="8034275" y="-507125"/>
                <a:ext cx="2007199" cy="1963562"/>
              </a:xfrm>
              <a:prstGeom prst="rect">
                <a:avLst/>
              </a:prstGeom>
              <a:noFill/>
              <a:ln>
                <a:noFill/>
              </a:ln>
            </p:spPr>
          </p:pic>
          <p:grpSp>
            <p:nvGrpSpPr>
              <p:cNvPr id="349" name="Google Shape;349;p13"/>
              <p:cNvGrpSpPr/>
              <p:nvPr/>
            </p:nvGrpSpPr>
            <p:grpSpPr>
              <a:xfrm>
                <a:off x="8377369" y="836972"/>
                <a:ext cx="461140" cy="460762"/>
                <a:chOff x="5448300" y="858838"/>
                <a:chExt cx="1936750" cy="1935163"/>
              </a:xfrm>
            </p:grpSpPr>
            <p:sp>
              <p:nvSpPr>
                <p:cNvPr id="350" name="Google Shape;350;p13"/>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355;p13"/>
              <p:cNvGrpSpPr/>
              <p:nvPr/>
            </p:nvGrpSpPr>
            <p:grpSpPr>
              <a:xfrm>
                <a:off x="8408256" y="235790"/>
                <a:ext cx="399355" cy="400747"/>
                <a:chOff x="6075363" y="1400175"/>
                <a:chExt cx="4960937" cy="4972050"/>
              </a:xfrm>
            </p:grpSpPr>
            <p:sp>
              <p:nvSpPr>
                <p:cNvPr id="356" name="Google Shape;356;p13"/>
                <p:cNvSpPr/>
                <p:nvPr/>
              </p:nvSpPr>
              <p:spPr>
                <a:xfrm>
                  <a:off x="7993063" y="2382838"/>
                  <a:ext cx="1095375" cy="1322388"/>
                </a:xfrm>
                <a:custGeom>
                  <a:avLst/>
                  <a:gdLst/>
                  <a:ahLst/>
                  <a:cxnLst/>
                  <a:rect l="l" t="t" r="r" b="b"/>
                  <a:pathLst>
                    <a:path w="452" h="545" extrusionOk="0">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8166100" y="1400175"/>
                  <a:ext cx="782637" cy="660400"/>
                </a:xfrm>
                <a:custGeom>
                  <a:avLst/>
                  <a:gdLst/>
                  <a:ahLst/>
                  <a:cxnLst/>
                  <a:rect l="l" t="t" r="r" b="b"/>
                  <a:pathLst>
                    <a:path w="323" h="272" extrusionOk="0">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9317037" y="3398838"/>
                  <a:ext cx="180975" cy="546100"/>
                </a:xfrm>
                <a:custGeom>
                  <a:avLst/>
                  <a:gdLst/>
                  <a:ahLst/>
                  <a:cxnLst/>
                  <a:rect l="l" t="t" r="r" b="b"/>
                  <a:pathLst>
                    <a:path w="75" h="225" extrusionOk="0">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6075363" y="2046288"/>
                  <a:ext cx="1774826" cy="2184400"/>
                </a:xfrm>
                <a:custGeom>
                  <a:avLst/>
                  <a:gdLst/>
                  <a:ahLst/>
                  <a:cxnLst/>
                  <a:rect l="l" t="t" r="r" b="b"/>
                  <a:pathLst>
                    <a:path w="733" h="901" extrusionOk="0">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9263062" y="2046288"/>
                  <a:ext cx="1773237" cy="2178050"/>
                </a:xfrm>
                <a:custGeom>
                  <a:avLst/>
                  <a:gdLst/>
                  <a:ahLst/>
                  <a:cxnLst/>
                  <a:rect l="l" t="t" r="r" b="b"/>
                  <a:pathLst>
                    <a:path w="732" h="898" extrusionOk="0">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6075363" y="3849688"/>
                  <a:ext cx="1663699" cy="1566862"/>
                </a:xfrm>
                <a:custGeom>
                  <a:avLst/>
                  <a:gdLst/>
                  <a:ahLst/>
                  <a:cxnLst/>
                  <a:rect l="l" t="t" r="r" b="b"/>
                  <a:pathLst>
                    <a:path w="687" h="646" extrusionOk="0">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9350375" y="3895725"/>
                  <a:ext cx="1685924" cy="1520825"/>
                </a:xfrm>
                <a:custGeom>
                  <a:avLst/>
                  <a:gdLst/>
                  <a:ahLst/>
                  <a:cxnLst/>
                  <a:rect l="l" t="t" r="r" b="b"/>
                  <a:pathLst>
                    <a:path w="696" h="627" extrusionOk="0">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6527800" y="5741988"/>
                  <a:ext cx="4059237" cy="630237"/>
                </a:xfrm>
                <a:custGeom>
                  <a:avLst/>
                  <a:gdLst/>
                  <a:ahLst/>
                  <a:cxnLst/>
                  <a:rect l="l" t="t" r="r" b="b"/>
                  <a:pathLst>
                    <a:path w="1675" h="260" extrusionOk="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613650" y="3379788"/>
                  <a:ext cx="212725" cy="584200"/>
                </a:xfrm>
                <a:custGeom>
                  <a:avLst/>
                  <a:gdLst/>
                  <a:ahLst/>
                  <a:cxnLst/>
                  <a:rect l="l" t="t" r="r" b="b"/>
                  <a:pathLst>
                    <a:path w="88" h="241" extrusionOk="0">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507288" y="4027488"/>
                  <a:ext cx="2095499" cy="1389062"/>
                </a:xfrm>
                <a:custGeom>
                  <a:avLst/>
                  <a:gdLst/>
                  <a:ahLst/>
                  <a:cxnLst/>
                  <a:rect l="l" t="t" r="r" b="b"/>
                  <a:pathLst>
                    <a:path w="865" h="573" extrusionOk="0">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13"/>
              <p:cNvGrpSpPr/>
              <p:nvPr/>
            </p:nvGrpSpPr>
            <p:grpSpPr>
              <a:xfrm>
                <a:off x="8993226" y="584664"/>
                <a:ext cx="344666" cy="317481"/>
                <a:chOff x="7392988" y="4000501"/>
                <a:chExt cx="2193925" cy="2020888"/>
              </a:xfrm>
            </p:grpSpPr>
            <p:sp>
              <p:nvSpPr>
                <p:cNvPr id="367" name="Google Shape;367;p1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71" name="Google Shape;371;p13"/>
          <p:cNvGrpSpPr/>
          <p:nvPr/>
        </p:nvGrpSpPr>
        <p:grpSpPr>
          <a:xfrm>
            <a:off x="-3638240" y="-2808862"/>
            <a:ext cx="5890252" cy="9371823"/>
            <a:chOff x="-3638240" y="-2808862"/>
            <a:chExt cx="5890252" cy="9371823"/>
          </a:xfrm>
        </p:grpSpPr>
        <p:pic>
          <p:nvPicPr>
            <p:cNvPr id="372" name="Google Shape;372;p13"/>
            <p:cNvPicPr preferRelativeResize="0"/>
            <p:nvPr/>
          </p:nvPicPr>
          <p:blipFill rotWithShape="1">
            <a:blip r:embed="rId5">
              <a:alphaModFix amt="50000"/>
            </a:blip>
            <a:srcRect/>
            <a:stretch/>
          </p:blipFill>
          <p:spPr>
            <a:xfrm rot="3138392">
              <a:off x="-1972637" y="-2080688"/>
              <a:ext cx="3541899" cy="3464897"/>
            </a:xfrm>
            <a:prstGeom prst="rect">
              <a:avLst/>
            </a:prstGeom>
            <a:noFill/>
            <a:ln>
              <a:noFill/>
            </a:ln>
          </p:spPr>
        </p:pic>
        <p:pic>
          <p:nvPicPr>
            <p:cNvPr id="373" name="Google Shape;373;p13"/>
            <p:cNvPicPr preferRelativeResize="0"/>
            <p:nvPr/>
          </p:nvPicPr>
          <p:blipFill rotWithShape="1">
            <a:blip r:embed="rId5">
              <a:alphaModFix amt="50000"/>
            </a:blip>
            <a:srcRect/>
            <a:stretch/>
          </p:blipFill>
          <p:spPr>
            <a:xfrm rot="2023802">
              <a:off x="-2974361" y="2406325"/>
              <a:ext cx="3541900" cy="3464897"/>
            </a:xfrm>
            <a:prstGeom prst="rect">
              <a:avLst/>
            </a:prstGeom>
            <a:noFill/>
            <a:ln>
              <a:noFill/>
            </a:ln>
          </p:spPr>
        </p:pic>
      </p:grpSp>
      <p:sp>
        <p:nvSpPr>
          <p:cNvPr id="374" name="Google Shape;37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5" name="Google Shape;375;p13"/>
          <p:cNvSpPr txBox="1">
            <a:spLocks noGrp="1"/>
          </p:cNvSpPr>
          <p:nvPr>
            <p:ph type="title" idx="2" hasCustomPrompt="1"/>
          </p:nvPr>
        </p:nvSpPr>
        <p:spPr>
          <a:xfrm>
            <a:off x="720000" y="1355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6" name="Google Shape;376;p13"/>
          <p:cNvSpPr txBox="1">
            <a:spLocks noGrp="1"/>
          </p:cNvSpPr>
          <p:nvPr>
            <p:ph type="title" idx="3" hasCustomPrompt="1"/>
          </p:nvPr>
        </p:nvSpPr>
        <p:spPr>
          <a:xfrm>
            <a:off x="3958500" y="249223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7" name="Google Shape;377;p13"/>
          <p:cNvSpPr txBox="1">
            <a:spLocks noGrp="1"/>
          </p:cNvSpPr>
          <p:nvPr>
            <p:ph type="title" idx="4" hasCustomPrompt="1"/>
          </p:nvPr>
        </p:nvSpPr>
        <p:spPr>
          <a:xfrm>
            <a:off x="3958500" y="1355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8" name="Google Shape;378;p13"/>
          <p:cNvSpPr txBox="1">
            <a:spLocks noGrp="1"/>
          </p:cNvSpPr>
          <p:nvPr>
            <p:ph type="title" idx="5" hasCustomPrompt="1"/>
          </p:nvPr>
        </p:nvSpPr>
        <p:spPr>
          <a:xfrm>
            <a:off x="720003" y="362928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9" name="Google Shape;379;p13"/>
          <p:cNvSpPr txBox="1">
            <a:spLocks noGrp="1"/>
          </p:cNvSpPr>
          <p:nvPr>
            <p:ph type="title" idx="6" hasCustomPrompt="1"/>
          </p:nvPr>
        </p:nvSpPr>
        <p:spPr>
          <a:xfrm>
            <a:off x="720006" y="2492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0" name="Google Shape;380;p13"/>
          <p:cNvSpPr txBox="1">
            <a:spLocks noGrp="1"/>
          </p:cNvSpPr>
          <p:nvPr>
            <p:ph type="title" idx="7" hasCustomPrompt="1"/>
          </p:nvPr>
        </p:nvSpPr>
        <p:spPr>
          <a:xfrm>
            <a:off x="3958500" y="362928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1" name="Google Shape;381;p13"/>
          <p:cNvSpPr txBox="1">
            <a:spLocks noGrp="1"/>
          </p:cNvSpPr>
          <p:nvPr>
            <p:ph type="subTitle" idx="1"/>
          </p:nvPr>
        </p:nvSpPr>
        <p:spPr>
          <a:xfrm>
            <a:off x="720000" y="1757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2" name="Google Shape;382;p13"/>
          <p:cNvSpPr txBox="1">
            <a:spLocks noGrp="1"/>
          </p:cNvSpPr>
          <p:nvPr>
            <p:ph type="subTitle" idx="8"/>
          </p:nvPr>
        </p:nvSpPr>
        <p:spPr>
          <a:xfrm>
            <a:off x="3958500" y="1757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3" name="Google Shape;383;p13"/>
          <p:cNvSpPr txBox="1">
            <a:spLocks noGrp="1"/>
          </p:cNvSpPr>
          <p:nvPr>
            <p:ph type="subTitle" idx="9"/>
          </p:nvPr>
        </p:nvSpPr>
        <p:spPr>
          <a:xfrm>
            <a:off x="720006" y="2894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4" name="Google Shape;384;p13"/>
          <p:cNvSpPr txBox="1">
            <a:spLocks noGrp="1"/>
          </p:cNvSpPr>
          <p:nvPr>
            <p:ph type="subTitle" idx="13"/>
          </p:nvPr>
        </p:nvSpPr>
        <p:spPr>
          <a:xfrm>
            <a:off x="3958500" y="289424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5" name="Google Shape;385;p13"/>
          <p:cNvSpPr txBox="1">
            <a:spLocks noGrp="1"/>
          </p:cNvSpPr>
          <p:nvPr>
            <p:ph type="subTitle" idx="14"/>
          </p:nvPr>
        </p:nvSpPr>
        <p:spPr>
          <a:xfrm>
            <a:off x="720003" y="403129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6" name="Google Shape;386;p13"/>
          <p:cNvSpPr txBox="1">
            <a:spLocks noGrp="1"/>
          </p:cNvSpPr>
          <p:nvPr>
            <p:ph type="subTitle" idx="15"/>
          </p:nvPr>
        </p:nvSpPr>
        <p:spPr>
          <a:xfrm>
            <a:off x="3958500" y="403129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35"/>
        <p:cNvGrpSpPr/>
        <p:nvPr/>
      </p:nvGrpSpPr>
      <p:grpSpPr>
        <a:xfrm>
          <a:off x="0" y="0"/>
          <a:ext cx="0" cy="0"/>
          <a:chOff x="0" y="0"/>
          <a:chExt cx="0" cy="0"/>
        </a:xfrm>
      </p:grpSpPr>
      <p:pic>
        <p:nvPicPr>
          <p:cNvPr id="736" name="Google Shape;736;p23"/>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737" name="Google Shape;737;p23"/>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738" name="Google Shape;738;p23"/>
          <p:cNvGrpSpPr/>
          <p:nvPr/>
        </p:nvGrpSpPr>
        <p:grpSpPr>
          <a:xfrm>
            <a:off x="-1317551" y="-1764187"/>
            <a:ext cx="12139827" cy="8644226"/>
            <a:chOff x="-1317551" y="-1764187"/>
            <a:chExt cx="12139827" cy="8644226"/>
          </a:xfrm>
        </p:grpSpPr>
        <p:pic>
          <p:nvPicPr>
            <p:cNvPr id="739" name="Google Shape;739;p23"/>
            <p:cNvPicPr preferRelativeResize="0"/>
            <p:nvPr/>
          </p:nvPicPr>
          <p:blipFill rotWithShape="1">
            <a:blip r:embed="rId4">
              <a:alphaModFix amt="50000"/>
            </a:blip>
            <a:srcRect/>
            <a:stretch/>
          </p:blipFill>
          <p:spPr>
            <a:xfrm rot="1120938">
              <a:off x="6818751" y="-1288200"/>
              <a:ext cx="3541899" cy="3464898"/>
            </a:xfrm>
            <a:prstGeom prst="rect">
              <a:avLst/>
            </a:prstGeom>
            <a:noFill/>
            <a:ln>
              <a:noFill/>
            </a:ln>
          </p:spPr>
        </p:pic>
        <p:pic>
          <p:nvPicPr>
            <p:cNvPr id="740" name="Google Shape;740;p23"/>
            <p:cNvPicPr preferRelativeResize="0"/>
            <p:nvPr/>
          </p:nvPicPr>
          <p:blipFill rotWithShape="1">
            <a:blip r:embed="rId4">
              <a:alphaModFix amt="50000"/>
            </a:blip>
            <a:srcRect/>
            <a:stretch/>
          </p:blipFill>
          <p:spPr>
            <a:xfrm rot="4680349">
              <a:off x="-1025849" y="3055277"/>
              <a:ext cx="3541900" cy="3464897"/>
            </a:xfrm>
            <a:prstGeom prst="rect">
              <a:avLst/>
            </a:prstGeom>
            <a:noFill/>
            <a:ln>
              <a:noFill/>
            </a:ln>
          </p:spPr>
        </p:pic>
      </p:grpSp>
      <p:grpSp>
        <p:nvGrpSpPr>
          <p:cNvPr id="741" name="Google Shape;741;p23"/>
          <p:cNvGrpSpPr/>
          <p:nvPr/>
        </p:nvGrpSpPr>
        <p:grpSpPr>
          <a:xfrm>
            <a:off x="-812831" y="-464094"/>
            <a:ext cx="10247205" cy="6233605"/>
            <a:chOff x="-812831" y="-464094"/>
            <a:chExt cx="10247205" cy="6233605"/>
          </a:xfrm>
        </p:grpSpPr>
        <p:grpSp>
          <p:nvGrpSpPr>
            <p:cNvPr id="742" name="Google Shape;742;p23"/>
            <p:cNvGrpSpPr/>
            <p:nvPr/>
          </p:nvGrpSpPr>
          <p:grpSpPr>
            <a:xfrm>
              <a:off x="-812831" y="-464094"/>
              <a:ext cx="1963562" cy="2007199"/>
              <a:chOff x="-812831" y="-464094"/>
              <a:chExt cx="1963562" cy="2007199"/>
            </a:xfrm>
          </p:grpSpPr>
          <p:pic>
            <p:nvPicPr>
              <p:cNvPr id="743" name="Google Shape;743;p23"/>
              <p:cNvPicPr preferRelativeResize="0"/>
              <p:nvPr/>
            </p:nvPicPr>
            <p:blipFill>
              <a:blip r:embed="rId5">
                <a:alphaModFix amt="50000"/>
              </a:blip>
              <a:stretch>
                <a:fillRect/>
              </a:stretch>
            </p:blipFill>
            <p:spPr>
              <a:xfrm rot="5400000">
                <a:off x="-834650" y="-442275"/>
                <a:ext cx="2007199" cy="1963562"/>
              </a:xfrm>
              <a:prstGeom prst="rect">
                <a:avLst/>
              </a:prstGeom>
              <a:noFill/>
              <a:ln>
                <a:noFill/>
              </a:ln>
            </p:spPr>
          </p:pic>
          <p:grpSp>
            <p:nvGrpSpPr>
              <p:cNvPr id="744" name="Google Shape;744;p23"/>
              <p:cNvGrpSpPr/>
              <p:nvPr/>
            </p:nvGrpSpPr>
            <p:grpSpPr>
              <a:xfrm>
                <a:off x="432509" y="425393"/>
                <a:ext cx="327048" cy="318787"/>
                <a:chOff x="7593013" y="858838"/>
                <a:chExt cx="2011362" cy="1960563"/>
              </a:xfrm>
            </p:grpSpPr>
            <p:sp>
              <p:nvSpPr>
                <p:cNvPr id="745" name="Google Shape;745;p23"/>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3"/>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23"/>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23"/>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3"/>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3"/>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3"/>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3"/>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3"/>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23"/>
              <p:cNvGrpSpPr/>
              <p:nvPr/>
            </p:nvGrpSpPr>
            <p:grpSpPr>
              <a:xfrm>
                <a:off x="475773" y="1088819"/>
                <a:ext cx="268433" cy="269094"/>
                <a:chOff x="5157788" y="3706813"/>
                <a:chExt cx="1936749" cy="1941513"/>
              </a:xfrm>
            </p:grpSpPr>
            <p:sp>
              <p:nvSpPr>
                <p:cNvPr id="755" name="Google Shape;755;p23"/>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23"/>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3"/>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3"/>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3"/>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3"/>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23"/>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2" name="Google Shape;762;p23"/>
              <p:cNvGrpSpPr/>
              <p:nvPr/>
            </p:nvGrpSpPr>
            <p:grpSpPr>
              <a:xfrm>
                <a:off x="-163800" y="693721"/>
                <a:ext cx="399570" cy="413075"/>
                <a:chOff x="2470150" y="803276"/>
                <a:chExt cx="1925637" cy="1990725"/>
              </a:xfrm>
            </p:grpSpPr>
            <p:sp>
              <p:nvSpPr>
                <p:cNvPr id="763" name="Google Shape;763;p23"/>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3"/>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3"/>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66" name="Google Shape;766;p23"/>
            <p:cNvGrpSpPr/>
            <p:nvPr/>
          </p:nvGrpSpPr>
          <p:grpSpPr>
            <a:xfrm>
              <a:off x="7427175" y="3805950"/>
              <a:ext cx="2007199" cy="1963562"/>
              <a:chOff x="7427175" y="3805950"/>
              <a:chExt cx="2007199" cy="1963562"/>
            </a:xfrm>
          </p:grpSpPr>
          <p:pic>
            <p:nvPicPr>
              <p:cNvPr id="767" name="Google Shape;767;p23"/>
              <p:cNvPicPr preferRelativeResize="0"/>
              <p:nvPr/>
            </p:nvPicPr>
            <p:blipFill>
              <a:blip r:embed="rId5">
                <a:alphaModFix amt="50000"/>
              </a:blip>
              <a:stretch>
                <a:fillRect/>
              </a:stretch>
            </p:blipFill>
            <p:spPr>
              <a:xfrm>
                <a:off x="7427175" y="3805950"/>
                <a:ext cx="2007199" cy="1963562"/>
              </a:xfrm>
              <a:prstGeom prst="rect">
                <a:avLst/>
              </a:prstGeom>
              <a:noFill/>
              <a:ln>
                <a:noFill/>
              </a:ln>
            </p:spPr>
          </p:pic>
          <p:grpSp>
            <p:nvGrpSpPr>
              <p:cNvPr id="768" name="Google Shape;768;p23"/>
              <p:cNvGrpSpPr/>
              <p:nvPr/>
            </p:nvGrpSpPr>
            <p:grpSpPr>
              <a:xfrm>
                <a:off x="7684576" y="4187077"/>
                <a:ext cx="344666" cy="317481"/>
                <a:chOff x="7392988" y="4000501"/>
                <a:chExt cx="2193925" cy="2020888"/>
              </a:xfrm>
            </p:grpSpPr>
            <p:sp>
              <p:nvSpPr>
                <p:cNvPr id="769" name="Google Shape;769;p2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2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2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3" name="Google Shape;773;p23"/>
              <p:cNvGrpSpPr/>
              <p:nvPr/>
            </p:nvGrpSpPr>
            <p:grpSpPr>
              <a:xfrm>
                <a:off x="8322158" y="4188298"/>
                <a:ext cx="314775" cy="315031"/>
                <a:chOff x="2587625" y="3803651"/>
                <a:chExt cx="1947862" cy="1949451"/>
              </a:xfrm>
            </p:grpSpPr>
            <p:sp>
              <p:nvSpPr>
                <p:cNvPr id="774" name="Google Shape;774;p23"/>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3"/>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6" name="Google Shape;776;p23"/>
              <p:cNvGrpSpPr/>
              <p:nvPr/>
            </p:nvGrpSpPr>
            <p:grpSpPr>
              <a:xfrm>
                <a:off x="7958137" y="4710338"/>
                <a:ext cx="405749" cy="405417"/>
                <a:chOff x="5448300" y="858838"/>
                <a:chExt cx="1936750" cy="1935163"/>
              </a:xfrm>
            </p:grpSpPr>
            <p:sp>
              <p:nvSpPr>
                <p:cNvPr id="777" name="Google Shape;777;p23"/>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3"/>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3"/>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3"/>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3"/>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1pPr>
            <a:lvl2pPr marL="914400" lvl="1"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2pPr>
            <a:lvl3pPr marL="1371600" lvl="2"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3pPr>
            <a:lvl4pPr marL="1828800" lvl="3"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4pPr>
            <a:lvl5pPr marL="2286000" lvl="4"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5pPr>
            <a:lvl6pPr marL="2743200" lvl="5"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6pPr>
            <a:lvl7pPr marL="3200400" lvl="6"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7pPr>
            <a:lvl8pPr marL="3657600" lvl="7"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8pPr>
            <a:lvl9pPr marL="4114800" lvl="8"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8" r:id="rId7"/>
    <p:sldLayoutId id="2147483659"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28"/>
          <p:cNvSpPr txBox="1">
            <a:spLocks noGrp="1"/>
          </p:cNvSpPr>
          <p:nvPr>
            <p:ph type="ctrTitle"/>
          </p:nvPr>
        </p:nvSpPr>
        <p:spPr>
          <a:xfrm>
            <a:off x="2007750" y="1538050"/>
            <a:ext cx="6719700" cy="149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Adaptive Mentor</a:t>
            </a:r>
            <a:endParaRPr b="0" dirty="0"/>
          </a:p>
        </p:txBody>
      </p:sp>
      <p:sp>
        <p:nvSpPr>
          <p:cNvPr id="810" name="Google Shape;810;p28"/>
          <p:cNvSpPr txBox="1">
            <a:spLocks noGrp="1"/>
          </p:cNvSpPr>
          <p:nvPr>
            <p:ph type="subTitle" idx="1"/>
          </p:nvPr>
        </p:nvSpPr>
        <p:spPr>
          <a:xfrm>
            <a:off x="3601961" y="3610341"/>
            <a:ext cx="4966809" cy="666761"/>
          </a:xfrm>
          <a:prstGeom prst="rect">
            <a:avLst/>
          </a:prstGeom>
        </p:spPr>
        <p:txBody>
          <a:bodyPr spcFirstLastPara="1" wrap="square" lIns="91425" tIns="91425" rIns="91425" bIns="91425" anchor="t" anchorCtr="0">
            <a:noAutofit/>
          </a:bodyPr>
          <a:lstStyle/>
          <a:p>
            <a:pPr marL="171450" indent="-171450">
              <a:buSzPts val="1100"/>
              <a:buFont typeface="Arial" panose="020B0604020202020204" pitchFamily="34" charset="0"/>
              <a:buChar char="•"/>
            </a:pPr>
            <a:r>
              <a:rPr lang="en-US" sz="1400" dirty="0">
                <a:latin typeface="Aptos Narrow" panose="020B0004020202020204" pitchFamily="34" charset="0"/>
              </a:rPr>
              <a:t>Khushi Hinge- 1132230937, Ridhi Sharma- 1132230426</a:t>
            </a:r>
          </a:p>
          <a:p>
            <a:pPr marL="0" indent="0">
              <a:buSzPts val="1100"/>
            </a:pPr>
            <a:r>
              <a:rPr lang="en-US" sz="1400" dirty="0">
                <a:latin typeface="Aptos Narrow" panose="020B0004020202020204" pitchFamily="34" charset="0"/>
              </a:rPr>
              <a:t>     Meghal Mehta- 1132230255,  Riya Jamgaonkar- 1132231253</a:t>
            </a:r>
            <a:endParaRPr sz="1400" dirty="0">
              <a:latin typeface="Aptos Narrow" panose="020B0004020202020204" pitchFamily="34" charset="0"/>
            </a:endParaRPr>
          </a:p>
        </p:txBody>
      </p:sp>
      <p:cxnSp>
        <p:nvCxnSpPr>
          <p:cNvPr id="811" name="Google Shape;811;p28"/>
          <p:cNvCxnSpPr/>
          <p:nvPr/>
        </p:nvCxnSpPr>
        <p:spPr>
          <a:xfrm>
            <a:off x="2104775" y="3035250"/>
            <a:ext cx="6063900" cy="0"/>
          </a:xfrm>
          <a:prstGeom prst="straightConnector1">
            <a:avLst/>
          </a:prstGeom>
          <a:noFill/>
          <a:ln w="9525" cap="flat" cmpd="sng">
            <a:solidFill>
              <a:schemeClr val="dk1"/>
            </a:solidFill>
            <a:prstDash val="solid"/>
            <a:round/>
            <a:headEnd type="none" w="med" len="med"/>
            <a:tailEnd type="none" w="med" len="med"/>
          </a:ln>
        </p:spPr>
      </p:cxnSp>
      <p:grpSp>
        <p:nvGrpSpPr>
          <p:cNvPr id="812" name="Google Shape;812;p28"/>
          <p:cNvGrpSpPr/>
          <p:nvPr/>
        </p:nvGrpSpPr>
        <p:grpSpPr>
          <a:xfrm>
            <a:off x="7427175" y="-524725"/>
            <a:ext cx="2007199" cy="1963562"/>
            <a:chOff x="7427175" y="-524725"/>
            <a:chExt cx="2007199" cy="1963562"/>
          </a:xfrm>
        </p:grpSpPr>
        <p:pic>
          <p:nvPicPr>
            <p:cNvPr id="813" name="Google Shape;813;p28"/>
            <p:cNvPicPr preferRelativeResize="0"/>
            <p:nvPr/>
          </p:nvPicPr>
          <p:blipFill>
            <a:blip r:embed="rId3">
              <a:alphaModFix amt="50000"/>
            </a:blip>
            <a:stretch>
              <a:fillRect/>
            </a:stretch>
          </p:blipFill>
          <p:spPr>
            <a:xfrm>
              <a:off x="7427175" y="-524725"/>
              <a:ext cx="2007199" cy="1963562"/>
            </a:xfrm>
            <a:prstGeom prst="rect">
              <a:avLst/>
            </a:prstGeom>
            <a:noFill/>
            <a:ln>
              <a:noFill/>
            </a:ln>
          </p:spPr>
        </p:pic>
        <p:grpSp>
          <p:nvGrpSpPr>
            <p:cNvPr id="814" name="Google Shape;814;p28"/>
            <p:cNvGrpSpPr/>
            <p:nvPr/>
          </p:nvGrpSpPr>
          <p:grpSpPr>
            <a:xfrm>
              <a:off x="8307201" y="993777"/>
              <a:ext cx="344666" cy="317481"/>
              <a:chOff x="7392988" y="4000501"/>
              <a:chExt cx="2193925" cy="2020888"/>
            </a:xfrm>
          </p:grpSpPr>
          <p:sp>
            <p:nvSpPr>
              <p:cNvPr id="815" name="Google Shape;815;p28"/>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8"/>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28"/>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28"/>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9" name="Google Shape;819;p28"/>
            <p:cNvGrpSpPr/>
            <p:nvPr/>
          </p:nvGrpSpPr>
          <p:grpSpPr>
            <a:xfrm>
              <a:off x="7651833" y="-116002"/>
              <a:ext cx="314775" cy="315031"/>
              <a:chOff x="2587625" y="3803651"/>
              <a:chExt cx="1947862" cy="1949451"/>
            </a:xfrm>
          </p:grpSpPr>
          <p:sp>
            <p:nvSpPr>
              <p:cNvPr id="820" name="Google Shape;820;p28"/>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8"/>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2" name="Google Shape;822;p28"/>
            <p:cNvGrpSpPr/>
            <p:nvPr/>
          </p:nvGrpSpPr>
          <p:grpSpPr>
            <a:xfrm>
              <a:off x="7985984" y="411843"/>
              <a:ext cx="327048" cy="318787"/>
              <a:chOff x="7593013" y="858838"/>
              <a:chExt cx="2011362" cy="1960563"/>
            </a:xfrm>
          </p:grpSpPr>
          <p:sp>
            <p:nvSpPr>
              <p:cNvPr id="823" name="Google Shape;823;p28"/>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8"/>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8"/>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8"/>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8"/>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8"/>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8"/>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8"/>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8"/>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662B-B26E-DDC8-779C-0FE08F8867A2}"/>
              </a:ext>
            </a:extLst>
          </p:cNvPr>
          <p:cNvSpPr>
            <a:spLocks noGrp="1"/>
          </p:cNvSpPr>
          <p:nvPr>
            <p:ph type="title"/>
          </p:nvPr>
        </p:nvSpPr>
        <p:spPr/>
        <p:txBody>
          <a:bodyPr/>
          <a:lstStyle/>
          <a:p>
            <a:r>
              <a:rPr lang="en-IN" dirty="0"/>
              <a:t>Conclusion &amp; Benefits</a:t>
            </a:r>
            <a:br>
              <a:rPr lang="en-IN" dirty="0"/>
            </a:br>
            <a:endParaRPr lang="en-IN" dirty="0"/>
          </a:p>
        </p:txBody>
      </p:sp>
      <p:sp>
        <p:nvSpPr>
          <p:cNvPr id="3" name="Title 2">
            <a:extLst>
              <a:ext uri="{FF2B5EF4-FFF2-40B4-BE49-F238E27FC236}">
                <a16:creationId xmlns:a16="http://schemas.microsoft.com/office/drawing/2014/main" id="{3B09DF83-C5FA-71A3-2F83-FCD2362C5037}"/>
              </a:ext>
            </a:extLst>
          </p:cNvPr>
          <p:cNvSpPr>
            <a:spLocks noGrp="1"/>
          </p:cNvSpPr>
          <p:nvPr>
            <p:ph type="title" idx="2"/>
          </p:nvPr>
        </p:nvSpPr>
        <p:spPr/>
        <p:txBody>
          <a:bodyPr/>
          <a:lstStyle/>
          <a:p>
            <a:r>
              <a:rPr lang="en-US" dirty="0"/>
              <a:t>04</a:t>
            </a:r>
            <a:endParaRPr lang="en-IN" dirty="0"/>
          </a:p>
        </p:txBody>
      </p:sp>
    </p:spTree>
    <p:extLst>
      <p:ext uri="{BB962C8B-B14F-4D97-AF65-F5344CB8AC3E}">
        <p14:creationId xmlns:p14="http://schemas.microsoft.com/office/powerpoint/2010/main" val="5701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D515-C316-2DB1-31DF-936A929F9A25}"/>
              </a:ext>
            </a:extLst>
          </p:cNvPr>
          <p:cNvSpPr>
            <a:spLocks noGrp="1"/>
          </p:cNvSpPr>
          <p:nvPr>
            <p:ph type="title"/>
          </p:nvPr>
        </p:nvSpPr>
        <p:spPr/>
        <p:txBody>
          <a:bodyPr/>
          <a:lstStyle/>
          <a:p>
            <a:r>
              <a:rPr lang="en-IN" dirty="0"/>
              <a:t>Conclusion &amp; Benefits</a:t>
            </a:r>
            <a:br>
              <a:rPr lang="en-IN" dirty="0"/>
            </a:br>
            <a:endParaRPr lang="en-IN" dirty="0"/>
          </a:p>
        </p:txBody>
      </p:sp>
      <p:sp>
        <p:nvSpPr>
          <p:cNvPr id="4" name="Subtitle 3">
            <a:extLst>
              <a:ext uri="{FF2B5EF4-FFF2-40B4-BE49-F238E27FC236}">
                <a16:creationId xmlns:a16="http://schemas.microsoft.com/office/drawing/2014/main" id="{3F6C27B8-D787-A879-3E89-F41BDD717ABC}"/>
              </a:ext>
            </a:extLst>
          </p:cNvPr>
          <p:cNvSpPr>
            <a:spLocks noGrp="1"/>
          </p:cNvSpPr>
          <p:nvPr>
            <p:ph type="subTitle" idx="2"/>
          </p:nvPr>
        </p:nvSpPr>
        <p:spPr>
          <a:xfrm>
            <a:off x="720000" y="1249679"/>
            <a:ext cx="7601040" cy="3604261"/>
          </a:xfrm>
        </p:spPr>
        <p:txBody>
          <a:bodyPr/>
          <a:lstStyle/>
          <a:p>
            <a:pPr>
              <a:buNone/>
            </a:pPr>
            <a:r>
              <a:rPr lang="en-US" sz="1400" b="1" dirty="0"/>
              <a:t>Conclusion- </a:t>
            </a:r>
          </a:p>
          <a:p>
            <a:pPr>
              <a:buNone/>
            </a:pPr>
            <a:r>
              <a:rPr lang="en-US" sz="1400" dirty="0"/>
              <a:t>       The Adaptive Mentor system successfully integrates personalized learning with real-time data analysis to provide tailored educational content. By leveraging data, the system adapts to individual learning styles, ensuring an engaging and effective learning experience. Secure authentication, efficient backend processing, and a responsive user interface contribute to the platform’s reliability and scalability.</a:t>
            </a:r>
          </a:p>
          <a:p>
            <a:pPr>
              <a:buNone/>
            </a:pPr>
            <a:r>
              <a:rPr lang="en-US" sz="1400" b="1" dirty="0"/>
              <a:t>Benefits- </a:t>
            </a:r>
          </a:p>
          <a:p>
            <a:pPr>
              <a:buFont typeface="Arial" panose="020B0604020202020204" pitchFamily="34" charset="0"/>
              <a:buChar char="•"/>
            </a:pPr>
            <a:r>
              <a:rPr lang="en-US" sz="1400" b="1" dirty="0"/>
              <a:t>Personalized Learning:</a:t>
            </a:r>
            <a:r>
              <a:rPr lang="en-US" sz="1400" dirty="0"/>
              <a:t> Adapts content to match the student’s pace and preferences, improving engagement and retention.</a:t>
            </a:r>
          </a:p>
          <a:p>
            <a:pPr>
              <a:buFont typeface="Arial" panose="020B0604020202020204" pitchFamily="34" charset="0"/>
              <a:buChar char="•"/>
            </a:pPr>
            <a:r>
              <a:rPr lang="en-US" sz="1400" b="1" dirty="0"/>
              <a:t>Improved Monitoring:</a:t>
            </a:r>
            <a:r>
              <a:rPr lang="en-US" sz="1400" dirty="0"/>
              <a:t> Enables counsellors and administrators to track student progress effectively.</a:t>
            </a:r>
          </a:p>
          <a:p>
            <a:pPr>
              <a:buFont typeface="Arial" panose="020B0604020202020204" pitchFamily="34" charset="0"/>
              <a:buChar char="•"/>
            </a:pPr>
            <a:r>
              <a:rPr lang="en-US" sz="1400" b="1" dirty="0"/>
              <a:t>Real-time Adaptation:</a:t>
            </a:r>
            <a:r>
              <a:rPr lang="en-US" sz="1400" dirty="0"/>
              <a:t> Processes sensor data dynamically to provide immediate feedback and content adjustments.</a:t>
            </a:r>
          </a:p>
          <a:p>
            <a:pPr>
              <a:buFont typeface="Arial" panose="020B0604020202020204" pitchFamily="34" charset="0"/>
              <a:buChar char="•"/>
            </a:pPr>
            <a:r>
              <a:rPr lang="en-US" sz="1400" b="1" dirty="0"/>
              <a:t>Data Security:</a:t>
            </a:r>
            <a:r>
              <a:rPr lang="en-US" sz="1400" dirty="0"/>
              <a:t> Ensures secure storage and transmission of sensitive user information.</a:t>
            </a:r>
          </a:p>
          <a:p>
            <a:pPr>
              <a:buFont typeface="Arial" panose="020B0604020202020204" pitchFamily="34" charset="0"/>
              <a:buChar char="•"/>
            </a:pPr>
            <a:r>
              <a:rPr lang="en-US" sz="1400" b="1" dirty="0"/>
              <a:t>Efficient Management:</a:t>
            </a:r>
            <a:r>
              <a:rPr lang="en-US" sz="1400" dirty="0"/>
              <a:t> Allows administrators to manage users, content, and system performance seamlessly.</a:t>
            </a:r>
          </a:p>
          <a:p>
            <a:pPr marL="4381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40374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FB4D-580B-9B5C-4D11-C2038F3B338D}"/>
              </a:ext>
            </a:extLst>
          </p:cNvPr>
          <p:cNvSpPr>
            <a:spLocks noGrp="1"/>
          </p:cNvSpPr>
          <p:nvPr>
            <p:ph type="title"/>
          </p:nvPr>
        </p:nvSpPr>
        <p:spPr>
          <a:xfrm>
            <a:off x="2563642" y="2074102"/>
            <a:ext cx="4016715" cy="995295"/>
          </a:xfrm>
        </p:spPr>
        <p:txBody>
          <a:bodyPr/>
          <a:lstStyle/>
          <a:p>
            <a:r>
              <a:rPr lang="en-US" sz="5400" dirty="0"/>
              <a:t>Thank you</a:t>
            </a:r>
            <a:endParaRPr lang="en-IN" sz="5400" dirty="0"/>
          </a:p>
        </p:txBody>
      </p:sp>
    </p:spTree>
    <p:extLst>
      <p:ext uri="{BB962C8B-B14F-4D97-AF65-F5344CB8AC3E}">
        <p14:creationId xmlns:p14="http://schemas.microsoft.com/office/powerpoint/2010/main" val="307659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846" name="Google Shape;846;p30"/>
          <p:cNvSpPr txBox="1">
            <a:spLocks noGrp="1"/>
          </p:cNvSpPr>
          <p:nvPr>
            <p:ph type="title" idx="2"/>
          </p:nvPr>
        </p:nvSpPr>
        <p:spPr>
          <a:xfrm>
            <a:off x="720000" y="1410550"/>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847" name="Google Shape;847;p30"/>
          <p:cNvSpPr txBox="1">
            <a:spLocks noGrp="1"/>
          </p:cNvSpPr>
          <p:nvPr>
            <p:ph type="title" idx="3"/>
          </p:nvPr>
        </p:nvSpPr>
        <p:spPr>
          <a:xfrm>
            <a:off x="3958500" y="2951892"/>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848" name="Google Shape;848;p30"/>
          <p:cNvSpPr txBox="1">
            <a:spLocks noGrp="1"/>
          </p:cNvSpPr>
          <p:nvPr>
            <p:ph type="title" idx="4"/>
          </p:nvPr>
        </p:nvSpPr>
        <p:spPr>
          <a:xfrm>
            <a:off x="3958500" y="1410550"/>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850" name="Google Shape;850;p30"/>
          <p:cNvSpPr txBox="1">
            <a:spLocks noGrp="1"/>
          </p:cNvSpPr>
          <p:nvPr>
            <p:ph type="title" idx="6"/>
          </p:nvPr>
        </p:nvSpPr>
        <p:spPr>
          <a:xfrm>
            <a:off x="720000" y="2955636"/>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852" name="Google Shape;852;p30"/>
          <p:cNvSpPr txBox="1">
            <a:spLocks noGrp="1"/>
          </p:cNvSpPr>
          <p:nvPr>
            <p:ph type="subTitle" idx="1"/>
          </p:nvPr>
        </p:nvSpPr>
        <p:spPr>
          <a:xfrm>
            <a:off x="720000" y="1884161"/>
            <a:ext cx="2839500" cy="572700"/>
          </a:xfrm>
          <a:prstGeom prst="rect">
            <a:avLst/>
          </a:prstGeom>
        </p:spPr>
        <p:txBody>
          <a:bodyPr spcFirstLastPara="1" wrap="square" lIns="91425" tIns="91425" rIns="91425" bIns="91425" anchor="t" anchorCtr="0">
            <a:noAutofit/>
          </a:bodyPr>
          <a:lstStyle/>
          <a:p>
            <a:pPr marL="0" indent="0"/>
            <a:r>
              <a:rPr lang="en-IN" dirty="0"/>
              <a:t>Objective of Website </a:t>
            </a:r>
          </a:p>
          <a:p>
            <a:pPr marL="0" lvl="0" indent="0" algn="l" rtl="0">
              <a:spcBef>
                <a:spcPts val="0"/>
              </a:spcBef>
              <a:spcAft>
                <a:spcPts val="0"/>
              </a:spcAft>
              <a:buNone/>
            </a:pPr>
            <a:endParaRPr dirty="0"/>
          </a:p>
        </p:txBody>
      </p:sp>
      <p:sp>
        <p:nvSpPr>
          <p:cNvPr id="853" name="Google Shape;853;p30"/>
          <p:cNvSpPr txBox="1">
            <a:spLocks noGrp="1"/>
          </p:cNvSpPr>
          <p:nvPr>
            <p:ph type="subTitle" idx="8"/>
          </p:nvPr>
        </p:nvSpPr>
        <p:spPr>
          <a:xfrm>
            <a:off x="3958500" y="1884161"/>
            <a:ext cx="3928200" cy="572700"/>
          </a:xfrm>
          <a:prstGeom prst="rect">
            <a:avLst/>
          </a:prstGeom>
        </p:spPr>
        <p:txBody>
          <a:bodyPr spcFirstLastPara="1" wrap="square" lIns="91425" tIns="91425" rIns="91425" bIns="91425" anchor="t" anchorCtr="0">
            <a:noAutofit/>
          </a:bodyPr>
          <a:lstStyle/>
          <a:p>
            <a:pPr marL="0" indent="0"/>
            <a:r>
              <a:rPr lang="en-US" dirty="0"/>
              <a:t>Requirements &amp; Development</a:t>
            </a:r>
          </a:p>
          <a:p>
            <a:pPr marL="0" indent="0"/>
            <a:endParaRPr lang="en-US" dirty="0"/>
          </a:p>
          <a:p>
            <a:pPr marL="0" indent="0"/>
            <a:endParaRPr lang="en-IN" dirty="0"/>
          </a:p>
          <a:p>
            <a:pPr marL="0" lvl="0" indent="0" algn="l" rtl="0">
              <a:spcBef>
                <a:spcPts val="0"/>
              </a:spcBef>
              <a:spcAft>
                <a:spcPts val="0"/>
              </a:spcAft>
              <a:buNone/>
            </a:pPr>
            <a:endParaRPr dirty="0"/>
          </a:p>
        </p:txBody>
      </p:sp>
      <p:sp>
        <p:nvSpPr>
          <p:cNvPr id="854" name="Google Shape;854;p30"/>
          <p:cNvSpPr txBox="1">
            <a:spLocks noGrp="1"/>
          </p:cNvSpPr>
          <p:nvPr>
            <p:ph type="subTitle" idx="9"/>
          </p:nvPr>
        </p:nvSpPr>
        <p:spPr>
          <a:xfrm>
            <a:off x="720000" y="3522479"/>
            <a:ext cx="3128100" cy="572700"/>
          </a:xfrm>
          <a:prstGeom prst="rect">
            <a:avLst/>
          </a:prstGeom>
        </p:spPr>
        <p:txBody>
          <a:bodyPr spcFirstLastPara="1" wrap="square" lIns="91425" tIns="91425" rIns="91425" bIns="91425" anchor="t" anchorCtr="0">
            <a:noAutofit/>
          </a:bodyPr>
          <a:lstStyle/>
          <a:p>
            <a:pPr marL="0" indent="0"/>
            <a:r>
              <a:rPr lang="en-IN" dirty="0"/>
              <a:t>Challenges &amp; Solutions</a:t>
            </a:r>
          </a:p>
          <a:p>
            <a:pPr marL="0" lvl="0" indent="0" algn="l" rtl="0">
              <a:spcBef>
                <a:spcPts val="0"/>
              </a:spcBef>
              <a:spcAft>
                <a:spcPts val="0"/>
              </a:spcAft>
              <a:buNone/>
            </a:pPr>
            <a:endParaRPr dirty="0"/>
          </a:p>
        </p:txBody>
      </p:sp>
      <p:sp>
        <p:nvSpPr>
          <p:cNvPr id="855" name="Google Shape;855;p30"/>
          <p:cNvSpPr txBox="1">
            <a:spLocks noGrp="1"/>
          </p:cNvSpPr>
          <p:nvPr>
            <p:ph type="subTitle" idx="13"/>
          </p:nvPr>
        </p:nvSpPr>
        <p:spPr>
          <a:xfrm>
            <a:off x="3958500" y="3516180"/>
            <a:ext cx="2839500" cy="572646"/>
          </a:xfrm>
          <a:prstGeom prst="rect">
            <a:avLst/>
          </a:prstGeom>
        </p:spPr>
        <p:txBody>
          <a:bodyPr spcFirstLastPara="1" wrap="square" lIns="91425" tIns="91425" rIns="91425" bIns="91425" anchor="t" anchorCtr="0">
            <a:noAutofit/>
          </a:bodyPr>
          <a:lstStyle/>
          <a:p>
            <a:pPr marL="0" indent="0"/>
            <a:r>
              <a:rPr lang="en-IN" dirty="0"/>
              <a:t>Conclusion &amp; Benefits</a:t>
            </a:r>
          </a:p>
          <a:p>
            <a:pPr marL="0" indent="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31"/>
          <p:cNvSpPr txBox="1">
            <a:spLocks noGrp="1"/>
          </p:cNvSpPr>
          <p:nvPr>
            <p:ph type="title"/>
          </p:nvPr>
        </p:nvSpPr>
        <p:spPr>
          <a:xfrm>
            <a:off x="850385" y="899160"/>
            <a:ext cx="4090380" cy="6493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863" name="Google Shape;863;p31"/>
          <p:cNvSpPr txBox="1">
            <a:spLocks noGrp="1"/>
          </p:cNvSpPr>
          <p:nvPr>
            <p:ph type="subTitle" idx="1"/>
          </p:nvPr>
        </p:nvSpPr>
        <p:spPr>
          <a:xfrm>
            <a:off x="365760" y="1595880"/>
            <a:ext cx="5808283" cy="3143760"/>
          </a:xfrm>
          <a:prstGeom prst="rect">
            <a:avLst/>
          </a:prstGeom>
        </p:spPr>
        <p:txBody>
          <a:bodyPr spcFirstLastPara="1" wrap="square" lIns="91425" tIns="91425" rIns="91425" bIns="91425" anchor="t" anchorCtr="0">
            <a:noAutofit/>
          </a:bodyPr>
          <a:lstStyle/>
          <a:p>
            <a:pPr marL="438150" indent="-285750">
              <a:buFont typeface="Arial" panose="020B0604020202020204" pitchFamily="34" charset="0"/>
              <a:buChar char="•"/>
            </a:pPr>
            <a:r>
              <a:rPr lang="en-US" sz="1500" dirty="0"/>
              <a:t>Adaptive Mentor is a web-based tool that provides personalized learning experiences tailored to each student’s style, pace, and preferences. </a:t>
            </a:r>
          </a:p>
          <a:p>
            <a:pPr marL="438150" indent="-285750">
              <a:buFont typeface="Arial" panose="020B0604020202020204" pitchFamily="34" charset="0"/>
              <a:buChar char="•"/>
            </a:pPr>
            <a:r>
              <a:rPr lang="en-US" sz="1500" dirty="0"/>
              <a:t>It uses adaptive technology to offer customized content for better engagement and effective learning. </a:t>
            </a:r>
          </a:p>
          <a:p>
            <a:pPr marL="438150" indent="-285750">
              <a:buFont typeface="Arial" panose="020B0604020202020204" pitchFamily="34" charset="0"/>
              <a:buChar char="•"/>
            </a:pPr>
            <a:r>
              <a:rPr lang="en-US" sz="1500" dirty="0"/>
              <a:t>Built with modern technologies like HTML, CSS, JavaScript, Python, Django, and MySQL, the platform has role-based dashboards for students, counsellors, and administrators, ensuring a smooth user experience. </a:t>
            </a:r>
          </a:p>
          <a:p>
            <a:pPr marL="438150" indent="-285750">
              <a:buFont typeface="Arial" panose="020B0604020202020204" pitchFamily="34" charset="0"/>
              <a:buChar char="•"/>
            </a:pPr>
            <a:r>
              <a:rPr lang="en-US" sz="1500" dirty="0"/>
              <a:t>It features four key webpages: Main, Student, Counsellor, and Admin, all aimed at enhancing educational outcomes and creating a more efficient learning environment.</a:t>
            </a:r>
          </a:p>
          <a:p>
            <a:pPr marL="171450" lvl="0" indent="-171450" algn="l" rtl="0">
              <a:spcBef>
                <a:spcPts val="0"/>
              </a:spcBef>
              <a:spcAft>
                <a:spcPts val="0"/>
              </a:spcAft>
              <a:buClr>
                <a:schemeClr val="dk1"/>
              </a:buClr>
              <a:buSzPts val="1100"/>
              <a:buFont typeface="Arial" panose="020B0604020202020204" pitchFamily="34" charset="0"/>
              <a:buChar char="•"/>
            </a:pPr>
            <a:endParaRPr sz="1400" dirty="0">
              <a:latin typeface="Aptos Narrow" panose="020B0004020202020204" pitchFamily="34" charset="0"/>
            </a:endParaRPr>
          </a:p>
        </p:txBody>
      </p:sp>
      <p:pic>
        <p:nvPicPr>
          <p:cNvPr id="1026" name="Picture 2" descr="Premium Vector | Education technology online learning on blue background  open book digital online e learning">
            <a:extLst>
              <a:ext uri="{FF2B5EF4-FFF2-40B4-BE49-F238E27FC236}">
                <a16:creationId xmlns:a16="http://schemas.microsoft.com/office/drawing/2014/main" id="{4FE7DDE8-DA17-3781-6F17-7ABF9D5C16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843" r="7316"/>
          <a:stretch/>
        </p:blipFill>
        <p:spPr bwMode="auto">
          <a:xfrm>
            <a:off x="6326443" y="1777110"/>
            <a:ext cx="2185097" cy="2465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32"/>
          <p:cNvSpPr txBox="1">
            <a:spLocks noGrp="1"/>
          </p:cNvSpPr>
          <p:nvPr>
            <p:ph type="title"/>
          </p:nvPr>
        </p:nvSpPr>
        <p:spPr>
          <a:xfrm>
            <a:off x="1864950" y="2179350"/>
            <a:ext cx="54141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a:p>
            <a:pPr marL="0" lvl="0" indent="0" algn="l" rtl="0">
              <a:spcBef>
                <a:spcPts val="0"/>
              </a:spcBef>
              <a:spcAft>
                <a:spcPts val="0"/>
              </a:spcAft>
              <a:buNone/>
            </a:pPr>
            <a:r>
              <a:rPr lang="en" dirty="0"/>
              <a:t>of the Website</a:t>
            </a:r>
            <a:endParaRPr dirty="0"/>
          </a:p>
        </p:txBody>
      </p:sp>
      <p:sp>
        <p:nvSpPr>
          <p:cNvPr id="870" name="Google Shape;870;p32"/>
          <p:cNvSpPr txBox="1">
            <a:spLocks noGrp="1"/>
          </p:cNvSpPr>
          <p:nvPr>
            <p:ph type="title" idx="2"/>
          </p:nvPr>
        </p:nvSpPr>
        <p:spPr>
          <a:xfrm>
            <a:off x="1864950" y="1337550"/>
            <a:ext cx="14745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33"/>
          <p:cNvSpPr txBox="1">
            <a:spLocks noGrp="1"/>
          </p:cNvSpPr>
          <p:nvPr>
            <p:ph type="subTitle" idx="4"/>
          </p:nvPr>
        </p:nvSpPr>
        <p:spPr>
          <a:xfrm>
            <a:off x="4955676" y="2276316"/>
            <a:ext cx="2738100" cy="54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goal</a:t>
            </a:r>
            <a:endParaRPr dirty="0"/>
          </a:p>
        </p:txBody>
      </p:sp>
      <p:sp>
        <p:nvSpPr>
          <p:cNvPr id="876" name="Google Shape;87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877" name="Google Shape;877;p33"/>
          <p:cNvSpPr txBox="1">
            <a:spLocks noGrp="1"/>
          </p:cNvSpPr>
          <p:nvPr>
            <p:ph type="subTitle" idx="1"/>
          </p:nvPr>
        </p:nvSpPr>
        <p:spPr>
          <a:xfrm>
            <a:off x="4955677" y="2787350"/>
            <a:ext cx="2738100" cy="17923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goal of the Adaptive Mentor project is to enhance learning outcomes by providing personalized educational content, improving student engagement, and enabling efficient monitoring and management through a secure, role-based system.</a:t>
            </a:r>
            <a:endParaRPr dirty="0"/>
          </a:p>
        </p:txBody>
      </p:sp>
      <p:sp>
        <p:nvSpPr>
          <p:cNvPr id="878" name="Google Shape;878;p33"/>
          <p:cNvSpPr txBox="1">
            <a:spLocks noGrp="1"/>
          </p:cNvSpPr>
          <p:nvPr>
            <p:ph type="subTitle" idx="2"/>
          </p:nvPr>
        </p:nvSpPr>
        <p:spPr>
          <a:xfrm>
            <a:off x="1450224" y="2711024"/>
            <a:ext cx="2938895" cy="17923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aim of the Adaptive Mentor project is to create an intelligent, web-based educational platform that personalizes learning by adapting content to each student’s learning style, pace, and preferences, while enabling counsellors to monitor progress and administrators to manage the system efficiently.</a:t>
            </a:r>
            <a:endParaRPr dirty="0"/>
          </a:p>
        </p:txBody>
      </p:sp>
      <p:sp>
        <p:nvSpPr>
          <p:cNvPr id="879" name="Google Shape;879;p33"/>
          <p:cNvSpPr txBox="1">
            <a:spLocks noGrp="1"/>
          </p:cNvSpPr>
          <p:nvPr>
            <p:ph type="subTitle" idx="3"/>
          </p:nvPr>
        </p:nvSpPr>
        <p:spPr>
          <a:xfrm>
            <a:off x="1450213" y="2241650"/>
            <a:ext cx="2738100" cy="54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aim</a:t>
            </a:r>
            <a:endParaRPr dirty="0"/>
          </a:p>
        </p:txBody>
      </p:sp>
      <p:grpSp>
        <p:nvGrpSpPr>
          <p:cNvPr id="880" name="Google Shape;880;p33"/>
          <p:cNvGrpSpPr/>
          <p:nvPr/>
        </p:nvGrpSpPr>
        <p:grpSpPr>
          <a:xfrm>
            <a:off x="5070159" y="1766455"/>
            <a:ext cx="399355" cy="400747"/>
            <a:chOff x="6075363" y="1400175"/>
            <a:chExt cx="4960937" cy="4972050"/>
          </a:xfrm>
        </p:grpSpPr>
        <p:sp>
          <p:nvSpPr>
            <p:cNvPr id="881" name="Google Shape;881;p33"/>
            <p:cNvSpPr/>
            <p:nvPr/>
          </p:nvSpPr>
          <p:spPr>
            <a:xfrm>
              <a:off x="7993063" y="2382838"/>
              <a:ext cx="1095375" cy="1322388"/>
            </a:xfrm>
            <a:custGeom>
              <a:avLst/>
              <a:gdLst/>
              <a:ahLst/>
              <a:cxnLst/>
              <a:rect l="l" t="t" r="r" b="b"/>
              <a:pathLst>
                <a:path w="452" h="545" extrusionOk="0">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33"/>
            <p:cNvSpPr/>
            <p:nvPr/>
          </p:nvSpPr>
          <p:spPr>
            <a:xfrm>
              <a:off x="8166100" y="1400175"/>
              <a:ext cx="782637" cy="660400"/>
            </a:xfrm>
            <a:custGeom>
              <a:avLst/>
              <a:gdLst/>
              <a:ahLst/>
              <a:cxnLst/>
              <a:rect l="l" t="t" r="r" b="b"/>
              <a:pathLst>
                <a:path w="323" h="272" extrusionOk="0">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33"/>
            <p:cNvSpPr/>
            <p:nvPr/>
          </p:nvSpPr>
          <p:spPr>
            <a:xfrm>
              <a:off x="9317037" y="3398838"/>
              <a:ext cx="180975" cy="546100"/>
            </a:xfrm>
            <a:custGeom>
              <a:avLst/>
              <a:gdLst/>
              <a:ahLst/>
              <a:cxnLst/>
              <a:rect l="l" t="t" r="r" b="b"/>
              <a:pathLst>
                <a:path w="75" h="225" extrusionOk="0">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33"/>
            <p:cNvSpPr/>
            <p:nvPr/>
          </p:nvSpPr>
          <p:spPr>
            <a:xfrm>
              <a:off x="6075363" y="2046288"/>
              <a:ext cx="1774826" cy="2184400"/>
            </a:xfrm>
            <a:custGeom>
              <a:avLst/>
              <a:gdLst/>
              <a:ahLst/>
              <a:cxnLst/>
              <a:rect l="l" t="t" r="r" b="b"/>
              <a:pathLst>
                <a:path w="733" h="901" extrusionOk="0">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33"/>
            <p:cNvSpPr/>
            <p:nvPr/>
          </p:nvSpPr>
          <p:spPr>
            <a:xfrm>
              <a:off x="9263062" y="2046288"/>
              <a:ext cx="1773237" cy="2178050"/>
            </a:xfrm>
            <a:custGeom>
              <a:avLst/>
              <a:gdLst/>
              <a:ahLst/>
              <a:cxnLst/>
              <a:rect l="l" t="t" r="r" b="b"/>
              <a:pathLst>
                <a:path w="732" h="898" extrusionOk="0">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33"/>
            <p:cNvSpPr/>
            <p:nvPr/>
          </p:nvSpPr>
          <p:spPr>
            <a:xfrm>
              <a:off x="6075363" y="3849688"/>
              <a:ext cx="1663699" cy="1566862"/>
            </a:xfrm>
            <a:custGeom>
              <a:avLst/>
              <a:gdLst/>
              <a:ahLst/>
              <a:cxnLst/>
              <a:rect l="l" t="t" r="r" b="b"/>
              <a:pathLst>
                <a:path w="687" h="646" extrusionOk="0">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33"/>
            <p:cNvSpPr/>
            <p:nvPr/>
          </p:nvSpPr>
          <p:spPr>
            <a:xfrm>
              <a:off x="9350375" y="3895725"/>
              <a:ext cx="1685924" cy="1520825"/>
            </a:xfrm>
            <a:custGeom>
              <a:avLst/>
              <a:gdLst/>
              <a:ahLst/>
              <a:cxnLst/>
              <a:rect l="l" t="t" r="r" b="b"/>
              <a:pathLst>
                <a:path w="696" h="627" extrusionOk="0">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3"/>
            <p:cNvSpPr/>
            <p:nvPr/>
          </p:nvSpPr>
          <p:spPr>
            <a:xfrm>
              <a:off x="6527800" y="5741988"/>
              <a:ext cx="4059237" cy="630237"/>
            </a:xfrm>
            <a:custGeom>
              <a:avLst/>
              <a:gdLst/>
              <a:ahLst/>
              <a:cxnLst/>
              <a:rect l="l" t="t" r="r" b="b"/>
              <a:pathLst>
                <a:path w="1675" h="260" extrusionOk="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33"/>
            <p:cNvSpPr/>
            <p:nvPr/>
          </p:nvSpPr>
          <p:spPr>
            <a:xfrm>
              <a:off x="7613650" y="3379788"/>
              <a:ext cx="212725" cy="584200"/>
            </a:xfrm>
            <a:custGeom>
              <a:avLst/>
              <a:gdLst/>
              <a:ahLst/>
              <a:cxnLst/>
              <a:rect l="l" t="t" r="r" b="b"/>
              <a:pathLst>
                <a:path w="88" h="241" extrusionOk="0">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33"/>
            <p:cNvSpPr/>
            <p:nvPr/>
          </p:nvSpPr>
          <p:spPr>
            <a:xfrm>
              <a:off x="7507288" y="4027488"/>
              <a:ext cx="2095499" cy="1389062"/>
            </a:xfrm>
            <a:custGeom>
              <a:avLst/>
              <a:gdLst/>
              <a:ahLst/>
              <a:cxnLst/>
              <a:rect l="l" t="t" r="r" b="b"/>
              <a:pathLst>
                <a:path w="865" h="573" extrusionOk="0">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1" name="Google Shape;891;p33"/>
          <p:cNvGrpSpPr/>
          <p:nvPr/>
        </p:nvGrpSpPr>
        <p:grpSpPr>
          <a:xfrm>
            <a:off x="1556560" y="1766839"/>
            <a:ext cx="398972" cy="400363"/>
            <a:chOff x="785813" y="1412875"/>
            <a:chExt cx="4956175" cy="4967289"/>
          </a:xfrm>
        </p:grpSpPr>
        <p:sp>
          <p:nvSpPr>
            <p:cNvPr id="892" name="Google Shape;892;p33"/>
            <p:cNvSpPr/>
            <p:nvPr/>
          </p:nvSpPr>
          <p:spPr>
            <a:xfrm>
              <a:off x="5146675" y="5780088"/>
              <a:ext cx="377825" cy="379413"/>
            </a:xfrm>
            <a:custGeom>
              <a:avLst/>
              <a:gdLst/>
              <a:ahLst/>
              <a:cxnLst/>
              <a:rect l="l" t="t" r="r" b="b"/>
              <a:pathLst>
                <a:path w="156" h="156" extrusionOk="0">
                  <a:moveTo>
                    <a:pt x="0" y="156"/>
                  </a:moveTo>
                  <a:cubicBezTo>
                    <a:pt x="156" y="0"/>
                    <a:pt x="156" y="0"/>
                    <a:pt x="156" y="0"/>
                  </a:cubicBezTo>
                  <a:cubicBezTo>
                    <a:pt x="16" y="0"/>
                    <a:pt x="16" y="0"/>
                    <a:pt x="16" y="0"/>
                  </a:cubicBezTo>
                  <a:cubicBezTo>
                    <a:pt x="7" y="0"/>
                    <a:pt x="0" y="8"/>
                    <a:pt x="0" y="17"/>
                  </a:cubicBezTo>
                  <a:lnTo>
                    <a:pt x="0" y="1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33"/>
            <p:cNvSpPr/>
            <p:nvPr/>
          </p:nvSpPr>
          <p:spPr>
            <a:xfrm>
              <a:off x="785813" y="2211388"/>
              <a:ext cx="4956174" cy="442913"/>
            </a:xfrm>
            <a:custGeom>
              <a:avLst/>
              <a:gdLst/>
              <a:ahLst/>
              <a:cxnLst/>
              <a:rect l="l" t="t" r="r" b="b"/>
              <a:pathLst>
                <a:path w="2046" h="183" extrusionOk="0">
                  <a:moveTo>
                    <a:pt x="0" y="183"/>
                  </a:moveTo>
                  <a:cubicBezTo>
                    <a:pt x="2046" y="183"/>
                    <a:pt x="2046" y="183"/>
                    <a:pt x="2046" y="183"/>
                  </a:cubicBezTo>
                  <a:cubicBezTo>
                    <a:pt x="2046" y="56"/>
                    <a:pt x="2046" y="56"/>
                    <a:pt x="2046" y="56"/>
                  </a:cubicBezTo>
                  <a:cubicBezTo>
                    <a:pt x="2046" y="25"/>
                    <a:pt x="2021" y="0"/>
                    <a:pt x="1990" y="0"/>
                  </a:cubicBezTo>
                  <a:cubicBezTo>
                    <a:pt x="55" y="0"/>
                    <a:pt x="55" y="0"/>
                    <a:pt x="55" y="0"/>
                  </a:cubicBezTo>
                  <a:cubicBezTo>
                    <a:pt x="25" y="0"/>
                    <a:pt x="0" y="25"/>
                    <a:pt x="0" y="56"/>
                  </a:cubicBezTo>
                  <a:lnTo>
                    <a:pt x="0" y="18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33"/>
            <p:cNvSpPr/>
            <p:nvPr/>
          </p:nvSpPr>
          <p:spPr>
            <a:xfrm>
              <a:off x="2417763" y="4059238"/>
              <a:ext cx="1697038" cy="1978025"/>
            </a:xfrm>
            <a:custGeom>
              <a:avLst/>
              <a:gdLst/>
              <a:ahLst/>
              <a:cxnLst/>
              <a:rect l="l" t="t" r="r" b="b"/>
              <a:pathLst>
                <a:path w="700" h="816" extrusionOk="0">
                  <a:moveTo>
                    <a:pt x="350" y="0"/>
                  </a:moveTo>
                  <a:cubicBezTo>
                    <a:pt x="157" y="0"/>
                    <a:pt x="0" y="158"/>
                    <a:pt x="0" y="351"/>
                  </a:cubicBezTo>
                  <a:cubicBezTo>
                    <a:pt x="19" y="816"/>
                    <a:pt x="681" y="815"/>
                    <a:pt x="700" y="351"/>
                  </a:cubicBezTo>
                  <a:cubicBezTo>
                    <a:pt x="700" y="158"/>
                    <a:pt x="543" y="0"/>
                    <a:pt x="350" y="0"/>
                  </a:cubicBezTo>
                  <a:close/>
                  <a:moveTo>
                    <a:pt x="458" y="439"/>
                  </a:moveTo>
                  <a:cubicBezTo>
                    <a:pt x="349" y="439"/>
                    <a:pt x="349" y="439"/>
                    <a:pt x="349" y="439"/>
                  </a:cubicBezTo>
                  <a:cubicBezTo>
                    <a:pt x="314" y="439"/>
                    <a:pt x="285" y="410"/>
                    <a:pt x="285" y="375"/>
                  </a:cubicBezTo>
                  <a:cubicBezTo>
                    <a:pt x="285" y="198"/>
                    <a:pt x="285" y="198"/>
                    <a:pt x="285" y="198"/>
                  </a:cubicBezTo>
                  <a:cubicBezTo>
                    <a:pt x="289" y="114"/>
                    <a:pt x="410" y="114"/>
                    <a:pt x="413" y="198"/>
                  </a:cubicBezTo>
                  <a:cubicBezTo>
                    <a:pt x="413" y="311"/>
                    <a:pt x="413" y="311"/>
                    <a:pt x="413" y="311"/>
                  </a:cubicBezTo>
                  <a:cubicBezTo>
                    <a:pt x="458" y="311"/>
                    <a:pt x="458" y="311"/>
                    <a:pt x="458" y="311"/>
                  </a:cubicBezTo>
                  <a:cubicBezTo>
                    <a:pt x="543" y="315"/>
                    <a:pt x="543" y="436"/>
                    <a:pt x="458" y="4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33"/>
            <p:cNvSpPr/>
            <p:nvPr/>
          </p:nvSpPr>
          <p:spPr>
            <a:xfrm>
              <a:off x="5364163" y="5999163"/>
              <a:ext cx="377825" cy="381000"/>
            </a:xfrm>
            <a:custGeom>
              <a:avLst/>
              <a:gdLst/>
              <a:ahLst/>
              <a:cxnLst/>
              <a:rect l="l" t="t" r="r" b="b"/>
              <a:pathLst>
                <a:path w="156" h="157" extrusionOk="0">
                  <a:moveTo>
                    <a:pt x="156" y="0"/>
                  </a:moveTo>
                  <a:cubicBezTo>
                    <a:pt x="0" y="157"/>
                    <a:pt x="0" y="157"/>
                    <a:pt x="0" y="157"/>
                  </a:cubicBezTo>
                  <a:cubicBezTo>
                    <a:pt x="100" y="157"/>
                    <a:pt x="100" y="157"/>
                    <a:pt x="100" y="157"/>
                  </a:cubicBezTo>
                  <a:cubicBezTo>
                    <a:pt x="131" y="157"/>
                    <a:pt x="156" y="132"/>
                    <a:pt x="156" y="101"/>
                  </a:cubicBezTo>
                  <a:lnTo>
                    <a:pt x="156"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33"/>
            <p:cNvSpPr/>
            <p:nvPr/>
          </p:nvSpPr>
          <p:spPr>
            <a:xfrm>
              <a:off x="785813" y="2962275"/>
              <a:ext cx="4956174" cy="3417889"/>
            </a:xfrm>
            <a:custGeom>
              <a:avLst/>
              <a:gdLst/>
              <a:ahLst/>
              <a:cxnLst/>
              <a:rect l="l" t="t" r="r" b="b"/>
              <a:pathLst>
                <a:path w="2046" h="1409" extrusionOk="0">
                  <a:moveTo>
                    <a:pt x="2046" y="0"/>
                  </a:moveTo>
                  <a:cubicBezTo>
                    <a:pt x="0" y="0"/>
                    <a:pt x="0" y="0"/>
                    <a:pt x="0" y="0"/>
                  </a:cubicBezTo>
                  <a:cubicBezTo>
                    <a:pt x="0" y="1353"/>
                    <a:pt x="0" y="1353"/>
                    <a:pt x="0" y="1353"/>
                  </a:cubicBezTo>
                  <a:cubicBezTo>
                    <a:pt x="0" y="1384"/>
                    <a:pt x="25" y="1409"/>
                    <a:pt x="55" y="1409"/>
                  </a:cubicBezTo>
                  <a:cubicBezTo>
                    <a:pt x="1672" y="1409"/>
                    <a:pt x="1672" y="1409"/>
                    <a:pt x="1672" y="1409"/>
                  </a:cubicBezTo>
                  <a:cubicBezTo>
                    <a:pt x="1672" y="1098"/>
                    <a:pt x="1672" y="1098"/>
                    <a:pt x="1672" y="1098"/>
                  </a:cubicBezTo>
                  <a:cubicBezTo>
                    <a:pt x="1672" y="1063"/>
                    <a:pt x="1701" y="1035"/>
                    <a:pt x="1736" y="1035"/>
                  </a:cubicBezTo>
                  <a:cubicBezTo>
                    <a:pt x="2046" y="1035"/>
                    <a:pt x="2046" y="1035"/>
                    <a:pt x="2046" y="1035"/>
                  </a:cubicBezTo>
                  <a:lnTo>
                    <a:pt x="2046" y="0"/>
                  </a:lnTo>
                  <a:close/>
                  <a:moveTo>
                    <a:pt x="1024" y="1281"/>
                  </a:moveTo>
                  <a:cubicBezTo>
                    <a:pt x="428" y="1262"/>
                    <a:pt x="376" y="425"/>
                    <a:pt x="960" y="329"/>
                  </a:cubicBezTo>
                  <a:cubicBezTo>
                    <a:pt x="960" y="261"/>
                    <a:pt x="960" y="261"/>
                    <a:pt x="960" y="261"/>
                  </a:cubicBezTo>
                  <a:cubicBezTo>
                    <a:pt x="919" y="261"/>
                    <a:pt x="919" y="261"/>
                    <a:pt x="919" y="261"/>
                  </a:cubicBezTo>
                  <a:cubicBezTo>
                    <a:pt x="835" y="257"/>
                    <a:pt x="835" y="136"/>
                    <a:pt x="919" y="133"/>
                  </a:cubicBezTo>
                  <a:cubicBezTo>
                    <a:pt x="1129" y="133"/>
                    <a:pt x="1129" y="133"/>
                    <a:pt x="1129" y="133"/>
                  </a:cubicBezTo>
                  <a:cubicBezTo>
                    <a:pt x="1213" y="137"/>
                    <a:pt x="1213" y="257"/>
                    <a:pt x="1129" y="261"/>
                  </a:cubicBezTo>
                  <a:cubicBezTo>
                    <a:pt x="1088" y="261"/>
                    <a:pt x="1088" y="261"/>
                    <a:pt x="1088" y="261"/>
                  </a:cubicBezTo>
                  <a:cubicBezTo>
                    <a:pt x="1088" y="329"/>
                    <a:pt x="1088" y="329"/>
                    <a:pt x="1088" y="329"/>
                  </a:cubicBezTo>
                  <a:cubicBezTo>
                    <a:pt x="1672" y="425"/>
                    <a:pt x="1619" y="1262"/>
                    <a:pt x="1024" y="12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33"/>
            <p:cNvSpPr/>
            <p:nvPr/>
          </p:nvSpPr>
          <p:spPr>
            <a:xfrm>
              <a:off x="1066800" y="1412875"/>
              <a:ext cx="941388" cy="490537"/>
            </a:xfrm>
            <a:custGeom>
              <a:avLst/>
              <a:gdLst/>
              <a:ahLst/>
              <a:cxnLst/>
              <a:rect l="l" t="t" r="r" b="b"/>
              <a:pathLst>
                <a:path w="389" h="202" extrusionOk="0">
                  <a:moveTo>
                    <a:pt x="389" y="202"/>
                  </a:moveTo>
                  <a:cubicBezTo>
                    <a:pt x="389" y="45"/>
                    <a:pt x="389" y="45"/>
                    <a:pt x="389" y="45"/>
                  </a:cubicBezTo>
                  <a:cubicBezTo>
                    <a:pt x="389" y="20"/>
                    <a:pt x="369" y="0"/>
                    <a:pt x="344" y="0"/>
                  </a:cubicBezTo>
                  <a:cubicBezTo>
                    <a:pt x="46" y="0"/>
                    <a:pt x="46" y="0"/>
                    <a:pt x="46" y="0"/>
                  </a:cubicBezTo>
                  <a:cubicBezTo>
                    <a:pt x="20" y="0"/>
                    <a:pt x="0" y="20"/>
                    <a:pt x="0" y="45"/>
                  </a:cubicBezTo>
                  <a:cubicBezTo>
                    <a:pt x="0" y="202"/>
                    <a:pt x="0" y="202"/>
                    <a:pt x="0" y="202"/>
                  </a:cubicBezTo>
                  <a:lnTo>
                    <a:pt x="389" y="2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33"/>
            <p:cNvSpPr/>
            <p:nvPr/>
          </p:nvSpPr>
          <p:spPr>
            <a:xfrm>
              <a:off x="4521200" y="1412875"/>
              <a:ext cx="944562" cy="490537"/>
            </a:xfrm>
            <a:custGeom>
              <a:avLst/>
              <a:gdLst/>
              <a:ahLst/>
              <a:cxnLst/>
              <a:rect l="l" t="t" r="r" b="b"/>
              <a:pathLst>
                <a:path w="390" h="202" extrusionOk="0">
                  <a:moveTo>
                    <a:pt x="390" y="202"/>
                  </a:moveTo>
                  <a:cubicBezTo>
                    <a:pt x="390" y="45"/>
                    <a:pt x="390" y="45"/>
                    <a:pt x="390" y="45"/>
                  </a:cubicBezTo>
                  <a:cubicBezTo>
                    <a:pt x="390" y="20"/>
                    <a:pt x="370" y="0"/>
                    <a:pt x="344" y="0"/>
                  </a:cubicBezTo>
                  <a:cubicBezTo>
                    <a:pt x="46" y="0"/>
                    <a:pt x="46" y="0"/>
                    <a:pt x="46" y="0"/>
                  </a:cubicBezTo>
                  <a:cubicBezTo>
                    <a:pt x="21" y="0"/>
                    <a:pt x="0" y="20"/>
                    <a:pt x="0" y="45"/>
                  </a:cubicBezTo>
                  <a:cubicBezTo>
                    <a:pt x="0" y="202"/>
                    <a:pt x="0" y="202"/>
                    <a:pt x="0" y="202"/>
                  </a:cubicBezTo>
                  <a:lnTo>
                    <a:pt x="390" y="2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443E-3258-F2E6-F971-B641F97F077F}"/>
              </a:ext>
            </a:extLst>
          </p:cNvPr>
          <p:cNvSpPr>
            <a:spLocks noGrp="1"/>
          </p:cNvSpPr>
          <p:nvPr>
            <p:ph type="title"/>
          </p:nvPr>
        </p:nvSpPr>
        <p:spPr>
          <a:xfrm>
            <a:off x="1864950" y="2179350"/>
            <a:ext cx="5414100" cy="1615410"/>
          </a:xfrm>
        </p:spPr>
        <p:txBody>
          <a:bodyPr/>
          <a:lstStyle/>
          <a:p>
            <a:r>
              <a:rPr lang="en-US" dirty="0"/>
              <a:t>Requirements &amp; Developments</a:t>
            </a:r>
            <a:endParaRPr lang="en-IN" dirty="0"/>
          </a:p>
        </p:txBody>
      </p:sp>
      <p:sp>
        <p:nvSpPr>
          <p:cNvPr id="3" name="Title 2">
            <a:extLst>
              <a:ext uri="{FF2B5EF4-FFF2-40B4-BE49-F238E27FC236}">
                <a16:creationId xmlns:a16="http://schemas.microsoft.com/office/drawing/2014/main" id="{50952A2D-5902-21FF-CD10-3F9A3AE24BFB}"/>
              </a:ext>
            </a:extLst>
          </p:cNvPr>
          <p:cNvSpPr>
            <a:spLocks noGrp="1"/>
          </p:cNvSpPr>
          <p:nvPr>
            <p:ph type="title" idx="2"/>
          </p:nvPr>
        </p:nvSpPr>
        <p:spPr/>
        <p:txBody>
          <a:bodyPr/>
          <a:lstStyle/>
          <a:p>
            <a:r>
              <a:rPr lang="en-US" dirty="0"/>
              <a:t>02</a:t>
            </a:r>
            <a:endParaRPr lang="en-IN" dirty="0"/>
          </a:p>
        </p:txBody>
      </p:sp>
    </p:spTree>
    <p:extLst>
      <p:ext uri="{BB962C8B-B14F-4D97-AF65-F5344CB8AC3E}">
        <p14:creationId xmlns:p14="http://schemas.microsoft.com/office/powerpoint/2010/main" val="1068950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D515-C316-2DB1-31DF-936A929F9A25}"/>
              </a:ext>
            </a:extLst>
          </p:cNvPr>
          <p:cNvSpPr>
            <a:spLocks noGrp="1"/>
          </p:cNvSpPr>
          <p:nvPr>
            <p:ph type="title"/>
          </p:nvPr>
        </p:nvSpPr>
        <p:spPr>
          <a:xfrm>
            <a:off x="720000" y="368825"/>
            <a:ext cx="7704000" cy="572700"/>
          </a:xfrm>
        </p:spPr>
        <p:txBody>
          <a:bodyPr/>
          <a:lstStyle/>
          <a:p>
            <a:r>
              <a:rPr lang="en-US" dirty="0"/>
              <a:t>Requirements and Developments</a:t>
            </a:r>
            <a:endParaRPr lang="en-IN" dirty="0"/>
          </a:p>
        </p:txBody>
      </p:sp>
      <p:sp>
        <p:nvSpPr>
          <p:cNvPr id="4" name="Subtitle 3">
            <a:extLst>
              <a:ext uri="{FF2B5EF4-FFF2-40B4-BE49-F238E27FC236}">
                <a16:creationId xmlns:a16="http://schemas.microsoft.com/office/drawing/2014/main" id="{3F6C27B8-D787-A879-3E89-F41BDD717ABC}"/>
              </a:ext>
            </a:extLst>
          </p:cNvPr>
          <p:cNvSpPr>
            <a:spLocks noGrp="1"/>
          </p:cNvSpPr>
          <p:nvPr>
            <p:ph type="subTitle" idx="2"/>
          </p:nvPr>
        </p:nvSpPr>
        <p:spPr>
          <a:xfrm>
            <a:off x="468630" y="1066492"/>
            <a:ext cx="8206740" cy="3817927"/>
          </a:xfrm>
        </p:spPr>
        <p:txBody>
          <a:bodyPr/>
          <a:lstStyle/>
          <a:p>
            <a:pPr>
              <a:buNone/>
            </a:pPr>
            <a:r>
              <a:rPr lang="en-US" sz="1600" dirty="0"/>
              <a:t>1. </a:t>
            </a:r>
            <a:r>
              <a:rPr lang="en-US" sz="1600" b="1" dirty="0"/>
              <a:t>Frontend Development</a:t>
            </a:r>
          </a:p>
          <a:p>
            <a:pPr>
              <a:buFont typeface="Arial" panose="020B0604020202020204" pitchFamily="34" charset="0"/>
              <a:buChar char="•"/>
            </a:pPr>
            <a:r>
              <a:rPr lang="en-US" sz="1600" dirty="0"/>
              <a:t>Technologies: HTML5, CSS3, JavaScript (ES6+).</a:t>
            </a:r>
          </a:p>
          <a:p>
            <a:pPr>
              <a:buFont typeface="Arial" panose="020B0604020202020204" pitchFamily="34" charset="0"/>
              <a:buChar char="•"/>
            </a:pPr>
            <a:r>
              <a:rPr lang="en-US" sz="1600" dirty="0"/>
              <a:t>Purpose: Create an interactive user interface where students engage with learning materials. The interface displays personalized content based on sensor data processed in the backend, ensuring an engaging and adaptive learning experience.</a:t>
            </a:r>
          </a:p>
          <a:p>
            <a:pPr>
              <a:buNone/>
            </a:pPr>
            <a:r>
              <a:rPr lang="en-IN" sz="1600" dirty="0"/>
              <a:t>2. </a:t>
            </a:r>
            <a:r>
              <a:rPr lang="en-IN" sz="1600" b="1" dirty="0"/>
              <a:t>Backend Development</a:t>
            </a:r>
          </a:p>
          <a:p>
            <a:pPr>
              <a:buFont typeface="Arial" panose="020B0604020202020204" pitchFamily="34" charset="0"/>
              <a:buChar char="•"/>
            </a:pPr>
            <a:r>
              <a:rPr lang="en-IN" sz="1600" dirty="0"/>
              <a:t>Technologies: Python 3.10+, Django 4.2+.</a:t>
            </a:r>
          </a:p>
          <a:p>
            <a:pPr>
              <a:buFont typeface="Arial" panose="020B0604020202020204" pitchFamily="34" charset="0"/>
              <a:buChar char="•"/>
            </a:pPr>
            <a:r>
              <a:rPr lang="en-IN" sz="1600" dirty="0"/>
              <a:t>Purpose: Handle authentication, manage user accounts, track learning progress, and adapt content delivery. It also processes sensor data (e.g., motion, eye tracking) and ensures seamless communication between hardware and software components.</a:t>
            </a:r>
          </a:p>
          <a:p>
            <a:pPr>
              <a:buNone/>
            </a:pPr>
            <a:r>
              <a:rPr lang="en-US" sz="1600" dirty="0"/>
              <a:t>3. </a:t>
            </a:r>
            <a:r>
              <a:rPr lang="en-US" sz="1600" b="1" dirty="0"/>
              <a:t>Database</a:t>
            </a:r>
          </a:p>
          <a:p>
            <a:pPr>
              <a:buFont typeface="Arial" panose="020B0604020202020204" pitchFamily="34" charset="0"/>
              <a:buChar char="•"/>
            </a:pPr>
            <a:r>
              <a:rPr lang="en-US" sz="1600" dirty="0"/>
              <a:t>Technologies: MySQL 8.0+.</a:t>
            </a:r>
          </a:p>
          <a:p>
            <a:pPr>
              <a:buFont typeface="Arial" panose="020B0604020202020204" pitchFamily="34" charset="0"/>
              <a:buChar char="•"/>
            </a:pPr>
            <a:r>
              <a:rPr lang="en-US" sz="1600" dirty="0"/>
              <a:t>Purpose: Store user data, course progress, learning resources, and sensor data efficiently to facilitate adaptive content delivery.</a:t>
            </a:r>
          </a:p>
          <a:p>
            <a:pPr marL="152400" indent="0"/>
            <a:endParaRPr lang="en-US" sz="1500" dirty="0"/>
          </a:p>
        </p:txBody>
      </p:sp>
    </p:spTree>
    <p:extLst>
      <p:ext uri="{BB962C8B-B14F-4D97-AF65-F5344CB8AC3E}">
        <p14:creationId xmlns:p14="http://schemas.microsoft.com/office/powerpoint/2010/main" val="89179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2BFF-44E2-9E4C-9903-CE3E16BAC6C6}"/>
              </a:ext>
            </a:extLst>
          </p:cNvPr>
          <p:cNvSpPr>
            <a:spLocks noGrp="1"/>
          </p:cNvSpPr>
          <p:nvPr>
            <p:ph type="title"/>
          </p:nvPr>
        </p:nvSpPr>
        <p:spPr/>
        <p:txBody>
          <a:bodyPr/>
          <a:lstStyle/>
          <a:p>
            <a:r>
              <a:rPr lang="en-US" dirty="0"/>
              <a:t>Challenges and Solutions</a:t>
            </a:r>
            <a:endParaRPr lang="en-IN" dirty="0"/>
          </a:p>
        </p:txBody>
      </p:sp>
      <p:sp>
        <p:nvSpPr>
          <p:cNvPr id="3" name="Title 2">
            <a:extLst>
              <a:ext uri="{FF2B5EF4-FFF2-40B4-BE49-F238E27FC236}">
                <a16:creationId xmlns:a16="http://schemas.microsoft.com/office/drawing/2014/main" id="{9BBD56CB-6707-B033-CF43-AD41411253EA}"/>
              </a:ext>
            </a:extLst>
          </p:cNvPr>
          <p:cNvSpPr>
            <a:spLocks noGrp="1"/>
          </p:cNvSpPr>
          <p:nvPr>
            <p:ph type="title" idx="2"/>
          </p:nvPr>
        </p:nvSpPr>
        <p:spPr/>
        <p:txBody>
          <a:bodyPr/>
          <a:lstStyle/>
          <a:p>
            <a:r>
              <a:rPr lang="en-US" dirty="0"/>
              <a:t>03</a:t>
            </a:r>
            <a:endParaRPr lang="en-IN" dirty="0"/>
          </a:p>
        </p:txBody>
      </p:sp>
    </p:spTree>
    <p:extLst>
      <p:ext uri="{BB962C8B-B14F-4D97-AF65-F5344CB8AC3E}">
        <p14:creationId xmlns:p14="http://schemas.microsoft.com/office/powerpoint/2010/main" val="319738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D515-C316-2DB1-31DF-936A929F9A25}"/>
              </a:ext>
            </a:extLst>
          </p:cNvPr>
          <p:cNvSpPr>
            <a:spLocks noGrp="1"/>
          </p:cNvSpPr>
          <p:nvPr>
            <p:ph type="title"/>
          </p:nvPr>
        </p:nvSpPr>
        <p:spPr/>
        <p:txBody>
          <a:bodyPr/>
          <a:lstStyle/>
          <a:p>
            <a:r>
              <a:rPr lang="en-US" dirty="0"/>
              <a:t>Challenges and Solutions</a:t>
            </a:r>
            <a:endParaRPr lang="en-IN" dirty="0"/>
          </a:p>
        </p:txBody>
      </p:sp>
      <p:sp>
        <p:nvSpPr>
          <p:cNvPr id="4" name="Subtitle 3">
            <a:extLst>
              <a:ext uri="{FF2B5EF4-FFF2-40B4-BE49-F238E27FC236}">
                <a16:creationId xmlns:a16="http://schemas.microsoft.com/office/drawing/2014/main" id="{3F6C27B8-D787-A879-3E89-F41BDD717ABC}"/>
              </a:ext>
            </a:extLst>
          </p:cNvPr>
          <p:cNvSpPr>
            <a:spLocks noGrp="1"/>
          </p:cNvSpPr>
          <p:nvPr>
            <p:ph type="subTitle" idx="2"/>
          </p:nvPr>
        </p:nvSpPr>
        <p:spPr>
          <a:xfrm>
            <a:off x="720000" y="1223465"/>
            <a:ext cx="7463880" cy="3569515"/>
          </a:xfrm>
        </p:spPr>
        <p:txBody>
          <a:bodyPr/>
          <a:lstStyle/>
          <a:p>
            <a:pPr>
              <a:buNone/>
            </a:pPr>
            <a:r>
              <a:rPr lang="en-US" sz="1500" b="1" dirty="0"/>
              <a:t>1. Ensuring Real-time Data Processing- </a:t>
            </a:r>
            <a:r>
              <a:rPr lang="en-US" sz="1400" dirty="0"/>
              <a:t>Difficulty in processing and adapting content in real-time based on sensor data (motion, eye tracking, etc.). To address this, optimized data pipelines were implemented to handle sensor data efficiently, and Django’s asynchronous capabilities were utilized to improve response time.</a:t>
            </a:r>
          </a:p>
          <a:p>
            <a:pPr>
              <a:buNone/>
            </a:pPr>
            <a:r>
              <a:rPr lang="en-US" sz="1500" b="1" dirty="0"/>
              <a:t>2. Maintaining Security and Privacy- </a:t>
            </a:r>
            <a:r>
              <a:rPr lang="en-US" sz="1400" dirty="0"/>
              <a:t>Protecting sensitive user data from unauthorized access and maintaining data privacy was a challenge. This was solved by implementing secure authentication using Django’s built-in security features and enforcing encryption protocols for data transmission.</a:t>
            </a:r>
          </a:p>
          <a:p>
            <a:pPr>
              <a:buNone/>
            </a:pPr>
            <a:r>
              <a:rPr lang="en-US" sz="1500" b="1" dirty="0"/>
              <a:t>3. User Interface Responsiveness-</a:t>
            </a:r>
            <a:r>
              <a:rPr lang="en-US" sz="1400" b="1" dirty="0"/>
              <a:t> </a:t>
            </a:r>
            <a:r>
              <a:rPr lang="en-US" sz="1400" dirty="0"/>
              <a:t>Ensuring that the interface remains responsive across different devices and screen sizes was a concern. CSS media queries and responsive design techniques were used to create a seamless and consistent user experience</a:t>
            </a:r>
            <a:r>
              <a:rPr lang="en-US" sz="1500" dirty="0"/>
              <a:t>.</a:t>
            </a:r>
          </a:p>
          <a:p>
            <a:pPr>
              <a:buNone/>
            </a:pPr>
            <a:r>
              <a:rPr lang="en-US" sz="1500" b="1" dirty="0"/>
              <a:t>4. Handling Large Amounts of User Data- </a:t>
            </a:r>
            <a:r>
              <a:rPr lang="en-US" sz="1400" dirty="0"/>
              <a:t>Managing and storing large datasets of user progress and interactions effectively was another challenge. This was resolved by optimizing database queries and using indexing in MySQL to enhance data retrieval and storage.</a:t>
            </a:r>
          </a:p>
          <a:p>
            <a:pPr marL="495300" indent="-342900">
              <a:buAutoNum type="arabicPeriod"/>
            </a:pPr>
            <a:endParaRPr lang="en-US" sz="1600" dirty="0"/>
          </a:p>
        </p:txBody>
      </p:sp>
    </p:spTree>
    <p:extLst>
      <p:ext uri="{BB962C8B-B14F-4D97-AF65-F5344CB8AC3E}">
        <p14:creationId xmlns:p14="http://schemas.microsoft.com/office/powerpoint/2010/main" val="1650094523"/>
      </p:ext>
    </p:extLst>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702</Words>
  <Application>Microsoft Office PowerPoint</Application>
  <PresentationFormat>On-screen Show (16:9)</PresentationFormat>
  <Paragraphs>57</Paragraphs>
  <Slides>12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Montserrat</vt:lpstr>
      <vt:lpstr>Calibri</vt:lpstr>
      <vt:lpstr>Raleway</vt:lpstr>
      <vt:lpstr>Anaheim</vt:lpstr>
      <vt:lpstr>Nunito Light</vt:lpstr>
      <vt:lpstr>Aptos Narrow</vt:lpstr>
      <vt:lpstr>Actor</vt:lpstr>
      <vt:lpstr>Arial</vt:lpstr>
      <vt:lpstr>Artificial Intelligence in Finance Project Proposal by Slidesgo</vt:lpstr>
      <vt:lpstr>Adaptive Mentor</vt:lpstr>
      <vt:lpstr>Table of contents</vt:lpstr>
      <vt:lpstr>Introduction</vt:lpstr>
      <vt:lpstr>Objectives of the Website</vt:lpstr>
      <vt:lpstr>Objectives</vt:lpstr>
      <vt:lpstr>Requirements &amp; Developments</vt:lpstr>
      <vt:lpstr>Requirements and Developments</vt:lpstr>
      <vt:lpstr>Challenges and Solutions</vt:lpstr>
      <vt:lpstr>Challenges and Solutions</vt:lpstr>
      <vt:lpstr>Conclusion &amp; Benefits </vt:lpstr>
      <vt:lpstr>Conclusion &amp; Benefits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Khushi</dc:creator>
  <cp:lastModifiedBy>khushihinge44@outlook.com</cp:lastModifiedBy>
  <cp:revision>6</cp:revision>
  <dcterms:modified xsi:type="dcterms:W3CDTF">2025-03-26T09:00:56Z</dcterms:modified>
</cp:coreProperties>
</file>