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4"/>
  </p:notesMasterIdLst>
  <p:sldIdLst>
    <p:sldId id="256" r:id="rId2"/>
    <p:sldId id="258" r:id="rId3"/>
    <p:sldId id="259" r:id="rId4"/>
    <p:sldId id="260" r:id="rId5"/>
    <p:sldId id="261" r:id="rId6"/>
    <p:sldId id="263" r:id="rId7"/>
    <p:sldId id="266" r:id="rId8"/>
    <p:sldId id="268" r:id="rId9"/>
    <p:sldId id="267" r:id="rId10"/>
    <p:sldId id="269" r:id="rId11"/>
    <p:sldId id="270" r:id="rId12"/>
    <p:sldId id="271" r:id="rId13"/>
  </p:sldIdLst>
  <p:sldSz cx="9144000" cy="5143500" type="screen16x9"/>
  <p:notesSz cx="6858000" cy="9144000"/>
  <p:embeddedFontLst>
    <p:embeddedFont>
      <p:font typeface="Actor"/>
      <p:regular r:id="rId15"/>
    </p:embeddedFont>
    <p:embeddedFont>
      <p:font typeface="Anaheim"/>
      <p:regular r:id="rId16"/>
      <p:bold r:id="rId17"/>
    </p:embeddedFont>
    <p:embeddedFont>
      <p:font typeface="Montserrat" panose="00000500000000000000" pitchFamily="2" charset="0"/>
      <p:regular r:id="rId18"/>
      <p:bold r:id="rId19"/>
      <p:italic r:id="rId20"/>
      <p:boldItalic r:id="rId21"/>
    </p:embeddedFont>
    <p:embeddedFont>
      <p:font typeface="Nunito Light" pitchFamily="2" charset="0"/>
      <p:regular r:id="rId22"/>
      <p:italic r:id="rId23"/>
    </p:embeddedFont>
    <p:embeddedFont>
      <p:font typeface="Raleway"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7F564-E959-411D-A34B-70B2A86F6F32}" v="2" dt="2024-09-12T07:14:54.434"/>
  </p1510:revLst>
</p1510:revInfo>
</file>

<file path=ppt/tableStyles.xml><?xml version="1.0" encoding="utf-8"?>
<a:tblStyleLst xmlns:a="http://schemas.openxmlformats.org/drawingml/2006/main" def="{0DC86B8F-0E1E-435F-BD3D-3B8BF373F9E3}">
  <a:tblStyle styleId="{0DC86B8F-0E1E-435F-BD3D-3B8BF373F9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C7652F-C966-4E82-AE05-AD2A0966F12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p:scale>
          <a:sx n="100" d="100"/>
          <a:sy n="100" d="100"/>
        </p:scale>
        <p:origin x="739"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2b756aac529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2b756aac529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845" r="1845"/>
          <a:stretch/>
        </p:blipFill>
        <p:spPr>
          <a:xfrm>
            <a:off x="0" y="0"/>
            <a:ext cx="9144000" cy="5143500"/>
          </a:xfrm>
          <a:prstGeom prst="rect">
            <a:avLst/>
          </a:prstGeom>
          <a:noFill/>
          <a:ln>
            <a:noFill/>
          </a:ln>
        </p:spPr>
      </p:pic>
      <p:pic>
        <p:nvPicPr>
          <p:cNvPr id="10" name="Google Shape;10;p2"/>
          <p:cNvPicPr preferRelativeResize="0"/>
          <p:nvPr/>
        </p:nvPicPr>
        <p:blipFill rotWithShape="1">
          <a:blip r:embed="rId3">
            <a:alphaModFix amt="60000"/>
          </a:blip>
          <a:srcRect b="1681"/>
          <a:stretch/>
        </p:blipFill>
        <p:spPr>
          <a:xfrm>
            <a:off x="0" y="0"/>
            <a:ext cx="2740951" cy="5143501"/>
          </a:xfrm>
          <a:prstGeom prst="rect">
            <a:avLst/>
          </a:prstGeom>
          <a:noFill/>
          <a:ln>
            <a:noFill/>
          </a:ln>
        </p:spPr>
      </p:pic>
      <p:grpSp>
        <p:nvGrpSpPr>
          <p:cNvPr id="11" name="Google Shape;11;p2"/>
          <p:cNvGrpSpPr/>
          <p:nvPr/>
        </p:nvGrpSpPr>
        <p:grpSpPr>
          <a:xfrm>
            <a:off x="0" y="3783713"/>
            <a:ext cx="2007199" cy="1963562"/>
            <a:chOff x="0" y="3783713"/>
            <a:chExt cx="2007199" cy="1963562"/>
          </a:xfrm>
        </p:grpSpPr>
        <p:pic>
          <p:nvPicPr>
            <p:cNvPr id="12" name="Google Shape;12;p2"/>
            <p:cNvPicPr preferRelativeResize="0"/>
            <p:nvPr/>
          </p:nvPicPr>
          <p:blipFill>
            <a:blip r:embed="rId4">
              <a:alphaModFix amt="50000"/>
            </a:blip>
            <a:stretch>
              <a:fillRect/>
            </a:stretch>
          </p:blipFill>
          <p:spPr>
            <a:xfrm>
              <a:off x="0" y="3783713"/>
              <a:ext cx="2007199" cy="1963562"/>
            </a:xfrm>
            <a:prstGeom prst="rect">
              <a:avLst/>
            </a:prstGeom>
            <a:noFill/>
            <a:ln>
              <a:noFill/>
            </a:ln>
          </p:spPr>
        </p:pic>
        <p:grpSp>
          <p:nvGrpSpPr>
            <p:cNvPr id="13" name="Google Shape;13;p2"/>
            <p:cNvGrpSpPr/>
            <p:nvPr/>
          </p:nvGrpSpPr>
          <p:grpSpPr>
            <a:xfrm>
              <a:off x="562824" y="4695290"/>
              <a:ext cx="356556" cy="357432"/>
              <a:chOff x="5157788" y="3706813"/>
              <a:chExt cx="1936749" cy="1941513"/>
            </a:xfrm>
          </p:grpSpPr>
          <p:sp>
            <p:nvSpPr>
              <p:cNvPr id="14" name="Google Shape;14;p2"/>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a:off x="827071" y="4086205"/>
              <a:ext cx="430958" cy="445524"/>
              <a:chOff x="2470150" y="803276"/>
              <a:chExt cx="1925637" cy="1990725"/>
            </a:xfrm>
          </p:grpSpPr>
          <p:sp>
            <p:nvSpPr>
              <p:cNvPr id="22" name="Google Shape;22;p2"/>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5" name="Google Shape;25;p2"/>
          <p:cNvGrpSpPr/>
          <p:nvPr/>
        </p:nvGrpSpPr>
        <p:grpSpPr>
          <a:xfrm>
            <a:off x="-1712599" y="-2171462"/>
            <a:ext cx="12926190" cy="9305605"/>
            <a:chOff x="-1712599" y="-2171462"/>
            <a:chExt cx="12926190" cy="9305605"/>
          </a:xfrm>
        </p:grpSpPr>
        <p:pic>
          <p:nvPicPr>
            <p:cNvPr id="26" name="Google Shape;26;p2"/>
            <p:cNvPicPr preferRelativeResize="0"/>
            <p:nvPr/>
          </p:nvPicPr>
          <p:blipFill rotWithShape="1">
            <a:blip r:embed="rId5">
              <a:alphaModFix amt="50000"/>
            </a:blip>
            <a:srcRect/>
            <a:stretch/>
          </p:blipFill>
          <p:spPr>
            <a:xfrm rot="7507284">
              <a:off x="7162909" y="3111543"/>
              <a:ext cx="3410434" cy="3336289"/>
            </a:xfrm>
            <a:prstGeom prst="rect">
              <a:avLst/>
            </a:prstGeom>
            <a:noFill/>
            <a:ln>
              <a:noFill/>
            </a:ln>
          </p:spPr>
        </p:pic>
        <p:pic>
          <p:nvPicPr>
            <p:cNvPr id="27" name="Google Shape;27;p2"/>
            <p:cNvPicPr preferRelativeResize="0"/>
            <p:nvPr/>
          </p:nvPicPr>
          <p:blipFill rotWithShape="1">
            <a:blip r:embed="rId5">
              <a:alphaModFix amt="50000"/>
            </a:blip>
            <a:srcRect/>
            <a:stretch/>
          </p:blipFill>
          <p:spPr>
            <a:xfrm rot="3138392">
              <a:off x="-1029849" y="-1443288"/>
              <a:ext cx="3541899" cy="3464897"/>
            </a:xfrm>
            <a:prstGeom prst="rect">
              <a:avLst/>
            </a:prstGeom>
            <a:noFill/>
            <a:ln>
              <a:noFill/>
            </a:ln>
          </p:spPr>
        </p:pic>
      </p:grpSp>
      <p:sp>
        <p:nvSpPr>
          <p:cNvPr id="28" name="Google Shape;28;p2"/>
          <p:cNvSpPr txBox="1">
            <a:spLocks noGrp="1"/>
          </p:cNvSpPr>
          <p:nvPr>
            <p:ph type="ctrTitle"/>
          </p:nvPr>
        </p:nvSpPr>
        <p:spPr>
          <a:xfrm>
            <a:off x="2007750" y="1538050"/>
            <a:ext cx="6719700" cy="1497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9" name="Google Shape;29;p2"/>
          <p:cNvSpPr txBox="1">
            <a:spLocks noGrp="1"/>
          </p:cNvSpPr>
          <p:nvPr>
            <p:ph type="subTitle" idx="1"/>
          </p:nvPr>
        </p:nvSpPr>
        <p:spPr>
          <a:xfrm>
            <a:off x="2007750" y="3035238"/>
            <a:ext cx="53646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82"/>
        <p:cNvGrpSpPr/>
        <p:nvPr/>
      </p:nvGrpSpPr>
      <p:grpSpPr>
        <a:xfrm>
          <a:off x="0" y="0"/>
          <a:ext cx="0" cy="0"/>
          <a:chOff x="0" y="0"/>
          <a:chExt cx="0" cy="0"/>
        </a:xfrm>
      </p:grpSpPr>
      <p:pic>
        <p:nvPicPr>
          <p:cNvPr id="783" name="Google Shape;783;p24"/>
          <p:cNvPicPr preferRelativeResize="0"/>
          <p:nvPr/>
        </p:nvPicPr>
        <p:blipFill rotWithShape="1">
          <a:blip r:embed="rId2">
            <a:alphaModFix/>
          </a:blip>
          <a:srcRect t="1845" r="1845"/>
          <a:stretch/>
        </p:blipFill>
        <p:spPr>
          <a:xfrm rot="10800000">
            <a:off x="0" y="0"/>
            <a:ext cx="9144000" cy="5143500"/>
          </a:xfrm>
          <a:prstGeom prst="rect">
            <a:avLst/>
          </a:prstGeom>
          <a:noFill/>
          <a:ln>
            <a:noFill/>
          </a:ln>
        </p:spPr>
      </p:pic>
      <p:pic>
        <p:nvPicPr>
          <p:cNvPr id="784" name="Google Shape;784;p24"/>
          <p:cNvPicPr preferRelativeResize="0"/>
          <p:nvPr/>
        </p:nvPicPr>
        <p:blipFill rotWithShape="1">
          <a:blip r:embed="rId3">
            <a:alphaModFix/>
          </a:blip>
          <a:srcRect l="7206" r="48311" b="45438"/>
          <a:stretch/>
        </p:blipFill>
        <p:spPr>
          <a:xfrm rot="10800000">
            <a:off x="7924801" y="-76201"/>
            <a:ext cx="1219199" cy="2854326"/>
          </a:xfrm>
          <a:prstGeom prst="rect">
            <a:avLst/>
          </a:prstGeom>
          <a:noFill/>
          <a:ln>
            <a:noFill/>
          </a:ln>
        </p:spPr>
      </p:pic>
      <p:grpSp>
        <p:nvGrpSpPr>
          <p:cNvPr id="785" name="Google Shape;785;p24"/>
          <p:cNvGrpSpPr/>
          <p:nvPr/>
        </p:nvGrpSpPr>
        <p:grpSpPr>
          <a:xfrm>
            <a:off x="-1232550" y="-442275"/>
            <a:ext cx="2007199" cy="1963562"/>
            <a:chOff x="-1232550" y="-442275"/>
            <a:chExt cx="2007199" cy="1963562"/>
          </a:xfrm>
        </p:grpSpPr>
        <p:pic>
          <p:nvPicPr>
            <p:cNvPr id="786" name="Google Shape;786;p24"/>
            <p:cNvPicPr preferRelativeResize="0"/>
            <p:nvPr/>
          </p:nvPicPr>
          <p:blipFill>
            <a:blip r:embed="rId4">
              <a:alphaModFix amt="50000"/>
            </a:blip>
            <a:stretch>
              <a:fillRect/>
            </a:stretch>
          </p:blipFill>
          <p:spPr>
            <a:xfrm>
              <a:off x="-1232550" y="-442275"/>
              <a:ext cx="2007199" cy="1963562"/>
            </a:xfrm>
            <a:prstGeom prst="rect">
              <a:avLst/>
            </a:prstGeom>
            <a:noFill/>
            <a:ln>
              <a:noFill/>
            </a:ln>
          </p:spPr>
        </p:pic>
        <p:grpSp>
          <p:nvGrpSpPr>
            <p:cNvPr id="787" name="Google Shape;787;p24"/>
            <p:cNvGrpSpPr/>
            <p:nvPr/>
          </p:nvGrpSpPr>
          <p:grpSpPr>
            <a:xfrm>
              <a:off x="-111386" y="413143"/>
              <a:ext cx="489610" cy="489209"/>
              <a:chOff x="5448300" y="858838"/>
              <a:chExt cx="1936750" cy="1935163"/>
            </a:xfrm>
          </p:grpSpPr>
          <p:sp>
            <p:nvSpPr>
              <p:cNvPr id="788" name="Google Shape;788;p24"/>
              <p:cNvSpPr/>
              <p:nvPr/>
            </p:nvSpPr>
            <p:spPr>
              <a:xfrm>
                <a:off x="5937250" y="858838"/>
                <a:ext cx="962025" cy="977900"/>
              </a:xfrm>
              <a:custGeom>
                <a:avLst/>
                <a:gdLst/>
                <a:ahLst/>
                <a:cxnLst/>
                <a:rect l="l" t="t" r="r" b="b"/>
                <a:pathLst>
                  <a:path w="255" h="259" extrusionOk="0">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24"/>
              <p:cNvSpPr/>
              <p:nvPr/>
            </p:nvSpPr>
            <p:spPr>
              <a:xfrm>
                <a:off x="6367463" y="1300163"/>
                <a:ext cx="98425" cy="109537"/>
              </a:xfrm>
              <a:custGeom>
                <a:avLst/>
                <a:gdLst/>
                <a:ahLst/>
                <a:cxnLst/>
                <a:rect l="l" t="t" r="r" b="b"/>
                <a:pathLst>
                  <a:path w="26" h="29" extrusionOk="0">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24"/>
              <p:cNvSpPr/>
              <p:nvPr/>
            </p:nvSpPr>
            <p:spPr>
              <a:xfrm>
                <a:off x="6216650" y="1944688"/>
                <a:ext cx="395287" cy="849313"/>
              </a:xfrm>
              <a:custGeom>
                <a:avLst/>
                <a:gdLst/>
                <a:ahLst/>
                <a:cxnLst/>
                <a:rect l="l" t="t" r="r" b="b"/>
                <a:pathLst>
                  <a:path w="105" h="225" extrusionOk="0">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24"/>
              <p:cNvSpPr/>
              <p:nvPr/>
            </p:nvSpPr>
            <p:spPr>
              <a:xfrm>
                <a:off x="5448300" y="1752600"/>
                <a:ext cx="782637" cy="490537"/>
              </a:xfrm>
              <a:custGeom>
                <a:avLst/>
                <a:gdLst/>
                <a:ahLst/>
                <a:cxnLst/>
                <a:rect l="l" t="t" r="r" b="b"/>
                <a:pathLst>
                  <a:path w="208" h="130" extrusionOk="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24"/>
              <p:cNvSpPr/>
              <p:nvPr/>
            </p:nvSpPr>
            <p:spPr>
              <a:xfrm>
                <a:off x="6600825" y="1733550"/>
                <a:ext cx="784225" cy="509588"/>
              </a:xfrm>
              <a:custGeom>
                <a:avLst/>
                <a:gdLst/>
                <a:ahLst/>
                <a:cxnLst/>
                <a:rect l="l" t="t" r="r" b="b"/>
                <a:pathLst>
                  <a:path w="208" h="135" extrusionOk="0">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3" name="Google Shape;793;p24"/>
            <p:cNvGrpSpPr/>
            <p:nvPr/>
          </p:nvGrpSpPr>
          <p:grpSpPr>
            <a:xfrm>
              <a:off x="283076" y="-76198"/>
              <a:ext cx="344666" cy="317481"/>
              <a:chOff x="7392988" y="4000501"/>
              <a:chExt cx="2193925" cy="2020888"/>
            </a:xfrm>
          </p:grpSpPr>
          <p:sp>
            <p:nvSpPr>
              <p:cNvPr id="794" name="Google Shape;794;p24"/>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24"/>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24"/>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24"/>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798" name="Google Shape;798;p24"/>
          <p:cNvPicPr preferRelativeResize="0"/>
          <p:nvPr/>
        </p:nvPicPr>
        <p:blipFill rotWithShape="1">
          <a:blip r:embed="rId5">
            <a:alphaModFix amt="50000"/>
          </a:blip>
          <a:srcRect/>
          <a:stretch/>
        </p:blipFill>
        <p:spPr>
          <a:xfrm rot="5829584">
            <a:off x="-1656398" y="3238387"/>
            <a:ext cx="3541898" cy="346489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pic>
        <p:nvPicPr>
          <p:cNvPr id="31" name="Google Shape;31;p3"/>
          <p:cNvPicPr preferRelativeResize="0"/>
          <p:nvPr/>
        </p:nvPicPr>
        <p:blipFill rotWithShape="1">
          <a:blip r:embed="rId2">
            <a:alphaModFix/>
          </a:blip>
          <a:srcRect t="1845" r="1845"/>
          <a:stretch/>
        </p:blipFill>
        <p:spPr>
          <a:xfrm>
            <a:off x="0" y="0"/>
            <a:ext cx="9144000" cy="5143500"/>
          </a:xfrm>
          <a:prstGeom prst="rect">
            <a:avLst/>
          </a:prstGeom>
          <a:noFill/>
          <a:ln>
            <a:noFill/>
          </a:ln>
        </p:spPr>
      </p:pic>
      <p:pic>
        <p:nvPicPr>
          <p:cNvPr id="32" name="Google Shape;32;p3"/>
          <p:cNvPicPr preferRelativeResize="0"/>
          <p:nvPr/>
        </p:nvPicPr>
        <p:blipFill rotWithShape="1">
          <a:blip r:embed="rId3">
            <a:alphaModFix amt="60000"/>
          </a:blip>
          <a:srcRect b="1681"/>
          <a:stretch/>
        </p:blipFill>
        <p:spPr>
          <a:xfrm>
            <a:off x="0" y="0"/>
            <a:ext cx="2740951" cy="5143501"/>
          </a:xfrm>
          <a:prstGeom prst="rect">
            <a:avLst/>
          </a:prstGeom>
          <a:noFill/>
          <a:ln>
            <a:noFill/>
          </a:ln>
        </p:spPr>
      </p:pic>
      <p:grpSp>
        <p:nvGrpSpPr>
          <p:cNvPr id="33" name="Google Shape;33;p3"/>
          <p:cNvGrpSpPr/>
          <p:nvPr/>
        </p:nvGrpSpPr>
        <p:grpSpPr>
          <a:xfrm>
            <a:off x="-1317551" y="-1764187"/>
            <a:ext cx="12139827" cy="8644226"/>
            <a:chOff x="-1317551" y="-1764187"/>
            <a:chExt cx="12139827" cy="8644226"/>
          </a:xfrm>
        </p:grpSpPr>
        <p:pic>
          <p:nvPicPr>
            <p:cNvPr id="34" name="Google Shape;34;p3"/>
            <p:cNvPicPr preferRelativeResize="0"/>
            <p:nvPr/>
          </p:nvPicPr>
          <p:blipFill rotWithShape="1">
            <a:blip r:embed="rId4">
              <a:alphaModFix amt="50000"/>
            </a:blip>
            <a:srcRect/>
            <a:stretch/>
          </p:blipFill>
          <p:spPr>
            <a:xfrm rot="1120938">
              <a:off x="6818751" y="-1288200"/>
              <a:ext cx="3541899" cy="3464898"/>
            </a:xfrm>
            <a:prstGeom prst="rect">
              <a:avLst/>
            </a:prstGeom>
            <a:noFill/>
            <a:ln>
              <a:noFill/>
            </a:ln>
          </p:spPr>
        </p:pic>
        <p:pic>
          <p:nvPicPr>
            <p:cNvPr id="35" name="Google Shape;35;p3"/>
            <p:cNvPicPr preferRelativeResize="0"/>
            <p:nvPr/>
          </p:nvPicPr>
          <p:blipFill rotWithShape="1">
            <a:blip r:embed="rId4">
              <a:alphaModFix amt="50000"/>
            </a:blip>
            <a:srcRect/>
            <a:stretch/>
          </p:blipFill>
          <p:spPr>
            <a:xfrm rot="4680349">
              <a:off x="-1025849" y="3055277"/>
              <a:ext cx="3541900" cy="3464897"/>
            </a:xfrm>
            <a:prstGeom prst="rect">
              <a:avLst/>
            </a:prstGeom>
            <a:noFill/>
            <a:ln>
              <a:noFill/>
            </a:ln>
          </p:spPr>
        </p:pic>
      </p:grpSp>
      <p:grpSp>
        <p:nvGrpSpPr>
          <p:cNvPr id="36" name="Google Shape;36;p3"/>
          <p:cNvGrpSpPr/>
          <p:nvPr/>
        </p:nvGrpSpPr>
        <p:grpSpPr>
          <a:xfrm>
            <a:off x="-812831" y="-464094"/>
            <a:ext cx="10247205" cy="6233605"/>
            <a:chOff x="-812831" y="-464094"/>
            <a:chExt cx="10247205" cy="6233605"/>
          </a:xfrm>
        </p:grpSpPr>
        <p:grpSp>
          <p:nvGrpSpPr>
            <p:cNvPr id="37" name="Google Shape;37;p3"/>
            <p:cNvGrpSpPr/>
            <p:nvPr/>
          </p:nvGrpSpPr>
          <p:grpSpPr>
            <a:xfrm>
              <a:off x="-812831" y="-464094"/>
              <a:ext cx="1963562" cy="2007199"/>
              <a:chOff x="-812831" y="-464094"/>
              <a:chExt cx="1963562" cy="2007199"/>
            </a:xfrm>
          </p:grpSpPr>
          <p:pic>
            <p:nvPicPr>
              <p:cNvPr id="38" name="Google Shape;38;p3"/>
              <p:cNvPicPr preferRelativeResize="0"/>
              <p:nvPr/>
            </p:nvPicPr>
            <p:blipFill>
              <a:blip r:embed="rId5">
                <a:alphaModFix amt="50000"/>
              </a:blip>
              <a:stretch>
                <a:fillRect/>
              </a:stretch>
            </p:blipFill>
            <p:spPr>
              <a:xfrm rot="5400000">
                <a:off x="-834650" y="-442275"/>
                <a:ext cx="2007199" cy="1963562"/>
              </a:xfrm>
              <a:prstGeom prst="rect">
                <a:avLst/>
              </a:prstGeom>
              <a:noFill/>
              <a:ln>
                <a:noFill/>
              </a:ln>
            </p:spPr>
          </p:pic>
          <p:grpSp>
            <p:nvGrpSpPr>
              <p:cNvPr id="39" name="Google Shape;39;p3"/>
              <p:cNvGrpSpPr/>
              <p:nvPr/>
            </p:nvGrpSpPr>
            <p:grpSpPr>
              <a:xfrm>
                <a:off x="432509" y="425393"/>
                <a:ext cx="327048" cy="318787"/>
                <a:chOff x="7593013" y="858838"/>
                <a:chExt cx="2011362" cy="1960563"/>
              </a:xfrm>
            </p:grpSpPr>
            <p:sp>
              <p:nvSpPr>
                <p:cNvPr id="40" name="Google Shape;40;p3"/>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3"/>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3"/>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3"/>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3"/>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3"/>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3"/>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3"/>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3"/>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 name="Google Shape;49;p3"/>
              <p:cNvGrpSpPr/>
              <p:nvPr/>
            </p:nvGrpSpPr>
            <p:grpSpPr>
              <a:xfrm>
                <a:off x="475773" y="1088819"/>
                <a:ext cx="268433" cy="269094"/>
                <a:chOff x="5157788" y="3706813"/>
                <a:chExt cx="1936749" cy="1941513"/>
              </a:xfrm>
            </p:grpSpPr>
            <p:sp>
              <p:nvSpPr>
                <p:cNvPr id="50" name="Google Shape;50;p3"/>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3"/>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3"/>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3"/>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3"/>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 name="Google Shape;57;p3"/>
              <p:cNvGrpSpPr/>
              <p:nvPr/>
            </p:nvGrpSpPr>
            <p:grpSpPr>
              <a:xfrm>
                <a:off x="-163800" y="693721"/>
                <a:ext cx="399570" cy="413075"/>
                <a:chOff x="2470150" y="803276"/>
                <a:chExt cx="1925637" cy="1990725"/>
              </a:xfrm>
            </p:grpSpPr>
            <p:sp>
              <p:nvSpPr>
                <p:cNvPr id="58" name="Google Shape;58;p3"/>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3"/>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3"/>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1" name="Google Shape;61;p3"/>
            <p:cNvGrpSpPr/>
            <p:nvPr/>
          </p:nvGrpSpPr>
          <p:grpSpPr>
            <a:xfrm>
              <a:off x="7427175" y="3805950"/>
              <a:ext cx="2007199" cy="1963562"/>
              <a:chOff x="7427175" y="3805950"/>
              <a:chExt cx="2007199" cy="1963562"/>
            </a:xfrm>
          </p:grpSpPr>
          <p:pic>
            <p:nvPicPr>
              <p:cNvPr id="62" name="Google Shape;62;p3"/>
              <p:cNvPicPr preferRelativeResize="0"/>
              <p:nvPr/>
            </p:nvPicPr>
            <p:blipFill>
              <a:blip r:embed="rId5">
                <a:alphaModFix amt="50000"/>
              </a:blip>
              <a:stretch>
                <a:fillRect/>
              </a:stretch>
            </p:blipFill>
            <p:spPr>
              <a:xfrm>
                <a:off x="7427175" y="3805950"/>
                <a:ext cx="2007199" cy="1963562"/>
              </a:xfrm>
              <a:prstGeom prst="rect">
                <a:avLst/>
              </a:prstGeom>
              <a:noFill/>
              <a:ln>
                <a:noFill/>
              </a:ln>
            </p:spPr>
          </p:pic>
          <p:grpSp>
            <p:nvGrpSpPr>
              <p:cNvPr id="63" name="Google Shape;63;p3"/>
              <p:cNvGrpSpPr/>
              <p:nvPr/>
            </p:nvGrpSpPr>
            <p:grpSpPr>
              <a:xfrm>
                <a:off x="7684576" y="4187077"/>
                <a:ext cx="344666" cy="317481"/>
                <a:chOff x="7392988" y="4000501"/>
                <a:chExt cx="2193925" cy="2020888"/>
              </a:xfrm>
            </p:grpSpPr>
            <p:sp>
              <p:nvSpPr>
                <p:cNvPr id="64" name="Google Shape;64;p3"/>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3"/>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3"/>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3"/>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 name="Google Shape;68;p3"/>
              <p:cNvGrpSpPr/>
              <p:nvPr/>
            </p:nvGrpSpPr>
            <p:grpSpPr>
              <a:xfrm>
                <a:off x="8322158" y="4188298"/>
                <a:ext cx="314775" cy="315031"/>
                <a:chOff x="2587625" y="3803651"/>
                <a:chExt cx="1947862" cy="1949451"/>
              </a:xfrm>
            </p:grpSpPr>
            <p:sp>
              <p:nvSpPr>
                <p:cNvPr id="69" name="Google Shape;69;p3"/>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3"/>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 name="Google Shape;71;p3"/>
              <p:cNvGrpSpPr/>
              <p:nvPr/>
            </p:nvGrpSpPr>
            <p:grpSpPr>
              <a:xfrm>
                <a:off x="7958137" y="4710338"/>
                <a:ext cx="405749" cy="405417"/>
                <a:chOff x="5448300" y="858838"/>
                <a:chExt cx="1936750" cy="1935163"/>
              </a:xfrm>
            </p:grpSpPr>
            <p:sp>
              <p:nvSpPr>
                <p:cNvPr id="72" name="Google Shape;72;p3"/>
                <p:cNvSpPr/>
                <p:nvPr/>
              </p:nvSpPr>
              <p:spPr>
                <a:xfrm>
                  <a:off x="5937250" y="858838"/>
                  <a:ext cx="962025" cy="977900"/>
                </a:xfrm>
                <a:custGeom>
                  <a:avLst/>
                  <a:gdLst/>
                  <a:ahLst/>
                  <a:cxnLst/>
                  <a:rect l="l" t="t" r="r" b="b"/>
                  <a:pathLst>
                    <a:path w="255" h="259" extrusionOk="0">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3"/>
                <p:cNvSpPr/>
                <p:nvPr/>
              </p:nvSpPr>
              <p:spPr>
                <a:xfrm>
                  <a:off x="6367463" y="1300163"/>
                  <a:ext cx="98425" cy="109537"/>
                </a:xfrm>
                <a:custGeom>
                  <a:avLst/>
                  <a:gdLst/>
                  <a:ahLst/>
                  <a:cxnLst/>
                  <a:rect l="l" t="t" r="r" b="b"/>
                  <a:pathLst>
                    <a:path w="26" h="29" extrusionOk="0">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3"/>
                <p:cNvSpPr/>
                <p:nvPr/>
              </p:nvSpPr>
              <p:spPr>
                <a:xfrm>
                  <a:off x="6216650" y="1944688"/>
                  <a:ext cx="395287" cy="849313"/>
                </a:xfrm>
                <a:custGeom>
                  <a:avLst/>
                  <a:gdLst/>
                  <a:ahLst/>
                  <a:cxnLst/>
                  <a:rect l="l" t="t" r="r" b="b"/>
                  <a:pathLst>
                    <a:path w="105" h="225" extrusionOk="0">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3"/>
                <p:cNvSpPr/>
                <p:nvPr/>
              </p:nvSpPr>
              <p:spPr>
                <a:xfrm>
                  <a:off x="5448300" y="1752600"/>
                  <a:ext cx="782637" cy="490537"/>
                </a:xfrm>
                <a:custGeom>
                  <a:avLst/>
                  <a:gdLst/>
                  <a:ahLst/>
                  <a:cxnLst/>
                  <a:rect l="l" t="t" r="r" b="b"/>
                  <a:pathLst>
                    <a:path w="208" h="130" extrusionOk="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3"/>
                <p:cNvSpPr/>
                <p:nvPr/>
              </p:nvSpPr>
              <p:spPr>
                <a:xfrm>
                  <a:off x="6600825" y="1733550"/>
                  <a:ext cx="784225" cy="509588"/>
                </a:xfrm>
                <a:custGeom>
                  <a:avLst/>
                  <a:gdLst/>
                  <a:ahLst/>
                  <a:cxnLst/>
                  <a:rect l="l" t="t" r="r" b="b"/>
                  <a:pathLst>
                    <a:path w="208" h="135" extrusionOk="0">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77" name="Google Shape;77;p3"/>
          <p:cNvSpPr txBox="1">
            <a:spLocks noGrp="1"/>
          </p:cNvSpPr>
          <p:nvPr>
            <p:ph type="title"/>
          </p:nvPr>
        </p:nvSpPr>
        <p:spPr>
          <a:xfrm>
            <a:off x="1864950" y="2179350"/>
            <a:ext cx="5414100" cy="1626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8" name="Google Shape;78;p3"/>
          <p:cNvSpPr txBox="1">
            <a:spLocks noGrp="1"/>
          </p:cNvSpPr>
          <p:nvPr>
            <p:ph type="title" idx="2" hasCustomPrompt="1"/>
          </p:nvPr>
        </p:nvSpPr>
        <p:spPr>
          <a:xfrm>
            <a:off x="1864950" y="1337550"/>
            <a:ext cx="1474500" cy="8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b="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
        <p:cNvGrpSpPr/>
        <p:nvPr/>
      </p:nvGrpSpPr>
      <p:grpSpPr>
        <a:xfrm>
          <a:off x="0" y="0"/>
          <a:ext cx="0" cy="0"/>
          <a:chOff x="0" y="0"/>
          <a:chExt cx="0" cy="0"/>
        </a:xfrm>
      </p:grpSpPr>
      <p:pic>
        <p:nvPicPr>
          <p:cNvPr id="107" name="Google Shape;107;p5"/>
          <p:cNvPicPr preferRelativeResize="0"/>
          <p:nvPr/>
        </p:nvPicPr>
        <p:blipFill rotWithShape="1">
          <a:blip r:embed="rId2">
            <a:alphaModFix/>
          </a:blip>
          <a:srcRect t="1845" r="1845"/>
          <a:stretch/>
        </p:blipFill>
        <p:spPr>
          <a:xfrm rot="10800000">
            <a:off x="0" y="0"/>
            <a:ext cx="9144000" cy="5143500"/>
          </a:xfrm>
          <a:prstGeom prst="rect">
            <a:avLst/>
          </a:prstGeom>
          <a:noFill/>
          <a:ln>
            <a:noFill/>
          </a:ln>
        </p:spPr>
      </p:pic>
      <p:pic>
        <p:nvPicPr>
          <p:cNvPr id="108" name="Google Shape;108;p5"/>
          <p:cNvPicPr preferRelativeResize="0"/>
          <p:nvPr/>
        </p:nvPicPr>
        <p:blipFill rotWithShape="1">
          <a:blip r:embed="rId3">
            <a:alphaModFix/>
          </a:blip>
          <a:srcRect l="7206" r="48311" b="45438"/>
          <a:stretch/>
        </p:blipFill>
        <p:spPr>
          <a:xfrm flipH="1">
            <a:off x="7924801" y="2289174"/>
            <a:ext cx="1219199" cy="2854326"/>
          </a:xfrm>
          <a:prstGeom prst="rect">
            <a:avLst/>
          </a:prstGeom>
          <a:noFill/>
          <a:ln>
            <a:noFill/>
          </a:ln>
        </p:spPr>
      </p:pic>
      <p:grpSp>
        <p:nvGrpSpPr>
          <p:cNvPr id="109" name="Google Shape;109;p5"/>
          <p:cNvGrpSpPr/>
          <p:nvPr/>
        </p:nvGrpSpPr>
        <p:grpSpPr>
          <a:xfrm>
            <a:off x="7748444" y="-749981"/>
            <a:ext cx="1963562" cy="2058264"/>
            <a:chOff x="7748444" y="-749981"/>
            <a:chExt cx="1963562" cy="2058264"/>
          </a:xfrm>
        </p:grpSpPr>
        <p:pic>
          <p:nvPicPr>
            <p:cNvPr id="110" name="Google Shape;110;p5"/>
            <p:cNvPicPr preferRelativeResize="0"/>
            <p:nvPr/>
          </p:nvPicPr>
          <p:blipFill>
            <a:blip r:embed="rId4">
              <a:alphaModFix amt="50000"/>
            </a:blip>
            <a:stretch>
              <a:fillRect/>
            </a:stretch>
          </p:blipFill>
          <p:spPr>
            <a:xfrm rot="-5400000">
              <a:off x="7726625" y="-728163"/>
              <a:ext cx="2007199" cy="1963562"/>
            </a:xfrm>
            <a:prstGeom prst="rect">
              <a:avLst/>
            </a:prstGeom>
            <a:noFill/>
            <a:ln>
              <a:noFill/>
            </a:ln>
          </p:spPr>
        </p:pic>
        <p:grpSp>
          <p:nvGrpSpPr>
            <p:cNvPr id="111" name="Google Shape;111;p5"/>
            <p:cNvGrpSpPr/>
            <p:nvPr/>
          </p:nvGrpSpPr>
          <p:grpSpPr>
            <a:xfrm>
              <a:off x="8697039" y="990802"/>
              <a:ext cx="344666" cy="317481"/>
              <a:chOff x="7392988" y="4000501"/>
              <a:chExt cx="2193925" cy="2020888"/>
            </a:xfrm>
          </p:grpSpPr>
          <p:sp>
            <p:nvSpPr>
              <p:cNvPr id="112" name="Google Shape;112;p5"/>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5"/>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5"/>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5"/>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 name="Google Shape;116;p5"/>
            <p:cNvGrpSpPr/>
            <p:nvPr/>
          </p:nvGrpSpPr>
          <p:grpSpPr>
            <a:xfrm>
              <a:off x="8711995" y="-283402"/>
              <a:ext cx="314775" cy="315031"/>
              <a:chOff x="2587625" y="3803651"/>
              <a:chExt cx="1947862" cy="1949451"/>
            </a:xfrm>
          </p:grpSpPr>
          <p:sp>
            <p:nvSpPr>
              <p:cNvPr id="117" name="Google Shape;117;p5"/>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5"/>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 name="Google Shape;119;p5"/>
            <p:cNvGrpSpPr/>
            <p:nvPr/>
          </p:nvGrpSpPr>
          <p:grpSpPr>
            <a:xfrm>
              <a:off x="8691099" y="332490"/>
              <a:ext cx="356556" cy="357432"/>
              <a:chOff x="5157788" y="3706813"/>
              <a:chExt cx="1936749" cy="1941513"/>
            </a:xfrm>
          </p:grpSpPr>
          <p:sp>
            <p:nvSpPr>
              <p:cNvPr id="120" name="Google Shape;120;p5"/>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5"/>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5"/>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5"/>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5"/>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5"/>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5"/>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 name="Google Shape;127;p5"/>
            <p:cNvGrpSpPr/>
            <p:nvPr/>
          </p:nvGrpSpPr>
          <p:grpSpPr>
            <a:xfrm>
              <a:off x="8134700" y="650849"/>
              <a:ext cx="354895" cy="366891"/>
              <a:chOff x="2470150" y="803276"/>
              <a:chExt cx="1925637" cy="1990725"/>
            </a:xfrm>
          </p:grpSpPr>
          <p:sp>
            <p:nvSpPr>
              <p:cNvPr id="128" name="Google Shape;128;p5"/>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5"/>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5"/>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 name="Google Shape;131;p5"/>
            <p:cNvGrpSpPr/>
            <p:nvPr/>
          </p:nvGrpSpPr>
          <p:grpSpPr>
            <a:xfrm>
              <a:off x="8148634" y="33393"/>
              <a:ext cx="327048" cy="318787"/>
              <a:chOff x="7593013" y="858838"/>
              <a:chExt cx="2011362" cy="1960563"/>
            </a:xfrm>
          </p:grpSpPr>
          <p:sp>
            <p:nvSpPr>
              <p:cNvPr id="132" name="Google Shape;132;p5"/>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5"/>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5"/>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5"/>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5"/>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5"/>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5"/>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5"/>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5"/>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1" name="Google Shape;141;p5"/>
          <p:cNvGrpSpPr/>
          <p:nvPr/>
        </p:nvGrpSpPr>
        <p:grpSpPr>
          <a:xfrm>
            <a:off x="-2390260" y="2612395"/>
            <a:ext cx="13982515" cy="5049298"/>
            <a:chOff x="-2390260" y="2612395"/>
            <a:chExt cx="13982515" cy="5049298"/>
          </a:xfrm>
        </p:grpSpPr>
        <p:pic>
          <p:nvPicPr>
            <p:cNvPr id="142" name="Google Shape;142;p5"/>
            <p:cNvPicPr preferRelativeResize="0"/>
            <p:nvPr/>
          </p:nvPicPr>
          <p:blipFill rotWithShape="1">
            <a:blip r:embed="rId5">
              <a:alphaModFix amt="50000"/>
            </a:blip>
            <a:srcRect/>
            <a:stretch/>
          </p:blipFill>
          <p:spPr>
            <a:xfrm rot="2277521" flipH="1">
              <a:off x="7359376" y="3473986"/>
              <a:ext cx="3541899" cy="3464899"/>
            </a:xfrm>
            <a:prstGeom prst="rect">
              <a:avLst/>
            </a:prstGeom>
            <a:noFill/>
            <a:ln>
              <a:noFill/>
            </a:ln>
          </p:spPr>
        </p:pic>
        <p:pic>
          <p:nvPicPr>
            <p:cNvPr id="143" name="Google Shape;143;p5"/>
            <p:cNvPicPr preferRelativeResize="0"/>
            <p:nvPr/>
          </p:nvPicPr>
          <p:blipFill rotWithShape="1">
            <a:blip r:embed="rId5">
              <a:alphaModFix amt="50000"/>
            </a:blip>
            <a:srcRect/>
            <a:stretch/>
          </p:blipFill>
          <p:spPr>
            <a:xfrm rot="7843542" flipH="1">
              <a:off x="-1692850" y="3352361"/>
              <a:ext cx="3541899" cy="3464900"/>
            </a:xfrm>
            <a:prstGeom prst="rect">
              <a:avLst/>
            </a:prstGeom>
            <a:noFill/>
            <a:ln>
              <a:noFill/>
            </a:ln>
          </p:spPr>
        </p:pic>
      </p:grpSp>
      <p:sp>
        <p:nvSpPr>
          <p:cNvPr id="144" name="Google Shape;14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5" name="Google Shape;145;p5"/>
          <p:cNvSpPr txBox="1">
            <a:spLocks noGrp="1"/>
          </p:cNvSpPr>
          <p:nvPr>
            <p:ph type="subTitle" idx="1"/>
          </p:nvPr>
        </p:nvSpPr>
        <p:spPr>
          <a:xfrm>
            <a:off x="4955686" y="2711025"/>
            <a:ext cx="2738100" cy="132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 name="Google Shape;146;p5"/>
          <p:cNvSpPr txBox="1">
            <a:spLocks noGrp="1"/>
          </p:cNvSpPr>
          <p:nvPr>
            <p:ph type="subTitle" idx="2"/>
          </p:nvPr>
        </p:nvSpPr>
        <p:spPr>
          <a:xfrm>
            <a:off x="1450225" y="2711025"/>
            <a:ext cx="2738100" cy="132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7" name="Google Shape;147;p5"/>
          <p:cNvSpPr txBox="1">
            <a:spLocks noGrp="1"/>
          </p:cNvSpPr>
          <p:nvPr>
            <p:ph type="subTitle" idx="3"/>
          </p:nvPr>
        </p:nvSpPr>
        <p:spPr>
          <a:xfrm>
            <a:off x="1450213" y="2241650"/>
            <a:ext cx="2738100" cy="54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8" name="Google Shape;148;p5"/>
          <p:cNvSpPr txBox="1">
            <a:spLocks noGrp="1"/>
          </p:cNvSpPr>
          <p:nvPr>
            <p:ph type="subTitle" idx="4"/>
          </p:nvPr>
        </p:nvSpPr>
        <p:spPr>
          <a:xfrm>
            <a:off x="4955688" y="2241650"/>
            <a:ext cx="2738100" cy="54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7"/>
        <p:cNvGrpSpPr/>
        <p:nvPr/>
      </p:nvGrpSpPr>
      <p:grpSpPr>
        <a:xfrm>
          <a:off x="0" y="0"/>
          <a:ext cx="0" cy="0"/>
          <a:chOff x="0" y="0"/>
          <a:chExt cx="0" cy="0"/>
        </a:xfrm>
      </p:grpSpPr>
      <p:pic>
        <p:nvPicPr>
          <p:cNvPr id="168" name="Google Shape;168;p7"/>
          <p:cNvPicPr preferRelativeResize="0"/>
          <p:nvPr/>
        </p:nvPicPr>
        <p:blipFill rotWithShape="1">
          <a:blip r:embed="rId2">
            <a:alphaModFix/>
          </a:blip>
          <a:srcRect t="1845" r="1845"/>
          <a:stretch/>
        </p:blipFill>
        <p:spPr>
          <a:xfrm rot="10800000" flipH="1">
            <a:off x="0" y="0"/>
            <a:ext cx="9144000" cy="5143500"/>
          </a:xfrm>
          <a:prstGeom prst="rect">
            <a:avLst/>
          </a:prstGeom>
          <a:noFill/>
          <a:ln>
            <a:noFill/>
          </a:ln>
        </p:spPr>
      </p:pic>
      <p:pic>
        <p:nvPicPr>
          <p:cNvPr id="169" name="Google Shape;169;p7"/>
          <p:cNvPicPr preferRelativeResize="0"/>
          <p:nvPr/>
        </p:nvPicPr>
        <p:blipFill rotWithShape="1">
          <a:blip r:embed="rId3">
            <a:alphaModFix/>
          </a:blip>
          <a:srcRect l="7206" r="48311" b="45438"/>
          <a:stretch/>
        </p:blipFill>
        <p:spPr>
          <a:xfrm rot="10800000">
            <a:off x="7924801" y="-76201"/>
            <a:ext cx="1219199" cy="2854326"/>
          </a:xfrm>
          <a:prstGeom prst="rect">
            <a:avLst/>
          </a:prstGeom>
          <a:noFill/>
          <a:ln>
            <a:noFill/>
          </a:ln>
        </p:spPr>
      </p:pic>
      <p:pic>
        <p:nvPicPr>
          <p:cNvPr id="170" name="Google Shape;170;p7"/>
          <p:cNvPicPr preferRelativeResize="0"/>
          <p:nvPr/>
        </p:nvPicPr>
        <p:blipFill rotWithShape="1">
          <a:blip r:embed="rId4">
            <a:alphaModFix amt="50000"/>
          </a:blip>
          <a:srcRect/>
          <a:stretch/>
        </p:blipFill>
        <p:spPr>
          <a:xfrm rot="4362692">
            <a:off x="6965062" y="2439700"/>
            <a:ext cx="3541901" cy="3464898"/>
          </a:xfrm>
          <a:prstGeom prst="rect">
            <a:avLst/>
          </a:prstGeom>
          <a:noFill/>
          <a:ln>
            <a:noFill/>
          </a:ln>
        </p:spPr>
      </p:pic>
      <p:grpSp>
        <p:nvGrpSpPr>
          <p:cNvPr id="171" name="Google Shape;171;p7"/>
          <p:cNvGrpSpPr/>
          <p:nvPr/>
        </p:nvGrpSpPr>
        <p:grpSpPr>
          <a:xfrm>
            <a:off x="-1080731" y="-464106"/>
            <a:ext cx="1963562" cy="2007199"/>
            <a:chOff x="-1080731" y="-464106"/>
            <a:chExt cx="1963562" cy="2007199"/>
          </a:xfrm>
        </p:grpSpPr>
        <p:pic>
          <p:nvPicPr>
            <p:cNvPr id="172" name="Google Shape;172;p7"/>
            <p:cNvPicPr preferRelativeResize="0"/>
            <p:nvPr/>
          </p:nvPicPr>
          <p:blipFill>
            <a:blip r:embed="rId5">
              <a:alphaModFix amt="50000"/>
            </a:blip>
            <a:stretch>
              <a:fillRect/>
            </a:stretch>
          </p:blipFill>
          <p:spPr>
            <a:xfrm rot="5400000" flipH="1">
              <a:off x="-1102550" y="-442287"/>
              <a:ext cx="2007199" cy="1963562"/>
            </a:xfrm>
            <a:prstGeom prst="rect">
              <a:avLst/>
            </a:prstGeom>
            <a:noFill/>
            <a:ln>
              <a:noFill/>
            </a:ln>
          </p:spPr>
        </p:pic>
        <p:grpSp>
          <p:nvGrpSpPr>
            <p:cNvPr id="173" name="Google Shape;173;p7"/>
            <p:cNvGrpSpPr/>
            <p:nvPr/>
          </p:nvGrpSpPr>
          <p:grpSpPr>
            <a:xfrm>
              <a:off x="180233" y="344198"/>
              <a:ext cx="314775" cy="315031"/>
              <a:chOff x="2587625" y="3803651"/>
              <a:chExt cx="1947862" cy="1949451"/>
            </a:xfrm>
          </p:grpSpPr>
          <p:sp>
            <p:nvSpPr>
              <p:cNvPr id="174" name="Google Shape;174;p7"/>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 name="Google Shape;176;p7"/>
            <p:cNvGrpSpPr/>
            <p:nvPr/>
          </p:nvGrpSpPr>
          <p:grpSpPr>
            <a:xfrm>
              <a:off x="149886" y="954277"/>
              <a:ext cx="375692" cy="388390"/>
              <a:chOff x="2470150" y="803276"/>
              <a:chExt cx="1925637" cy="1990725"/>
            </a:xfrm>
          </p:grpSpPr>
          <p:sp>
            <p:nvSpPr>
              <p:cNvPr id="177" name="Google Shape;177;p7"/>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80" name="Google Shape;180;p7"/>
          <p:cNvSpPr txBox="1">
            <a:spLocks noGrp="1"/>
          </p:cNvSpPr>
          <p:nvPr>
            <p:ph type="title"/>
          </p:nvPr>
        </p:nvSpPr>
        <p:spPr>
          <a:xfrm>
            <a:off x="713225" y="878850"/>
            <a:ext cx="3983700" cy="102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1" name="Google Shape;181;p7"/>
          <p:cNvSpPr txBox="1">
            <a:spLocks noGrp="1"/>
          </p:cNvSpPr>
          <p:nvPr>
            <p:ph type="subTitle" idx="1"/>
          </p:nvPr>
        </p:nvSpPr>
        <p:spPr>
          <a:xfrm>
            <a:off x="713225" y="1966350"/>
            <a:ext cx="39837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182" name="Google Shape;182;p7"/>
          <p:cNvSpPr>
            <a:spLocks noGrp="1"/>
          </p:cNvSpPr>
          <p:nvPr>
            <p:ph type="pic" idx="2"/>
          </p:nvPr>
        </p:nvSpPr>
        <p:spPr>
          <a:xfrm>
            <a:off x="5163800" y="539500"/>
            <a:ext cx="3267000" cy="40644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9"/>
        <p:cNvGrpSpPr/>
        <p:nvPr/>
      </p:nvGrpSpPr>
      <p:grpSpPr>
        <a:xfrm>
          <a:off x="0" y="0"/>
          <a:ext cx="0" cy="0"/>
          <a:chOff x="0" y="0"/>
          <a:chExt cx="0" cy="0"/>
        </a:xfrm>
      </p:grpSpPr>
      <p:pic>
        <p:nvPicPr>
          <p:cNvPr id="210" name="Google Shape;210;p9"/>
          <p:cNvPicPr preferRelativeResize="0"/>
          <p:nvPr/>
        </p:nvPicPr>
        <p:blipFill rotWithShape="1">
          <a:blip r:embed="rId2">
            <a:alphaModFix/>
          </a:blip>
          <a:srcRect t="1845" r="1845"/>
          <a:stretch/>
        </p:blipFill>
        <p:spPr>
          <a:xfrm>
            <a:off x="0" y="0"/>
            <a:ext cx="9144000" cy="5143500"/>
          </a:xfrm>
          <a:prstGeom prst="rect">
            <a:avLst/>
          </a:prstGeom>
          <a:noFill/>
          <a:ln>
            <a:noFill/>
          </a:ln>
        </p:spPr>
      </p:pic>
      <p:pic>
        <p:nvPicPr>
          <p:cNvPr id="211" name="Google Shape;211;p9"/>
          <p:cNvPicPr preferRelativeResize="0"/>
          <p:nvPr/>
        </p:nvPicPr>
        <p:blipFill rotWithShape="1">
          <a:blip r:embed="rId3">
            <a:alphaModFix amt="60000"/>
          </a:blip>
          <a:srcRect b="1681"/>
          <a:stretch/>
        </p:blipFill>
        <p:spPr>
          <a:xfrm>
            <a:off x="0" y="0"/>
            <a:ext cx="2740951" cy="5143501"/>
          </a:xfrm>
          <a:prstGeom prst="rect">
            <a:avLst/>
          </a:prstGeom>
          <a:noFill/>
          <a:ln>
            <a:noFill/>
          </a:ln>
        </p:spPr>
      </p:pic>
      <p:grpSp>
        <p:nvGrpSpPr>
          <p:cNvPr id="212" name="Google Shape;212;p9"/>
          <p:cNvGrpSpPr/>
          <p:nvPr/>
        </p:nvGrpSpPr>
        <p:grpSpPr>
          <a:xfrm>
            <a:off x="-440475" y="-271600"/>
            <a:ext cx="9706505" cy="5879205"/>
            <a:chOff x="-440475" y="-271600"/>
            <a:chExt cx="9706505" cy="5879205"/>
          </a:xfrm>
        </p:grpSpPr>
        <p:grpSp>
          <p:nvGrpSpPr>
            <p:cNvPr id="213" name="Google Shape;213;p9"/>
            <p:cNvGrpSpPr/>
            <p:nvPr/>
          </p:nvGrpSpPr>
          <p:grpSpPr>
            <a:xfrm>
              <a:off x="7302469" y="3600406"/>
              <a:ext cx="1963562" cy="2007199"/>
              <a:chOff x="-812831" y="-464094"/>
              <a:chExt cx="1963562" cy="2007199"/>
            </a:xfrm>
          </p:grpSpPr>
          <p:pic>
            <p:nvPicPr>
              <p:cNvPr id="214" name="Google Shape;214;p9"/>
              <p:cNvPicPr preferRelativeResize="0"/>
              <p:nvPr/>
            </p:nvPicPr>
            <p:blipFill>
              <a:blip r:embed="rId4">
                <a:alphaModFix amt="50000"/>
              </a:blip>
              <a:stretch>
                <a:fillRect/>
              </a:stretch>
            </p:blipFill>
            <p:spPr>
              <a:xfrm rot="5400000">
                <a:off x="-834650" y="-442275"/>
                <a:ext cx="2007199" cy="1963562"/>
              </a:xfrm>
              <a:prstGeom prst="rect">
                <a:avLst/>
              </a:prstGeom>
              <a:noFill/>
              <a:ln>
                <a:noFill/>
              </a:ln>
            </p:spPr>
          </p:pic>
          <p:grpSp>
            <p:nvGrpSpPr>
              <p:cNvPr id="215" name="Google Shape;215;p9"/>
              <p:cNvGrpSpPr/>
              <p:nvPr/>
            </p:nvGrpSpPr>
            <p:grpSpPr>
              <a:xfrm>
                <a:off x="432509" y="425393"/>
                <a:ext cx="327048" cy="318787"/>
                <a:chOff x="7593013" y="858838"/>
                <a:chExt cx="2011362" cy="1960563"/>
              </a:xfrm>
            </p:grpSpPr>
            <p:sp>
              <p:nvSpPr>
                <p:cNvPr id="216" name="Google Shape;216;p9"/>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9"/>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9"/>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9"/>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9"/>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9"/>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9"/>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9"/>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9"/>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5" name="Google Shape;225;p9"/>
              <p:cNvGrpSpPr/>
              <p:nvPr/>
            </p:nvGrpSpPr>
            <p:grpSpPr>
              <a:xfrm>
                <a:off x="475773" y="1088819"/>
                <a:ext cx="268433" cy="269094"/>
                <a:chOff x="5157788" y="3706813"/>
                <a:chExt cx="1936749" cy="1941513"/>
              </a:xfrm>
            </p:grpSpPr>
            <p:sp>
              <p:nvSpPr>
                <p:cNvPr id="226" name="Google Shape;226;p9"/>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9"/>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9"/>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9"/>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9"/>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9"/>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9"/>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3" name="Google Shape;233;p9"/>
              <p:cNvGrpSpPr/>
              <p:nvPr/>
            </p:nvGrpSpPr>
            <p:grpSpPr>
              <a:xfrm>
                <a:off x="-163800" y="693721"/>
                <a:ext cx="399570" cy="413075"/>
                <a:chOff x="2470150" y="803276"/>
                <a:chExt cx="1925637" cy="1990725"/>
              </a:xfrm>
            </p:grpSpPr>
            <p:sp>
              <p:nvSpPr>
                <p:cNvPr id="234" name="Google Shape;234;p9"/>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9"/>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9"/>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7" name="Google Shape;237;p9"/>
            <p:cNvGrpSpPr/>
            <p:nvPr/>
          </p:nvGrpSpPr>
          <p:grpSpPr>
            <a:xfrm>
              <a:off x="-440475" y="-271600"/>
              <a:ext cx="2007199" cy="1963562"/>
              <a:chOff x="7427175" y="3805950"/>
              <a:chExt cx="2007199" cy="1963562"/>
            </a:xfrm>
          </p:grpSpPr>
          <p:pic>
            <p:nvPicPr>
              <p:cNvPr id="238" name="Google Shape;238;p9"/>
              <p:cNvPicPr preferRelativeResize="0"/>
              <p:nvPr/>
            </p:nvPicPr>
            <p:blipFill>
              <a:blip r:embed="rId4">
                <a:alphaModFix amt="50000"/>
              </a:blip>
              <a:stretch>
                <a:fillRect/>
              </a:stretch>
            </p:blipFill>
            <p:spPr>
              <a:xfrm>
                <a:off x="7427175" y="3805950"/>
                <a:ext cx="2007199" cy="1963562"/>
              </a:xfrm>
              <a:prstGeom prst="rect">
                <a:avLst/>
              </a:prstGeom>
              <a:noFill/>
              <a:ln>
                <a:noFill/>
              </a:ln>
            </p:spPr>
          </p:pic>
          <p:grpSp>
            <p:nvGrpSpPr>
              <p:cNvPr id="239" name="Google Shape;239;p9"/>
              <p:cNvGrpSpPr/>
              <p:nvPr/>
            </p:nvGrpSpPr>
            <p:grpSpPr>
              <a:xfrm>
                <a:off x="7684576" y="4187077"/>
                <a:ext cx="344666" cy="317481"/>
                <a:chOff x="7392988" y="4000501"/>
                <a:chExt cx="2193925" cy="2020888"/>
              </a:xfrm>
            </p:grpSpPr>
            <p:sp>
              <p:nvSpPr>
                <p:cNvPr id="240" name="Google Shape;240;p9"/>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9"/>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9"/>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9"/>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4" name="Google Shape;244;p9"/>
              <p:cNvGrpSpPr/>
              <p:nvPr/>
            </p:nvGrpSpPr>
            <p:grpSpPr>
              <a:xfrm>
                <a:off x="8322158" y="4188298"/>
                <a:ext cx="314775" cy="315031"/>
                <a:chOff x="2587625" y="3803651"/>
                <a:chExt cx="1947862" cy="1949451"/>
              </a:xfrm>
            </p:grpSpPr>
            <p:sp>
              <p:nvSpPr>
                <p:cNvPr id="245" name="Google Shape;245;p9"/>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9"/>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7" name="Google Shape;247;p9"/>
              <p:cNvGrpSpPr/>
              <p:nvPr/>
            </p:nvGrpSpPr>
            <p:grpSpPr>
              <a:xfrm>
                <a:off x="7958137" y="4710338"/>
                <a:ext cx="405749" cy="405417"/>
                <a:chOff x="5448300" y="858838"/>
                <a:chExt cx="1936750" cy="1935163"/>
              </a:xfrm>
            </p:grpSpPr>
            <p:sp>
              <p:nvSpPr>
                <p:cNvPr id="248" name="Google Shape;248;p9"/>
                <p:cNvSpPr/>
                <p:nvPr/>
              </p:nvSpPr>
              <p:spPr>
                <a:xfrm>
                  <a:off x="5937250" y="858838"/>
                  <a:ext cx="962025" cy="977900"/>
                </a:xfrm>
                <a:custGeom>
                  <a:avLst/>
                  <a:gdLst/>
                  <a:ahLst/>
                  <a:cxnLst/>
                  <a:rect l="l" t="t" r="r" b="b"/>
                  <a:pathLst>
                    <a:path w="255" h="259" extrusionOk="0">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9"/>
                <p:cNvSpPr/>
                <p:nvPr/>
              </p:nvSpPr>
              <p:spPr>
                <a:xfrm>
                  <a:off x="6367463" y="1300163"/>
                  <a:ext cx="98425" cy="109537"/>
                </a:xfrm>
                <a:custGeom>
                  <a:avLst/>
                  <a:gdLst/>
                  <a:ahLst/>
                  <a:cxnLst/>
                  <a:rect l="l" t="t" r="r" b="b"/>
                  <a:pathLst>
                    <a:path w="26" h="29" extrusionOk="0">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9"/>
                <p:cNvSpPr/>
                <p:nvPr/>
              </p:nvSpPr>
              <p:spPr>
                <a:xfrm>
                  <a:off x="6216650" y="1944688"/>
                  <a:ext cx="395287" cy="849313"/>
                </a:xfrm>
                <a:custGeom>
                  <a:avLst/>
                  <a:gdLst/>
                  <a:ahLst/>
                  <a:cxnLst/>
                  <a:rect l="l" t="t" r="r" b="b"/>
                  <a:pathLst>
                    <a:path w="105" h="225" extrusionOk="0">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9"/>
                <p:cNvSpPr/>
                <p:nvPr/>
              </p:nvSpPr>
              <p:spPr>
                <a:xfrm>
                  <a:off x="5448300" y="1752600"/>
                  <a:ext cx="782637" cy="490537"/>
                </a:xfrm>
                <a:custGeom>
                  <a:avLst/>
                  <a:gdLst/>
                  <a:ahLst/>
                  <a:cxnLst/>
                  <a:rect l="l" t="t" r="r" b="b"/>
                  <a:pathLst>
                    <a:path w="208" h="130" extrusionOk="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9"/>
                <p:cNvSpPr/>
                <p:nvPr/>
              </p:nvSpPr>
              <p:spPr>
                <a:xfrm>
                  <a:off x="6600825" y="1733550"/>
                  <a:ext cx="784225" cy="509588"/>
                </a:xfrm>
                <a:custGeom>
                  <a:avLst/>
                  <a:gdLst/>
                  <a:ahLst/>
                  <a:cxnLst/>
                  <a:rect l="l" t="t" r="r" b="b"/>
                  <a:pathLst>
                    <a:path w="208" h="135" extrusionOk="0">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253" name="Google Shape;253;p9"/>
          <p:cNvGrpSpPr/>
          <p:nvPr/>
        </p:nvGrpSpPr>
        <p:grpSpPr>
          <a:xfrm rot="10800000">
            <a:off x="-1880360" y="-2238539"/>
            <a:ext cx="12746263" cy="9194093"/>
            <a:chOff x="-1880360" y="-2238539"/>
            <a:chExt cx="12746263" cy="9194093"/>
          </a:xfrm>
        </p:grpSpPr>
        <p:pic>
          <p:nvPicPr>
            <p:cNvPr id="254" name="Google Shape;254;p9"/>
            <p:cNvPicPr preferRelativeResize="0"/>
            <p:nvPr/>
          </p:nvPicPr>
          <p:blipFill rotWithShape="1">
            <a:blip r:embed="rId5">
              <a:alphaModFix amt="50000"/>
            </a:blip>
            <a:srcRect/>
            <a:stretch/>
          </p:blipFill>
          <p:spPr>
            <a:xfrm rot="6621927">
              <a:off x="-1410850" y="2959950"/>
              <a:ext cx="3541900" cy="3464899"/>
            </a:xfrm>
            <a:prstGeom prst="rect">
              <a:avLst/>
            </a:prstGeom>
            <a:noFill/>
            <a:ln>
              <a:noFill/>
            </a:ln>
          </p:spPr>
        </p:pic>
        <p:pic>
          <p:nvPicPr>
            <p:cNvPr id="255" name="Google Shape;255;p9"/>
            <p:cNvPicPr preferRelativeResize="0"/>
            <p:nvPr/>
          </p:nvPicPr>
          <p:blipFill rotWithShape="1">
            <a:blip r:embed="rId5">
              <a:alphaModFix amt="50000"/>
            </a:blip>
            <a:srcRect/>
            <a:stretch/>
          </p:blipFill>
          <p:spPr>
            <a:xfrm rot="4680349">
              <a:off x="7032301" y="-1878673"/>
              <a:ext cx="3541900" cy="3464897"/>
            </a:xfrm>
            <a:prstGeom prst="rect">
              <a:avLst/>
            </a:prstGeom>
            <a:noFill/>
            <a:ln>
              <a:noFill/>
            </a:ln>
          </p:spPr>
        </p:pic>
      </p:grpSp>
      <p:sp>
        <p:nvSpPr>
          <p:cNvPr id="256" name="Google Shape;256;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57" name="Google Shape;257;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8"/>
        <p:cNvGrpSpPr/>
        <p:nvPr/>
      </p:nvGrpSpPr>
      <p:grpSpPr>
        <a:xfrm>
          <a:off x="0" y="0"/>
          <a:ext cx="0" cy="0"/>
          <a:chOff x="0" y="0"/>
          <a:chExt cx="0" cy="0"/>
        </a:xfrm>
      </p:grpSpPr>
      <p:sp>
        <p:nvSpPr>
          <p:cNvPr id="259" name="Google Shape;259;p10"/>
          <p:cNvSpPr>
            <a:spLocks noGrp="1"/>
          </p:cNvSpPr>
          <p:nvPr>
            <p:ph type="pic" idx="2"/>
          </p:nvPr>
        </p:nvSpPr>
        <p:spPr>
          <a:xfrm>
            <a:off x="0" y="0"/>
            <a:ext cx="9144000" cy="5143500"/>
          </a:xfrm>
          <a:prstGeom prst="rect">
            <a:avLst/>
          </a:prstGeom>
          <a:noFill/>
          <a:ln>
            <a:noFill/>
          </a:ln>
        </p:spPr>
      </p:sp>
      <p:sp>
        <p:nvSpPr>
          <p:cNvPr id="260" name="Google Shape;260;p10"/>
          <p:cNvSpPr txBox="1">
            <a:spLocks noGrp="1"/>
          </p:cNvSpPr>
          <p:nvPr>
            <p:ph type="title"/>
          </p:nvPr>
        </p:nvSpPr>
        <p:spPr>
          <a:xfrm>
            <a:off x="1948800" y="4014450"/>
            <a:ext cx="5246400" cy="4416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1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11"/>
        <p:cNvGrpSpPr/>
        <p:nvPr/>
      </p:nvGrpSpPr>
      <p:grpSpPr>
        <a:xfrm>
          <a:off x="0" y="0"/>
          <a:ext cx="0" cy="0"/>
          <a:chOff x="0" y="0"/>
          <a:chExt cx="0" cy="0"/>
        </a:xfrm>
      </p:grpSpPr>
      <p:pic>
        <p:nvPicPr>
          <p:cNvPr id="312" name="Google Shape;312;p13"/>
          <p:cNvPicPr preferRelativeResize="0"/>
          <p:nvPr/>
        </p:nvPicPr>
        <p:blipFill rotWithShape="1">
          <a:blip r:embed="rId2">
            <a:alphaModFix/>
          </a:blip>
          <a:srcRect t="1845" r="1845"/>
          <a:stretch/>
        </p:blipFill>
        <p:spPr>
          <a:xfrm>
            <a:off x="0" y="0"/>
            <a:ext cx="9144000" cy="5143500"/>
          </a:xfrm>
          <a:prstGeom prst="rect">
            <a:avLst/>
          </a:prstGeom>
          <a:noFill/>
          <a:ln>
            <a:noFill/>
          </a:ln>
        </p:spPr>
      </p:pic>
      <p:pic>
        <p:nvPicPr>
          <p:cNvPr id="313" name="Google Shape;313;p13"/>
          <p:cNvPicPr preferRelativeResize="0"/>
          <p:nvPr/>
        </p:nvPicPr>
        <p:blipFill rotWithShape="1">
          <a:blip r:embed="rId3">
            <a:alphaModFix amt="60000"/>
          </a:blip>
          <a:srcRect b="1681"/>
          <a:stretch/>
        </p:blipFill>
        <p:spPr>
          <a:xfrm flipH="1">
            <a:off x="6488800" y="0"/>
            <a:ext cx="2740951" cy="5143501"/>
          </a:xfrm>
          <a:prstGeom prst="rect">
            <a:avLst/>
          </a:prstGeom>
          <a:noFill/>
          <a:ln>
            <a:noFill/>
          </a:ln>
        </p:spPr>
      </p:pic>
      <p:grpSp>
        <p:nvGrpSpPr>
          <p:cNvPr id="314" name="Google Shape;314;p13"/>
          <p:cNvGrpSpPr/>
          <p:nvPr/>
        </p:nvGrpSpPr>
        <p:grpSpPr>
          <a:xfrm>
            <a:off x="7427175" y="-528944"/>
            <a:ext cx="2592480" cy="5956880"/>
            <a:chOff x="7427175" y="-528944"/>
            <a:chExt cx="2592480" cy="5956880"/>
          </a:xfrm>
        </p:grpSpPr>
        <p:grpSp>
          <p:nvGrpSpPr>
            <p:cNvPr id="315" name="Google Shape;315;p13"/>
            <p:cNvGrpSpPr/>
            <p:nvPr/>
          </p:nvGrpSpPr>
          <p:grpSpPr>
            <a:xfrm>
              <a:off x="7427175" y="3464375"/>
              <a:ext cx="2007199" cy="1963562"/>
              <a:chOff x="7427175" y="3464375"/>
              <a:chExt cx="2007199" cy="1963562"/>
            </a:xfrm>
          </p:grpSpPr>
          <p:pic>
            <p:nvPicPr>
              <p:cNvPr id="316" name="Google Shape;316;p13"/>
              <p:cNvPicPr preferRelativeResize="0"/>
              <p:nvPr/>
            </p:nvPicPr>
            <p:blipFill>
              <a:blip r:embed="rId4">
                <a:alphaModFix amt="50000"/>
              </a:blip>
              <a:stretch>
                <a:fillRect/>
              </a:stretch>
            </p:blipFill>
            <p:spPr>
              <a:xfrm>
                <a:off x="7427175" y="3464375"/>
                <a:ext cx="2007199" cy="1963562"/>
              </a:xfrm>
              <a:prstGeom prst="rect">
                <a:avLst/>
              </a:prstGeom>
              <a:noFill/>
              <a:ln>
                <a:noFill/>
              </a:ln>
            </p:spPr>
          </p:pic>
          <p:grpSp>
            <p:nvGrpSpPr>
              <p:cNvPr id="317" name="Google Shape;317;p13"/>
              <p:cNvGrpSpPr/>
              <p:nvPr/>
            </p:nvGrpSpPr>
            <p:grpSpPr>
              <a:xfrm>
                <a:off x="8296126" y="3854502"/>
                <a:ext cx="344666" cy="317481"/>
                <a:chOff x="7392988" y="4000501"/>
                <a:chExt cx="2193925" cy="2020888"/>
              </a:xfrm>
            </p:grpSpPr>
            <p:sp>
              <p:nvSpPr>
                <p:cNvPr id="318" name="Google Shape;318;p13"/>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3"/>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3"/>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3"/>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2" name="Google Shape;322;p13"/>
              <p:cNvGrpSpPr/>
              <p:nvPr/>
            </p:nvGrpSpPr>
            <p:grpSpPr>
              <a:xfrm>
                <a:off x="7665358" y="3855723"/>
                <a:ext cx="314775" cy="315031"/>
                <a:chOff x="2587625" y="3803651"/>
                <a:chExt cx="1947862" cy="1949451"/>
              </a:xfrm>
            </p:grpSpPr>
            <p:sp>
              <p:nvSpPr>
                <p:cNvPr id="323" name="Google Shape;323;p13"/>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3"/>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5" name="Google Shape;325;p13"/>
              <p:cNvGrpSpPr/>
              <p:nvPr/>
            </p:nvGrpSpPr>
            <p:grpSpPr>
              <a:xfrm>
                <a:off x="7982674" y="4396565"/>
                <a:ext cx="356556" cy="357432"/>
                <a:chOff x="5157788" y="3706813"/>
                <a:chExt cx="1936749" cy="1941513"/>
              </a:xfrm>
            </p:grpSpPr>
            <p:sp>
              <p:nvSpPr>
                <p:cNvPr id="326" name="Google Shape;326;p13"/>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3"/>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3"/>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3"/>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13"/>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13"/>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3"/>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3" name="Google Shape;333;p13"/>
              <p:cNvGrpSpPr/>
              <p:nvPr/>
            </p:nvGrpSpPr>
            <p:grpSpPr>
              <a:xfrm>
                <a:off x="8590475" y="4391836"/>
                <a:ext cx="354895" cy="366891"/>
                <a:chOff x="2470150" y="803276"/>
                <a:chExt cx="1925637" cy="1990725"/>
              </a:xfrm>
            </p:grpSpPr>
            <p:sp>
              <p:nvSpPr>
                <p:cNvPr id="334" name="Google Shape;334;p13"/>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3"/>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3"/>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7" name="Google Shape;337;p13"/>
              <p:cNvGrpSpPr/>
              <p:nvPr/>
            </p:nvGrpSpPr>
            <p:grpSpPr>
              <a:xfrm>
                <a:off x="8956809" y="3853843"/>
                <a:ext cx="327048" cy="318787"/>
                <a:chOff x="7593013" y="858838"/>
                <a:chExt cx="2011362" cy="1960563"/>
              </a:xfrm>
            </p:grpSpPr>
            <p:sp>
              <p:nvSpPr>
                <p:cNvPr id="338" name="Google Shape;338;p13"/>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13"/>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13"/>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13"/>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13"/>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13"/>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13"/>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13"/>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13"/>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7" name="Google Shape;347;p13"/>
            <p:cNvGrpSpPr/>
            <p:nvPr/>
          </p:nvGrpSpPr>
          <p:grpSpPr>
            <a:xfrm>
              <a:off x="8056094" y="-528944"/>
              <a:ext cx="1963562" cy="2007199"/>
              <a:chOff x="8056094" y="-528944"/>
              <a:chExt cx="1963562" cy="2007199"/>
            </a:xfrm>
          </p:grpSpPr>
          <p:pic>
            <p:nvPicPr>
              <p:cNvPr id="348" name="Google Shape;348;p13"/>
              <p:cNvPicPr preferRelativeResize="0"/>
              <p:nvPr/>
            </p:nvPicPr>
            <p:blipFill>
              <a:blip r:embed="rId4">
                <a:alphaModFix amt="50000"/>
              </a:blip>
              <a:stretch>
                <a:fillRect/>
              </a:stretch>
            </p:blipFill>
            <p:spPr>
              <a:xfrm rot="-5400000">
                <a:off x="8034275" y="-507125"/>
                <a:ext cx="2007199" cy="1963562"/>
              </a:xfrm>
              <a:prstGeom prst="rect">
                <a:avLst/>
              </a:prstGeom>
              <a:noFill/>
              <a:ln>
                <a:noFill/>
              </a:ln>
            </p:spPr>
          </p:pic>
          <p:grpSp>
            <p:nvGrpSpPr>
              <p:cNvPr id="349" name="Google Shape;349;p13"/>
              <p:cNvGrpSpPr/>
              <p:nvPr/>
            </p:nvGrpSpPr>
            <p:grpSpPr>
              <a:xfrm>
                <a:off x="8377369" y="836972"/>
                <a:ext cx="461140" cy="460762"/>
                <a:chOff x="5448300" y="858838"/>
                <a:chExt cx="1936750" cy="1935163"/>
              </a:xfrm>
            </p:grpSpPr>
            <p:sp>
              <p:nvSpPr>
                <p:cNvPr id="350" name="Google Shape;350;p13"/>
                <p:cNvSpPr/>
                <p:nvPr/>
              </p:nvSpPr>
              <p:spPr>
                <a:xfrm>
                  <a:off x="5937250" y="858838"/>
                  <a:ext cx="962025" cy="977900"/>
                </a:xfrm>
                <a:custGeom>
                  <a:avLst/>
                  <a:gdLst/>
                  <a:ahLst/>
                  <a:cxnLst/>
                  <a:rect l="l" t="t" r="r" b="b"/>
                  <a:pathLst>
                    <a:path w="255" h="259" extrusionOk="0">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6367463" y="1300163"/>
                  <a:ext cx="98425" cy="109537"/>
                </a:xfrm>
                <a:custGeom>
                  <a:avLst/>
                  <a:gdLst/>
                  <a:ahLst/>
                  <a:cxnLst/>
                  <a:rect l="l" t="t" r="r" b="b"/>
                  <a:pathLst>
                    <a:path w="26" h="29" extrusionOk="0">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6216650" y="1944688"/>
                  <a:ext cx="395287" cy="849313"/>
                </a:xfrm>
                <a:custGeom>
                  <a:avLst/>
                  <a:gdLst/>
                  <a:ahLst/>
                  <a:cxnLst/>
                  <a:rect l="l" t="t" r="r" b="b"/>
                  <a:pathLst>
                    <a:path w="105" h="225" extrusionOk="0">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5448300" y="1752600"/>
                  <a:ext cx="782637" cy="490537"/>
                </a:xfrm>
                <a:custGeom>
                  <a:avLst/>
                  <a:gdLst/>
                  <a:ahLst/>
                  <a:cxnLst/>
                  <a:rect l="l" t="t" r="r" b="b"/>
                  <a:pathLst>
                    <a:path w="208" h="130" extrusionOk="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6600825" y="1733550"/>
                  <a:ext cx="784225" cy="509588"/>
                </a:xfrm>
                <a:custGeom>
                  <a:avLst/>
                  <a:gdLst/>
                  <a:ahLst/>
                  <a:cxnLst/>
                  <a:rect l="l" t="t" r="r" b="b"/>
                  <a:pathLst>
                    <a:path w="208" h="135" extrusionOk="0">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5" name="Google Shape;355;p13"/>
              <p:cNvGrpSpPr/>
              <p:nvPr/>
            </p:nvGrpSpPr>
            <p:grpSpPr>
              <a:xfrm>
                <a:off x="8408256" y="235790"/>
                <a:ext cx="399355" cy="400747"/>
                <a:chOff x="6075363" y="1400175"/>
                <a:chExt cx="4960937" cy="4972050"/>
              </a:xfrm>
            </p:grpSpPr>
            <p:sp>
              <p:nvSpPr>
                <p:cNvPr id="356" name="Google Shape;356;p13"/>
                <p:cNvSpPr/>
                <p:nvPr/>
              </p:nvSpPr>
              <p:spPr>
                <a:xfrm>
                  <a:off x="7993063" y="2382838"/>
                  <a:ext cx="1095375" cy="1322388"/>
                </a:xfrm>
                <a:custGeom>
                  <a:avLst/>
                  <a:gdLst/>
                  <a:ahLst/>
                  <a:cxnLst/>
                  <a:rect l="l" t="t" r="r" b="b"/>
                  <a:pathLst>
                    <a:path w="452" h="545" extrusionOk="0">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8166100" y="1400175"/>
                  <a:ext cx="782637" cy="660400"/>
                </a:xfrm>
                <a:custGeom>
                  <a:avLst/>
                  <a:gdLst/>
                  <a:ahLst/>
                  <a:cxnLst/>
                  <a:rect l="l" t="t" r="r" b="b"/>
                  <a:pathLst>
                    <a:path w="323" h="272" extrusionOk="0">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9317037" y="3398838"/>
                  <a:ext cx="180975" cy="546100"/>
                </a:xfrm>
                <a:custGeom>
                  <a:avLst/>
                  <a:gdLst/>
                  <a:ahLst/>
                  <a:cxnLst/>
                  <a:rect l="l" t="t" r="r" b="b"/>
                  <a:pathLst>
                    <a:path w="75" h="225" extrusionOk="0">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6075363" y="2046288"/>
                  <a:ext cx="1774826" cy="2184400"/>
                </a:xfrm>
                <a:custGeom>
                  <a:avLst/>
                  <a:gdLst/>
                  <a:ahLst/>
                  <a:cxnLst/>
                  <a:rect l="l" t="t" r="r" b="b"/>
                  <a:pathLst>
                    <a:path w="733" h="901" extrusionOk="0">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9263062" y="2046288"/>
                  <a:ext cx="1773237" cy="2178050"/>
                </a:xfrm>
                <a:custGeom>
                  <a:avLst/>
                  <a:gdLst/>
                  <a:ahLst/>
                  <a:cxnLst/>
                  <a:rect l="l" t="t" r="r" b="b"/>
                  <a:pathLst>
                    <a:path w="732" h="898" extrusionOk="0">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6075363" y="3849688"/>
                  <a:ext cx="1663699" cy="1566862"/>
                </a:xfrm>
                <a:custGeom>
                  <a:avLst/>
                  <a:gdLst/>
                  <a:ahLst/>
                  <a:cxnLst/>
                  <a:rect l="l" t="t" r="r" b="b"/>
                  <a:pathLst>
                    <a:path w="687" h="646" extrusionOk="0">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9350375" y="3895725"/>
                  <a:ext cx="1685924" cy="1520825"/>
                </a:xfrm>
                <a:custGeom>
                  <a:avLst/>
                  <a:gdLst/>
                  <a:ahLst/>
                  <a:cxnLst/>
                  <a:rect l="l" t="t" r="r" b="b"/>
                  <a:pathLst>
                    <a:path w="696" h="627" extrusionOk="0">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6527800" y="5741988"/>
                  <a:ext cx="4059237" cy="630237"/>
                </a:xfrm>
                <a:custGeom>
                  <a:avLst/>
                  <a:gdLst/>
                  <a:ahLst/>
                  <a:cxnLst/>
                  <a:rect l="l" t="t" r="r" b="b"/>
                  <a:pathLst>
                    <a:path w="1675" h="260" extrusionOk="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613650" y="3379788"/>
                  <a:ext cx="212725" cy="584200"/>
                </a:xfrm>
                <a:custGeom>
                  <a:avLst/>
                  <a:gdLst/>
                  <a:ahLst/>
                  <a:cxnLst/>
                  <a:rect l="l" t="t" r="r" b="b"/>
                  <a:pathLst>
                    <a:path w="88" h="241" extrusionOk="0">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507288" y="4027488"/>
                  <a:ext cx="2095499" cy="1389062"/>
                </a:xfrm>
                <a:custGeom>
                  <a:avLst/>
                  <a:gdLst/>
                  <a:ahLst/>
                  <a:cxnLst/>
                  <a:rect l="l" t="t" r="r" b="b"/>
                  <a:pathLst>
                    <a:path w="865" h="573" extrusionOk="0">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6" name="Google Shape;366;p13"/>
              <p:cNvGrpSpPr/>
              <p:nvPr/>
            </p:nvGrpSpPr>
            <p:grpSpPr>
              <a:xfrm>
                <a:off x="8993226" y="584664"/>
                <a:ext cx="344666" cy="317481"/>
                <a:chOff x="7392988" y="4000501"/>
                <a:chExt cx="2193925" cy="2020888"/>
              </a:xfrm>
            </p:grpSpPr>
            <p:sp>
              <p:nvSpPr>
                <p:cNvPr id="367" name="Google Shape;367;p13"/>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71" name="Google Shape;371;p13"/>
          <p:cNvGrpSpPr/>
          <p:nvPr/>
        </p:nvGrpSpPr>
        <p:grpSpPr>
          <a:xfrm>
            <a:off x="-3638240" y="-2808862"/>
            <a:ext cx="5890252" cy="9371823"/>
            <a:chOff x="-3638240" y="-2808862"/>
            <a:chExt cx="5890252" cy="9371823"/>
          </a:xfrm>
        </p:grpSpPr>
        <p:pic>
          <p:nvPicPr>
            <p:cNvPr id="372" name="Google Shape;372;p13"/>
            <p:cNvPicPr preferRelativeResize="0"/>
            <p:nvPr/>
          </p:nvPicPr>
          <p:blipFill rotWithShape="1">
            <a:blip r:embed="rId5">
              <a:alphaModFix amt="50000"/>
            </a:blip>
            <a:srcRect/>
            <a:stretch/>
          </p:blipFill>
          <p:spPr>
            <a:xfrm rot="3138392">
              <a:off x="-1972637" y="-2080688"/>
              <a:ext cx="3541899" cy="3464897"/>
            </a:xfrm>
            <a:prstGeom prst="rect">
              <a:avLst/>
            </a:prstGeom>
            <a:noFill/>
            <a:ln>
              <a:noFill/>
            </a:ln>
          </p:spPr>
        </p:pic>
        <p:pic>
          <p:nvPicPr>
            <p:cNvPr id="373" name="Google Shape;373;p13"/>
            <p:cNvPicPr preferRelativeResize="0"/>
            <p:nvPr/>
          </p:nvPicPr>
          <p:blipFill rotWithShape="1">
            <a:blip r:embed="rId5">
              <a:alphaModFix amt="50000"/>
            </a:blip>
            <a:srcRect/>
            <a:stretch/>
          </p:blipFill>
          <p:spPr>
            <a:xfrm rot="2023802">
              <a:off x="-2974361" y="2406325"/>
              <a:ext cx="3541900" cy="3464897"/>
            </a:xfrm>
            <a:prstGeom prst="rect">
              <a:avLst/>
            </a:prstGeom>
            <a:noFill/>
            <a:ln>
              <a:noFill/>
            </a:ln>
          </p:spPr>
        </p:pic>
      </p:grpSp>
      <p:sp>
        <p:nvSpPr>
          <p:cNvPr id="374" name="Google Shape;37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5" name="Google Shape;375;p13"/>
          <p:cNvSpPr txBox="1">
            <a:spLocks noGrp="1"/>
          </p:cNvSpPr>
          <p:nvPr>
            <p:ph type="title" idx="2" hasCustomPrompt="1"/>
          </p:nvPr>
        </p:nvSpPr>
        <p:spPr>
          <a:xfrm>
            <a:off x="720000" y="1355250"/>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6" name="Google Shape;376;p13"/>
          <p:cNvSpPr txBox="1">
            <a:spLocks noGrp="1"/>
          </p:cNvSpPr>
          <p:nvPr>
            <p:ph type="title" idx="3" hasCustomPrompt="1"/>
          </p:nvPr>
        </p:nvSpPr>
        <p:spPr>
          <a:xfrm>
            <a:off x="3958500" y="2492238"/>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7" name="Google Shape;377;p13"/>
          <p:cNvSpPr txBox="1">
            <a:spLocks noGrp="1"/>
          </p:cNvSpPr>
          <p:nvPr>
            <p:ph type="title" idx="4" hasCustomPrompt="1"/>
          </p:nvPr>
        </p:nvSpPr>
        <p:spPr>
          <a:xfrm>
            <a:off x="3958500" y="1355250"/>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8" name="Google Shape;378;p13"/>
          <p:cNvSpPr txBox="1">
            <a:spLocks noGrp="1"/>
          </p:cNvSpPr>
          <p:nvPr>
            <p:ph type="title" idx="5" hasCustomPrompt="1"/>
          </p:nvPr>
        </p:nvSpPr>
        <p:spPr>
          <a:xfrm>
            <a:off x="720003" y="3629288"/>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9" name="Google Shape;379;p13"/>
          <p:cNvSpPr txBox="1">
            <a:spLocks noGrp="1"/>
          </p:cNvSpPr>
          <p:nvPr>
            <p:ph type="title" idx="6" hasCustomPrompt="1"/>
          </p:nvPr>
        </p:nvSpPr>
        <p:spPr>
          <a:xfrm>
            <a:off x="720006" y="2492250"/>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0" name="Google Shape;380;p13"/>
          <p:cNvSpPr txBox="1">
            <a:spLocks noGrp="1"/>
          </p:cNvSpPr>
          <p:nvPr>
            <p:ph type="title" idx="7" hasCustomPrompt="1"/>
          </p:nvPr>
        </p:nvSpPr>
        <p:spPr>
          <a:xfrm>
            <a:off x="3958500" y="3629288"/>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1" name="Google Shape;381;p13"/>
          <p:cNvSpPr txBox="1">
            <a:spLocks noGrp="1"/>
          </p:cNvSpPr>
          <p:nvPr>
            <p:ph type="subTitle" idx="1"/>
          </p:nvPr>
        </p:nvSpPr>
        <p:spPr>
          <a:xfrm>
            <a:off x="720000" y="1757193"/>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2" name="Google Shape;382;p13"/>
          <p:cNvSpPr txBox="1">
            <a:spLocks noGrp="1"/>
          </p:cNvSpPr>
          <p:nvPr>
            <p:ph type="subTitle" idx="8"/>
          </p:nvPr>
        </p:nvSpPr>
        <p:spPr>
          <a:xfrm>
            <a:off x="3958500" y="1757193"/>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3" name="Google Shape;383;p13"/>
          <p:cNvSpPr txBox="1">
            <a:spLocks noGrp="1"/>
          </p:cNvSpPr>
          <p:nvPr>
            <p:ph type="subTitle" idx="9"/>
          </p:nvPr>
        </p:nvSpPr>
        <p:spPr>
          <a:xfrm>
            <a:off x="720006" y="2894193"/>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4" name="Google Shape;384;p13"/>
          <p:cNvSpPr txBox="1">
            <a:spLocks noGrp="1"/>
          </p:cNvSpPr>
          <p:nvPr>
            <p:ph type="subTitle" idx="13"/>
          </p:nvPr>
        </p:nvSpPr>
        <p:spPr>
          <a:xfrm>
            <a:off x="3958500" y="2894248"/>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5" name="Google Shape;385;p13"/>
          <p:cNvSpPr txBox="1">
            <a:spLocks noGrp="1"/>
          </p:cNvSpPr>
          <p:nvPr>
            <p:ph type="subTitle" idx="14"/>
          </p:nvPr>
        </p:nvSpPr>
        <p:spPr>
          <a:xfrm>
            <a:off x="720003" y="4031298"/>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6" name="Google Shape;386;p13"/>
          <p:cNvSpPr txBox="1">
            <a:spLocks noGrp="1"/>
          </p:cNvSpPr>
          <p:nvPr>
            <p:ph type="subTitle" idx="15"/>
          </p:nvPr>
        </p:nvSpPr>
        <p:spPr>
          <a:xfrm>
            <a:off x="3958500" y="4031298"/>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35"/>
        <p:cNvGrpSpPr/>
        <p:nvPr/>
      </p:nvGrpSpPr>
      <p:grpSpPr>
        <a:xfrm>
          <a:off x="0" y="0"/>
          <a:ext cx="0" cy="0"/>
          <a:chOff x="0" y="0"/>
          <a:chExt cx="0" cy="0"/>
        </a:xfrm>
      </p:grpSpPr>
      <p:pic>
        <p:nvPicPr>
          <p:cNvPr id="736" name="Google Shape;736;p23"/>
          <p:cNvPicPr preferRelativeResize="0"/>
          <p:nvPr/>
        </p:nvPicPr>
        <p:blipFill rotWithShape="1">
          <a:blip r:embed="rId2">
            <a:alphaModFix/>
          </a:blip>
          <a:srcRect t="1845" r="1845"/>
          <a:stretch/>
        </p:blipFill>
        <p:spPr>
          <a:xfrm>
            <a:off x="0" y="0"/>
            <a:ext cx="9144000" cy="5143500"/>
          </a:xfrm>
          <a:prstGeom prst="rect">
            <a:avLst/>
          </a:prstGeom>
          <a:noFill/>
          <a:ln>
            <a:noFill/>
          </a:ln>
        </p:spPr>
      </p:pic>
      <p:pic>
        <p:nvPicPr>
          <p:cNvPr id="737" name="Google Shape;737;p23"/>
          <p:cNvPicPr preferRelativeResize="0"/>
          <p:nvPr/>
        </p:nvPicPr>
        <p:blipFill rotWithShape="1">
          <a:blip r:embed="rId3">
            <a:alphaModFix amt="60000"/>
          </a:blip>
          <a:srcRect b="1681"/>
          <a:stretch/>
        </p:blipFill>
        <p:spPr>
          <a:xfrm>
            <a:off x="0" y="0"/>
            <a:ext cx="2740951" cy="5143501"/>
          </a:xfrm>
          <a:prstGeom prst="rect">
            <a:avLst/>
          </a:prstGeom>
          <a:noFill/>
          <a:ln>
            <a:noFill/>
          </a:ln>
        </p:spPr>
      </p:pic>
      <p:grpSp>
        <p:nvGrpSpPr>
          <p:cNvPr id="738" name="Google Shape;738;p23"/>
          <p:cNvGrpSpPr/>
          <p:nvPr/>
        </p:nvGrpSpPr>
        <p:grpSpPr>
          <a:xfrm>
            <a:off x="-1317551" y="-1764187"/>
            <a:ext cx="12139827" cy="8644226"/>
            <a:chOff x="-1317551" y="-1764187"/>
            <a:chExt cx="12139827" cy="8644226"/>
          </a:xfrm>
        </p:grpSpPr>
        <p:pic>
          <p:nvPicPr>
            <p:cNvPr id="739" name="Google Shape;739;p23"/>
            <p:cNvPicPr preferRelativeResize="0"/>
            <p:nvPr/>
          </p:nvPicPr>
          <p:blipFill rotWithShape="1">
            <a:blip r:embed="rId4">
              <a:alphaModFix amt="50000"/>
            </a:blip>
            <a:srcRect/>
            <a:stretch/>
          </p:blipFill>
          <p:spPr>
            <a:xfrm rot="1120938">
              <a:off x="6818751" y="-1288200"/>
              <a:ext cx="3541899" cy="3464898"/>
            </a:xfrm>
            <a:prstGeom prst="rect">
              <a:avLst/>
            </a:prstGeom>
            <a:noFill/>
            <a:ln>
              <a:noFill/>
            </a:ln>
          </p:spPr>
        </p:pic>
        <p:pic>
          <p:nvPicPr>
            <p:cNvPr id="740" name="Google Shape;740;p23"/>
            <p:cNvPicPr preferRelativeResize="0"/>
            <p:nvPr/>
          </p:nvPicPr>
          <p:blipFill rotWithShape="1">
            <a:blip r:embed="rId4">
              <a:alphaModFix amt="50000"/>
            </a:blip>
            <a:srcRect/>
            <a:stretch/>
          </p:blipFill>
          <p:spPr>
            <a:xfrm rot="4680349">
              <a:off x="-1025849" y="3055277"/>
              <a:ext cx="3541900" cy="3464897"/>
            </a:xfrm>
            <a:prstGeom prst="rect">
              <a:avLst/>
            </a:prstGeom>
            <a:noFill/>
            <a:ln>
              <a:noFill/>
            </a:ln>
          </p:spPr>
        </p:pic>
      </p:grpSp>
      <p:grpSp>
        <p:nvGrpSpPr>
          <p:cNvPr id="741" name="Google Shape;741;p23"/>
          <p:cNvGrpSpPr/>
          <p:nvPr/>
        </p:nvGrpSpPr>
        <p:grpSpPr>
          <a:xfrm>
            <a:off x="-812831" y="-464094"/>
            <a:ext cx="10247205" cy="6233605"/>
            <a:chOff x="-812831" y="-464094"/>
            <a:chExt cx="10247205" cy="6233605"/>
          </a:xfrm>
        </p:grpSpPr>
        <p:grpSp>
          <p:nvGrpSpPr>
            <p:cNvPr id="742" name="Google Shape;742;p23"/>
            <p:cNvGrpSpPr/>
            <p:nvPr/>
          </p:nvGrpSpPr>
          <p:grpSpPr>
            <a:xfrm>
              <a:off x="-812831" y="-464094"/>
              <a:ext cx="1963562" cy="2007199"/>
              <a:chOff x="-812831" y="-464094"/>
              <a:chExt cx="1963562" cy="2007199"/>
            </a:xfrm>
          </p:grpSpPr>
          <p:pic>
            <p:nvPicPr>
              <p:cNvPr id="743" name="Google Shape;743;p23"/>
              <p:cNvPicPr preferRelativeResize="0"/>
              <p:nvPr/>
            </p:nvPicPr>
            <p:blipFill>
              <a:blip r:embed="rId5">
                <a:alphaModFix amt="50000"/>
              </a:blip>
              <a:stretch>
                <a:fillRect/>
              </a:stretch>
            </p:blipFill>
            <p:spPr>
              <a:xfrm rot="5400000">
                <a:off x="-834650" y="-442275"/>
                <a:ext cx="2007199" cy="1963562"/>
              </a:xfrm>
              <a:prstGeom prst="rect">
                <a:avLst/>
              </a:prstGeom>
              <a:noFill/>
              <a:ln>
                <a:noFill/>
              </a:ln>
            </p:spPr>
          </p:pic>
          <p:grpSp>
            <p:nvGrpSpPr>
              <p:cNvPr id="744" name="Google Shape;744;p23"/>
              <p:cNvGrpSpPr/>
              <p:nvPr/>
            </p:nvGrpSpPr>
            <p:grpSpPr>
              <a:xfrm>
                <a:off x="432509" y="425393"/>
                <a:ext cx="327048" cy="318787"/>
                <a:chOff x="7593013" y="858838"/>
                <a:chExt cx="2011362" cy="1960563"/>
              </a:xfrm>
            </p:grpSpPr>
            <p:sp>
              <p:nvSpPr>
                <p:cNvPr id="745" name="Google Shape;745;p23"/>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23"/>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23"/>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23"/>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23"/>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23"/>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23"/>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23"/>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23"/>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4" name="Google Shape;754;p23"/>
              <p:cNvGrpSpPr/>
              <p:nvPr/>
            </p:nvGrpSpPr>
            <p:grpSpPr>
              <a:xfrm>
                <a:off x="475773" y="1088819"/>
                <a:ext cx="268433" cy="269094"/>
                <a:chOff x="5157788" y="3706813"/>
                <a:chExt cx="1936749" cy="1941513"/>
              </a:xfrm>
            </p:grpSpPr>
            <p:sp>
              <p:nvSpPr>
                <p:cNvPr id="755" name="Google Shape;755;p23"/>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23"/>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23"/>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23"/>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23"/>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23"/>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23"/>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62" name="Google Shape;762;p23"/>
              <p:cNvGrpSpPr/>
              <p:nvPr/>
            </p:nvGrpSpPr>
            <p:grpSpPr>
              <a:xfrm>
                <a:off x="-163800" y="693721"/>
                <a:ext cx="399570" cy="413075"/>
                <a:chOff x="2470150" y="803276"/>
                <a:chExt cx="1925637" cy="1990725"/>
              </a:xfrm>
            </p:grpSpPr>
            <p:sp>
              <p:nvSpPr>
                <p:cNvPr id="763" name="Google Shape;763;p23"/>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23"/>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23"/>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66" name="Google Shape;766;p23"/>
            <p:cNvGrpSpPr/>
            <p:nvPr/>
          </p:nvGrpSpPr>
          <p:grpSpPr>
            <a:xfrm>
              <a:off x="7427175" y="3805950"/>
              <a:ext cx="2007199" cy="1963562"/>
              <a:chOff x="7427175" y="3805950"/>
              <a:chExt cx="2007199" cy="1963562"/>
            </a:xfrm>
          </p:grpSpPr>
          <p:pic>
            <p:nvPicPr>
              <p:cNvPr id="767" name="Google Shape;767;p23"/>
              <p:cNvPicPr preferRelativeResize="0"/>
              <p:nvPr/>
            </p:nvPicPr>
            <p:blipFill>
              <a:blip r:embed="rId5">
                <a:alphaModFix amt="50000"/>
              </a:blip>
              <a:stretch>
                <a:fillRect/>
              </a:stretch>
            </p:blipFill>
            <p:spPr>
              <a:xfrm>
                <a:off x="7427175" y="3805950"/>
                <a:ext cx="2007199" cy="1963562"/>
              </a:xfrm>
              <a:prstGeom prst="rect">
                <a:avLst/>
              </a:prstGeom>
              <a:noFill/>
              <a:ln>
                <a:noFill/>
              </a:ln>
            </p:spPr>
          </p:pic>
          <p:grpSp>
            <p:nvGrpSpPr>
              <p:cNvPr id="768" name="Google Shape;768;p23"/>
              <p:cNvGrpSpPr/>
              <p:nvPr/>
            </p:nvGrpSpPr>
            <p:grpSpPr>
              <a:xfrm>
                <a:off x="7684576" y="4187077"/>
                <a:ext cx="344666" cy="317481"/>
                <a:chOff x="7392988" y="4000501"/>
                <a:chExt cx="2193925" cy="2020888"/>
              </a:xfrm>
            </p:grpSpPr>
            <p:sp>
              <p:nvSpPr>
                <p:cNvPr id="769" name="Google Shape;769;p23"/>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23"/>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23"/>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23"/>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3" name="Google Shape;773;p23"/>
              <p:cNvGrpSpPr/>
              <p:nvPr/>
            </p:nvGrpSpPr>
            <p:grpSpPr>
              <a:xfrm>
                <a:off x="8322158" y="4188298"/>
                <a:ext cx="314775" cy="315031"/>
                <a:chOff x="2587625" y="3803651"/>
                <a:chExt cx="1947862" cy="1949451"/>
              </a:xfrm>
            </p:grpSpPr>
            <p:sp>
              <p:nvSpPr>
                <p:cNvPr id="774" name="Google Shape;774;p23"/>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23"/>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6" name="Google Shape;776;p23"/>
              <p:cNvGrpSpPr/>
              <p:nvPr/>
            </p:nvGrpSpPr>
            <p:grpSpPr>
              <a:xfrm>
                <a:off x="7958137" y="4710338"/>
                <a:ext cx="405749" cy="405417"/>
                <a:chOff x="5448300" y="858838"/>
                <a:chExt cx="1936750" cy="1935163"/>
              </a:xfrm>
            </p:grpSpPr>
            <p:sp>
              <p:nvSpPr>
                <p:cNvPr id="777" name="Google Shape;777;p23"/>
                <p:cNvSpPr/>
                <p:nvPr/>
              </p:nvSpPr>
              <p:spPr>
                <a:xfrm>
                  <a:off x="5937250" y="858838"/>
                  <a:ext cx="962025" cy="977900"/>
                </a:xfrm>
                <a:custGeom>
                  <a:avLst/>
                  <a:gdLst/>
                  <a:ahLst/>
                  <a:cxnLst/>
                  <a:rect l="l" t="t" r="r" b="b"/>
                  <a:pathLst>
                    <a:path w="255" h="259" extrusionOk="0">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23"/>
                <p:cNvSpPr/>
                <p:nvPr/>
              </p:nvSpPr>
              <p:spPr>
                <a:xfrm>
                  <a:off x="6367463" y="1300163"/>
                  <a:ext cx="98425" cy="109537"/>
                </a:xfrm>
                <a:custGeom>
                  <a:avLst/>
                  <a:gdLst/>
                  <a:ahLst/>
                  <a:cxnLst/>
                  <a:rect l="l" t="t" r="r" b="b"/>
                  <a:pathLst>
                    <a:path w="26" h="29" extrusionOk="0">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23"/>
                <p:cNvSpPr/>
                <p:nvPr/>
              </p:nvSpPr>
              <p:spPr>
                <a:xfrm>
                  <a:off x="6216650" y="1944688"/>
                  <a:ext cx="395287" cy="849313"/>
                </a:xfrm>
                <a:custGeom>
                  <a:avLst/>
                  <a:gdLst/>
                  <a:ahLst/>
                  <a:cxnLst/>
                  <a:rect l="l" t="t" r="r" b="b"/>
                  <a:pathLst>
                    <a:path w="105" h="225" extrusionOk="0">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23"/>
                <p:cNvSpPr/>
                <p:nvPr/>
              </p:nvSpPr>
              <p:spPr>
                <a:xfrm>
                  <a:off x="5448300" y="1752600"/>
                  <a:ext cx="782637" cy="490537"/>
                </a:xfrm>
                <a:custGeom>
                  <a:avLst/>
                  <a:gdLst/>
                  <a:ahLst/>
                  <a:cxnLst/>
                  <a:rect l="l" t="t" r="r" b="b"/>
                  <a:pathLst>
                    <a:path w="208" h="130" extrusionOk="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23"/>
                <p:cNvSpPr/>
                <p:nvPr/>
              </p:nvSpPr>
              <p:spPr>
                <a:xfrm>
                  <a:off x="6600825" y="1733550"/>
                  <a:ext cx="784225" cy="509588"/>
                </a:xfrm>
                <a:custGeom>
                  <a:avLst/>
                  <a:gdLst/>
                  <a:ahLst/>
                  <a:cxnLst/>
                  <a:rect l="l" t="t" r="r" b="b"/>
                  <a:pathLst>
                    <a:path w="208" h="135" extrusionOk="0">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1pPr>
            <a:lvl2pPr marL="914400" lvl="1"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2pPr>
            <a:lvl3pPr marL="1371600" lvl="2"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3pPr>
            <a:lvl4pPr marL="1828800" lvl="3"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4pPr>
            <a:lvl5pPr marL="2286000" lvl="4"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5pPr>
            <a:lvl6pPr marL="2743200" lvl="5"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6pPr>
            <a:lvl7pPr marL="3200400" lvl="6"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7pPr>
            <a:lvl8pPr marL="3657600" lvl="7"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8pPr>
            <a:lvl9pPr marL="4114800" lvl="8"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6" r:id="rId6"/>
    <p:sldLayoutId id="2147483658" r:id="rId7"/>
    <p:sldLayoutId id="2147483659" r:id="rId8"/>
    <p:sldLayoutId id="2147483669" r:id="rId9"/>
    <p:sldLayoutId id="214748367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28"/>
          <p:cNvSpPr txBox="1">
            <a:spLocks noGrp="1"/>
          </p:cNvSpPr>
          <p:nvPr>
            <p:ph type="ctrTitle"/>
          </p:nvPr>
        </p:nvSpPr>
        <p:spPr>
          <a:xfrm>
            <a:off x="2007750" y="1538050"/>
            <a:ext cx="6719700" cy="149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Adaptive Mentor</a:t>
            </a:r>
            <a:endParaRPr b="0" dirty="0"/>
          </a:p>
        </p:txBody>
      </p:sp>
      <p:sp>
        <p:nvSpPr>
          <p:cNvPr id="810" name="Google Shape;810;p28"/>
          <p:cNvSpPr txBox="1">
            <a:spLocks noGrp="1"/>
          </p:cNvSpPr>
          <p:nvPr>
            <p:ph type="subTitle" idx="1"/>
          </p:nvPr>
        </p:nvSpPr>
        <p:spPr>
          <a:xfrm>
            <a:off x="3451124" y="3482962"/>
            <a:ext cx="4938666" cy="3671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 Khushi Hinge, Ridhi Sharma, Riya Jamgaonkar, Meghal Mehta</a:t>
            </a:r>
            <a:endParaRPr sz="1400" dirty="0"/>
          </a:p>
        </p:txBody>
      </p:sp>
      <p:cxnSp>
        <p:nvCxnSpPr>
          <p:cNvPr id="811" name="Google Shape;811;p28"/>
          <p:cNvCxnSpPr/>
          <p:nvPr/>
        </p:nvCxnSpPr>
        <p:spPr>
          <a:xfrm>
            <a:off x="2104775" y="3035250"/>
            <a:ext cx="6063900" cy="0"/>
          </a:xfrm>
          <a:prstGeom prst="straightConnector1">
            <a:avLst/>
          </a:prstGeom>
          <a:noFill/>
          <a:ln w="9525" cap="flat" cmpd="sng">
            <a:solidFill>
              <a:schemeClr val="dk1"/>
            </a:solidFill>
            <a:prstDash val="solid"/>
            <a:round/>
            <a:headEnd type="none" w="med" len="med"/>
            <a:tailEnd type="none" w="med" len="med"/>
          </a:ln>
        </p:spPr>
      </p:cxnSp>
      <p:grpSp>
        <p:nvGrpSpPr>
          <p:cNvPr id="812" name="Google Shape;812;p28"/>
          <p:cNvGrpSpPr/>
          <p:nvPr/>
        </p:nvGrpSpPr>
        <p:grpSpPr>
          <a:xfrm>
            <a:off x="7427175" y="-524725"/>
            <a:ext cx="2007199" cy="1963562"/>
            <a:chOff x="7427175" y="-524725"/>
            <a:chExt cx="2007199" cy="1963562"/>
          </a:xfrm>
        </p:grpSpPr>
        <p:pic>
          <p:nvPicPr>
            <p:cNvPr id="813" name="Google Shape;813;p28"/>
            <p:cNvPicPr preferRelativeResize="0"/>
            <p:nvPr/>
          </p:nvPicPr>
          <p:blipFill>
            <a:blip r:embed="rId3">
              <a:alphaModFix amt="50000"/>
            </a:blip>
            <a:stretch>
              <a:fillRect/>
            </a:stretch>
          </p:blipFill>
          <p:spPr>
            <a:xfrm>
              <a:off x="7427175" y="-524725"/>
              <a:ext cx="2007199" cy="1963562"/>
            </a:xfrm>
            <a:prstGeom prst="rect">
              <a:avLst/>
            </a:prstGeom>
            <a:noFill/>
            <a:ln>
              <a:noFill/>
            </a:ln>
          </p:spPr>
        </p:pic>
        <p:grpSp>
          <p:nvGrpSpPr>
            <p:cNvPr id="814" name="Google Shape;814;p28"/>
            <p:cNvGrpSpPr/>
            <p:nvPr/>
          </p:nvGrpSpPr>
          <p:grpSpPr>
            <a:xfrm>
              <a:off x="8307201" y="993777"/>
              <a:ext cx="344666" cy="317481"/>
              <a:chOff x="7392988" y="4000501"/>
              <a:chExt cx="2193925" cy="2020888"/>
            </a:xfrm>
          </p:grpSpPr>
          <p:sp>
            <p:nvSpPr>
              <p:cNvPr id="815" name="Google Shape;815;p28"/>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28"/>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28"/>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28"/>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9" name="Google Shape;819;p28"/>
            <p:cNvGrpSpPr/>
            <p:nvPr/>
          </p:nvGrpSpPr>
          <p:grpSpPr>
            <a:xfrm>
              <a:off x="7651833" y="-116002"/>
              <a:ext cx="314775" cy="315031"/>
              <a:chOff x="2587625" y="3803651"/>
              <a:chExt cx="1947862" cy="1949451"/>
            </a:xfrm>
          </p:grpSpPr>
          <p:sp>
            <p:nvSpPr>
              <p:cNvPr id="820" name="Google Shape;820;p28"/>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28"/>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2" name="Google Shape;822;p28"/>
            <p:cNvGrpSpPr/>
            <p:nvPr/>
          </p:nvGrpSpPr>
          <p:grpSpPr>
            <a:xfrm>
              <a:off x="7985984" y="411843"/>
              <a:ext cx="327048" cy="318787"/>
              <a:chOff x="7593013" y="858838"/>
              <a:chExt cx="2011362" cy="1960563"/>
            </a:xfrm>
          </p:grpSpPr>
          <p:sp>
            <p:nvSpPr>
              <p:cNvPr id="823" name="Google Shape;823;p28"/>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28"/>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28"/>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28"/>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28"/>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28"/>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28"/>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28"/>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28"/>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5662B-B26E-DDC8-779C-0FE08F8867A2}"/>
              </a:ext>
            </a:extLst>
          </p:cNvPr>
          <p:cNvSpPr>
            <a:spLocks noGrp="1"/>
          </p:cNvSpPr>
          <p:nvPr>
            <p:ph type="title"/>
          </p:nvPr>
        </p:nvSpPr>
        <p:spPr/>
        <p:txBody>
          <a:bodyPr/>
          <a:lstStyle/>
          <a:p>
            <a:r>
              <a:rPr lang="en-IN" dirty="0"/>
              <a:t>Conclusion &amp; Benefits</a:t>
            </a:r>
            <a:br>
              <a:rPr lang="en-IN" dirty="0"/>
            </a:br>
            <a:endParaRPr lang="en-IN" dirty="0"/>
          </a:p>
        </p:txBody>
      </p:sp>
      <p:sp>
        <p:nvSpPr>
          <p:cNvPr id="3" name="Title 2">
            <a:extLst>
              <a:ext uri="{FF2B5EF4-FFF2-40B4-BE49-F238E27FC236}">
                <a16:creationId xmlns:a16="http://schemas.microsoft.com/office/drawing/2014/main" id="{3B09DF83-C5FA-71A3-2F83-FCD2362C5037}"/>
              </a:ext>
            </a:extLst>
          </p:cNvPr>
          <p:cNvSpPr>
            <a:spLocks noGrp="1"/>
          </p:cNvSpPr>
          <p:nvPr>
            <p:ph type="title" idx="2"/>
          </p:nvPr>
        </p:nvSpPr>
        <p:spPr/>
        <p:txBody>
          <a:bodyPr/>
          <a:lstStyle/>
          <a:p>
            <a:r>
              <a:rPr lang="en-US" dirty="0"/>
              <a:t>04</a:t>
            </a:r>
            <a:endParaRPr lang="en-IN" dirty="0"/>
          </a:p>
        </p:txBody>
      </p:sp>
    </p:spTree>
    <p:extLst>
      <p:ext uri="{BB962C8B-B14F-4D97-AF65-F5344CB8AC3E}">
        <p14:creationId xmlns:p14="http://schemas.microsoft.com/office/powerpoint/2010/main" val="57012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D515-C316-2DB1-31DF-936A929F9A25}"/>
              </a:ext>
            </a:extLst>
          </p:cNvPr>
          <p:cNvSpPr>
            <a:spLocks noGrp="1"/>
          </p:cNvSpPr>
          <p:nvPr>
            <p:ph type="title"/>
          </p:nvPr>
        </p:nvSpPr>
        <p:spPr/>
        <p:txBody>
          <a:bodyPr/>
          <a:lstStyle/>
          <a:p>
            <a:r>
              <a:rPr lang="en-IN" dirty="0"/>
              <a:t>Conclusion &amp; Benefits</a:t>
            </a:r>
            <a:br>
              <a:rPr lang="en-IN" dirty="0"/>
            </a:br>
            <a:endParaRPr lang="en-IN" dirty="0"/>
          </a:p>
        </p:txBody>
      </p:sp>
      <p:sp>
        <p:nvSpPr>
          <p:cNvPr id="4" name="Subtitle 3">
            <a:extLst>
              <a:ext uri="{FF2B5EF4-FFF2-40B4-BE49-F238E27FC236}">
                <a16:creationId xmlns:a16="http://schemas.microsoft.com/office/drawing/2014/main" id="{3F6C27B8-D787-A879-3E89-F41BDD717ABC}"/>
              </a:ext>
            </a:extLst>
          </p:cNvPr>
          <p:cNvSpPr>
            <a:spLocks noGrp="1"/>
          </p:cNvSpPr>
          <p:nvPr>
            <p:ph type="subTitle" idx="2"/>
          </p:nvPr>
        </p:nvSpPr>
        <p:spPr>
          <a:xfrm>
            <a:off x="720000" y="1417319"/>
            <a:ext cx="7601040" cy="3086101"/>
          </a:xfrm>
        </p:spPr>
        <p:txBody>
          <a:bodyPr/>
          <a:lstStyle/>
          <a:p>
            <a:pPr marL="438150" indent="-285750">
              <a:buFont typeface="Arial" panose="020B0604020202020204" pitchFamily="34" charset="0"/>
              <a:buChar char="•"/>
            </a:pPr>
            <a:r>
              <a:rPr lang="en-US" sz="1600" dirty="0"/>
              <a:t>Conclusion: This project aims to create a personalized learning assistant that utilizes technology to enhance the learning experience. By incorporating components such as a microprocessor, C/C++, and HTML/CSS/</a:t>
            </a:r>
            <a:r>
              <a:rPr lang="en-US" sz="1600" dirty="0" err="1"/>
              <a:t>Javascript</a:t>
            </a:r>
            <a:r>
              <a:rPr lang="en-US" sz="1600" dirty="0"/>
              <a:t>, the assistant will be able to track student progress through sensors, dynamically adjust learning content, and provide a user-friendly web interface. This innovative approach has the potential to revolutionize education by tailoring learning to individual needs and preferences.</a:t>
            </a:r>
          </a:p>
          <a:p>
            <a:pPr marL="438150" indent="-285750">
              <a:buFont typeface="Arial" panose="020B0604020202020204" pitchFamily="34" charset="0"/>
              <a:buChar char="•"/>
            </a:pPr>
            <a:endParaRPr lang="en-US" sz="1600" dirty="0"/>
          </a:p>
          <a:p>
            <a:pPr marL="438150" indent="-285750">
              <a:buFont typeface="Arial" panose="020B0604020202020204" pitchFamily="34" charset="0"/>
              <a:buChar char="•"/>
            </a:pPr>
            <a:r>
              <a:rPr lang="en-US" sz="1600" dirty="0"/>
              <a:t>Benefits: Users receive content customized to their needs and performance, backed by strong data privacy protections. The integration between backend and frontend ensures smooth functionality, while responsive design guarantees accessibility</a:t>
            </a:r>
          </a:p>
        </p:txBody>
      </p:sp>
    </p:spTree>
    <p:extLst>
      <p:ext uri="{BB962C8B-B14F-4D97-AF65-F5344CB8AC3E}">
        <p14:creationId xmlns:p14="http://schemas.microsoft.com/office/powerpoint/2010/main" val="1403743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FB4D-580B-9B5C-4D11-C2038F3B338D}"/>
              </a:ext>
            </a:extLst>
          </p:cNvPr>
          <p:cNvSpPr>
            <a:spLocks noGrp="1"/>
          </p:cNvSpPr>
          <p:nvPr>
            <p:ph type="title"/>
          </p:nvPr>
        </p:nvSpPr>
        <p:spPr>
          <a:xfrm>
            <a:off x="2563642" y="2074102"/>
            <a:ext cx="4016715" cy="995295"/>
          </a:xfrm>
        </p:spPr>
        <p:txBody>
          <a:bodyPr/>
          <a:lstStyle/>
          <a:p>
            <a:r>
              <a:rPr lang="en-US" sz="5400" dirty="0"/>
              <a:t>Thank you</a:t>
            </a:r>
            <a:endParaRPr lang="en-IN" sz="5400" dirty="0"/>
          </a:p>
        </p:txBody>
      </p:sp>
    </p:spTree>
    <p:extLst>
      <p:ext uri="{BB962C8B-B14F-4D97-AF65-F5344CB8AC3E}">
        <p14:creationId xmlns:p14="http://schemas.microsoft.com/office/powerpoint/2010/main" val="3076597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846" name="Google Shape;846;p30"/>
          <p:cNvSpPr txBox="1">
            <a:spLocks noGrp="1"/>
          </p:cNvSpPr>
          <p:nvPr>
            <p:ph type="title" idx="2"/>
          </p:nvPr>
        </p:nvSpPr>
        <p:spPr>
          <a:xfrm>
            <a:off x="720000" y="1410550"/>
            <a:ext cx="8238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847" name="Google Shape;847;p30"/>
          <p:cNvSpPr txBox="1">
            <a:spLocks noGrp="1"/>
          </p:cNvSpPr>
          <p:nvPr>
            <p:ph type="title" idx="3"/>
          </p:nvPr>
        </p:nvSpPr>
        <p:spPr>
          <a:xfrm>
            <a:off x="3958500" y="2951892"/>
            <a:ext cx="8238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848" name="Google Shape;848;p30"/>
          <p:cNvSpPr txBox="1">
            <a:spLocks noGrp="1"/>
          </p:cNvSpPr>
          <p:nvPr>
            <p:ph type="title" idx="4"/>
          </p:nvPr>
        </p:nvSpPr>
        <p:spPr>
          <a:xfrm>
            <a:off x="3958500" y="1410550"/>
            <a:ext cx="8238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850" name="Google Shape;850;p30"/>
          <p:cNvSpPr txBox="1">
            <a:spLocks noGrp="1"/>
          </p:cNvSpPr>
          <p:nvPr>
            <p:ph type="title" idx="6"/>
          </p:nvPr>
        </p:nvSpPr>
        <p:spPr>
          <a:xfrm>
            <a:off x="720000" y="2955636"/>
            <a:ext cx="8238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852" name="Google Shape;852;p30"/>
          <p:cNvSpPr txBox="1">
            <a:spLocks noGrp="1"/>
          </p:cNvSpPr>
          <p:nvPr>
            <p:ph type="subTitle" idx="1"/>
          </p:nvPr>
        </p:nvSpPr>
        <p:spPr>
          <a:xfrm>
            <a:off x="720000" y="1884161"/>
            <a:ext cx="2839500" cy="572700"/>
          </a:xfrm>
          <a:prstGeom prst="rect">
            <a:avLst/>
          </a:prstGeom>
        </p:spPr>
        <p:txBody>
          <a:bodyPr spcFirstLastPara="1" wrap="square" lIns="91425" tIns="91425" rIns="91425" bIns="91425" anchor="t" anchorCtr="0">
            <a:noAutofit/>
          </a:bodyPr>
          <a:lstStyle/>
          <a:p>
            <a:pPr marL="0" indent="0"/>
            <a:r>
              <a:rPr lang="en-IN" dirty="0"/>
              <a:t>Objective of Website </a:t>
            </a:r>
          </a:p>
          <a:p>
            <a:pPr marL="0" lvl="0" indent="0" algn="l" rtl="0">
              <a:spcBef>
                <a:spcPts val="0"/>
              </a:spcBef>
              <a:spcAft>
                <a:spcPts val="0"/>
              </a:spcAft>
              <a:buNone/>
            </a:pPr>
            <a:endParaRPr dirty="0"/>
          </a:p>
        </p:txBody>
      </p:sp>
      <p:sp>
        <p:nvSpPr>
          <p:cNvPr id="853" name="Google Shape;853;p30"/>
          <p:cNvSpPr txBox="1">
            <a:spLocks noGrp="1"/>
          </p:cNvSpPr>
          <p:nvPr>
            <p:ph type="subTitle" idx="8"/>
          </p:nvPr>
        </p:nvSpPr>
        <p:spPr>
          <a:xfrm>
            <a:off x="3958500" y="1884161"/>
            <a:ext cx="3928200" cy="572700"/>
          </a:xfrm>
          <a:prstGeom prst="rect">
            <a:avLst/>
          </a:prstGeom>
        </p:spPr>
        <p:txBody>
          <a:bodyPr spcFirstLastPara="1" wrap="square" lIns="91425" tIns="91425" rIns="91425" bIns="91425" anchor="t" anchorCtr="0">
            <a:noAutofit/>
          </a:bodyPr>
          <a:lstStyle/>
          <a:p>
            <a:pPr marL="0" indent="0"/>
            <a:r>
              <a:rPr lang="en-US" dirty="0"/>
              <a:t>Requirements &amp; Development</a:t>
            </a:r>
          </a:p>
          <a:p>
            <a:pPr marL="0" indent="0"/>
            <a:endParaRPr lang="en-US" dirty="0"/>
          </a:p>
          <a:p>
            <a:pPr marL="0" indent="0"/>
            <a:endParaRPr lang="en-IN" dirty="0"/>
          </a:p>
          <a:p>
            <a:pPr marL="0" lvl="0" indent="0" algn="l" rtl="0">
              <a:spcBef>
                <a:spcPts val="0"/>
              </a:spcBef>
              <a:spcAft>
                <a:spcPts val="0"/>
              </a:spcAft>
              <a:buNone/>
            </a:pPr>
            <a:endParaRPr dirty="0"/>
          </a:p>
        </p:txBody>
      </p:sp>
      <p:sp>
        <p:nvSpPr>
          <p:cNvPr id="854" name="Google Shape;854;p30"/>
          <p:cNvSpPr txBox="1">
            <a:spLocks noGrp="1"/>
          </p:cNvSpPr>
          <p:nvPr>
            <p:ph type="subTitle" idx="9"/>
          </p:nvPr>
        </p:nvSpPr>
        <p:spPr>
          <a:xfrm>
            <a:off x="720000" y="3522479"/>
            <a:ext cx="3128100" cy="572700"/>
          </a:xfrm>
          <a:prstGeom prst="rect">
            <a:avLst/>
          </a:prstGeom>
        </p:spPr>
        <p:txBody>
          <a:bodyPr spcFirstLastPara="1" wrap="square" lIns="91425" tIns="91425" rIns="91425" bIns="91425" anchor="t" anchorCtr="0">
            <a:noAutofit/>
          </a:bodyPr>
          <a:lstStyle/>
          <a:p>
            <a:pPr marL="0" indent="0"/>
            <a:r>
              <a:rPr lang="en-IN" dirty="0"/>
              <a:t>Challenges &amp; Solutions</a:t>
            </a:r>
          </a:p>
          <a:p>
            <a:pPr marL="0" lvl="0" indent="0" algn="l" rtl="0">
              <a:spcBef>
                <a:spcPts val="0"/>
              </a:spcBef>
              <a:spcAft>
                <a:spcPts val="0"/>
              </a:spcAft>
              <a:buNone/>
            </a:pPr>
            <a:endParaRPr dirty="0"/>
          </a:p>
        </p:txBody>
      </p:sp>
      <p:sp>
        <p:nvSpPr>
          <p:cNvPr id="855" name="Google Shape;855;p30"/>
          <p:cNvSpPr txBox="1">
            <a:spLocks noGrp="1"/>
          </p:cNvSpPr>
          <p:nvPr>
            <p:ph type="subTitle" idx="13"/>
          </p:nvPr>
        </p:nvSpPr>
        <p:spPr>
          <a:xfrm>
            <a:off x="3958500" y="3516180"/>
            <a:ext cx="2839500" cy="572646"/>
          </a:xfrm>
          <a:prstGeom prst="rect">
            <a:avLst/>
          </a:prstGeom>
        </p:spPr>
        <p:txBody>
          <a:bodyPr spcFirstLastPara="1" wrap="square" lIns="91425" tIns="91425" rIns="91425" bIns="91425" anchor="t" anchorCtr="0">
            <a:noAutofit/>
          </a:bodyPr>
          <a:lstStyle/>
          <a:p>
            <a:pPr marL="0" indent="0"/>
            <a:r>
              <a:rPr lang="en-IN" dirty="0"/>
              <a:t>Conclusion &amp; Benefits</a:t>
            </a:r>
          </a:p>
          <a:p>
            <a:pPr marL="0" indent="0"/>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31"/>
          <p:cNvSpPr txBox="1">
            <a:spLocks noGrp="1"/>
          </p:cNvSpPr>
          <p:nvPr>
            <p:ph type="title"/>
          </p:nvPr>
        </p:nvSpPr>
        <p:spPr>
          <a:xfrm>
            <a:off x="819905" y="1127760"/>
            <a:ext cx="4090380" cy="6493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863" name="Google Shape;863;p31"/>
          <p:cNvSpPr txBox="1">
            <a:spLocks noGrp="1"/>
          </p:cNvSpPr>
          <p:nvPr>
            <p:ph type="subTitle" idx="1"/>
          </p:nvPr>
        </p:nvSpPr>
        <p:spPr>
          <a:xfrm>
            <a:off x="819905" y="1853505"/>
            <a:ext cx="4773176" cy="271995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dk1"/>
              </a:buClr>
              <a:buSzPts val="1100"/>
              <a:buFont typeface="Arial" panose="020B0604020202020204" pitchFamily="34" charset="0"/>
              <a:buChar char="•"/>
            </a:pPr>
            <a:r>
              <a:rPr lang="en-US" sz="1400" dirty="0"/>
              <a:t>We're developing a website that serves as a customized educational tool, integrating components like a microprocessor, HTML, CSS and C programming language.</a:t>
            </a:r>
          </a:p>
          <a:p>
            <a:pPr marL="171450" lvl="0" indent="-171450" algn="l" rtl="0">
              <a:spcBef>
                <a:spcPts val="0"/>
              </a:spcBef>
              <a:spcAft>
                <a:spcPts val="0"/>
              </a:spcAft>
              <a:buClr>
                <a:schemeClr val="dk1"/>
              </a:buClr>
              <a:buSzPts val="1100"/>
              <a:buFont typeface="Arial" panose="020B0604020202020204" pitchFamily="34" charset="0"/>
              <a:buChar char="•"/>
            </a:pPr>
            <a:r>
              <a:rPr lang="en-US" sz="1400" dirty="0"/>
              <a:t>The core idea is to create a personalized learning experience for each user. The learning assistant begins by assessing the type of learner you are whether visual, auditory, or hands on learner, and it tailors the lessons accordingly.</a:t>
            </a:r>
          </a:p>
          <a:p>
            <a:pPr marL="171450" lvl="0" indent="-171450" algn="l" rtl="0">
              <a:spcBef>
                <a:spcPts val="0"/>
              </a:spcBef>
              <a:spcAft>
                <a:spcPts val="0"/>
              </a:spcAft>
              <a:buClr>
                <a:schemeClr val="dk1"/>
              </a:buClr>
              <a:buSzPts val="1100"/>
              <a:buFont typeface="Arial" panose="020B0604020202020204" pitchFamily="34" charset="0"/>
              <a:buChar char="•"/>
            </a:pPr>
            <a:r>
              <a:rPr lang="en-US" sz="1400" dirty="0"/>
              <a:t>To make this even more effective, the system will incorporate advanced tracking technologies, including motion tracking and eye tracking sensors. </a:t>
            </a:r>
          </a:p>
          <a:p>
            <a:pPr marL="171450" lvl="0" indent="-171450" algn="l" rtl="0">
              <a:spcBef>
                <a:spcPts val="0"/>
              </a:spcBef>
              <a:spcAft>
                <a:spcPts val="0"/>
              </a:spcAft>
              <a:buClr>
                <a:schemeClr val="dk1"/>
              </a:buClr>
              <a:buSzPts val="1100"/>
              <a:buFont typeface="Arial" panose="020B0604020202020204" pitchFamily="34" charset="0"/>
              <a:buChar char="•"/>
            </a:pPr>
            <a:r>
              <a:rPr lang="en-US" sz="1400" dirty="0"/>
              <a:t>These sensors monitor the student's physical responses and engagement levels during lessons. </a:t>
            </a:r>
            <a:endParaRPr sz="1400" dirty="0"/>
          </a:p>
        </p:txBody>
      </p:sp>
      <p:pic>
        <p:nvPicPr>
          <p:cNvPr id="1026" name="Picture 2" descr="Premium Vector | Education technology online learning on blue background  open book digital online e learning">
            <a:extLst>
              <a:ext uri="{FF2B5EF4-FFF2-40B4-BE49-F238E27FC236}">
                <a16:creationId xmlns:a16="http://schemas.microsoft.com/office/drawing/2014/main" id="{4FE7DDE8-DA17-3781-6F17-7ABF9D5C16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843" r="7316"/>
          <a:stretch/>
        </p:blipFill>
        <p:spPr bwMode="auto">
          <a:xfrm>
            <a:off x="5777803" y="1777110"/>
            <a:ext cx="2546292" cy="28727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32"/>
          <p:cNvSpPr txBox="1">
            <a:spLocks noGrp="1"/>
          </p:cNvSpPr>
          <p:nvPr>
            <p:ph type="title"/>
          </p:nvPr>
        </p:nvSpPr>
        <p:spPr>
          <a:xfrm>
            <a:off x="1864950" y="2179350"/>
            <a:ext cx="5414100" cy="16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a:p>
            <a:pPr marL="0" lvl="0" indent="0" algn="l" rtl="0">
              <a:spcBef>
                <a:spcPts val="0"/>
              </a:spcBef>
              <a:spcAft>
                <a:spcPts val="0"/>
              </a:spcAft>
              <a:buNone/>
            </a:pPr>
            <a:r>
              <a:rPr lang="en" dirty="0"/>
              <a:t>of the Website</a:t>
            </a:r>
            <a:endParaRPr dirty="0"/>
          </a:p>
        </p:txBody>
      </p:sp>
      <p:sp>
        <p:nvSpPr>
          <p:cNvPr id="870" name="Google Shape;870;p32"/>
          <p:cNvSpPr txBox="1">
            <a:spLocks noGrp="1"/>
          </p:cNvSpPr>
          <p:nvPr>
            <p:ph type="title" idx="2"/>
          </p:nvPr>
        </p:nvSpPr>
        <p:spPr>
          <a:xfrm>
            <a:off x="1864950" y="1337550"/>
            <a:ext cx="14745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33"/>
          <p:cNvSpPr txBox="1">
            <a:spLocks noGrp="1"/>
          </p:cNvSpPr>
          <p:nvPr>
            <p:ph type="subTitle" idx="4"/>
          </p:nvPr>
        </p:nvSpPr>
        <p:spPr>
          <a:xfrm>
            <a:off x="4955676" y="2276316"/>
            <a:ext cx="2738100" cy="54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goal</a:t>
            </a:r>
            <a:endParaRPr dirty="0"/>
          </a:p>
        </p:txBody>
      </p:sp>
      <p:sp>
        <p:nvSpPr>
          <p:cNvPr id="876" name="Google Shape;87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a:t>
            </a:r>
            <a:endParaRPr/>
          </a:p>
        </p:txBody>
      </p:sp>
      <p:sp>
        <p:nvSpPr>
          <p:cNvPr id="877" name="Google Shape;877;p33"/>
          <p:cNvSpPr txBox="1">
            <a:spLocks noGrp="1"/>
          </p:cNvSpPr>
          <p:nvPr>
            <p:ph type="subTitle" idx="1"/>
          </p:nvPr>
        </p:nvSpPr>
        <p:spPr>
          <a:xfrm>
            <a:off x="4955676" y="2787350"/>
            <a:ext cx="2938895" cy="17923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goal is to enhance learning outcomes by making education more flexible and efficient, improving engagement, and ensuring that learners achieve mastery at their own pace. It also aims to help educators better understand and support their students through data-driven insights and recommendations.</a:t>
            </a:r>
            <a:endParaRPr dirty="0"/>
          </a:p>
        </p:txBody>
      </p:sp>
      <p:sp>
        <p:nvSpPr>
          <p:cNvPr id="878" name="Google Shape;878;p33"/>
          <p:cNvSpPr txBox="1">
            <a:spLocks noGrp="1"/>
          </p:cNvSpPr>
          <p:nvPr>
            <p:ph type="subTitle" idx="2"/>
          </p:nvPr>
        </p:nvSpPr>
        <p:spPr>
          <a:xfrm>
            <a:off x="1450224" y="2711024"/>
            <a:ext cx="2938895" cy="17923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aim of "Adaptive Mentor" is to provide personalized learning experiences tailored to the unique needs, strengths, and learning pace of each user. By leveraging adaptive technologies, it can identify the learner’s preferences, knowledge gaps, and goals to offer customized resources, lessons, and feedback.</a:t>
            </a:r>
            <a:endParaRPr dirty="0"/>
          </a:p>
        </p:txBody>
      </p:sp>
      <p:sp>
        <p:nvSpPr>
          <p:cNvPr id="879" name="Google Shape;879;p33"/>
          <p:cNvSpPr txBox="1">
            <a:spLocks noGrp="1"/>
          </p:cNvSpPr>
          <p:nvPr>
            <p:ph type="subTitle" idx="3"/>
          </p:nvPr>
        </p:nvSpPr>
        <p:spPr>
          <a:xfrm>
            <a:off x="1450213" y="2241650"/>
            <a:ext cx="2738100" cy="54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aim</a:t>
            </a:r>
            <a:endParaRPr dirty="0"/>
          </a:p>
        </p:txBody>
      </p:sp>
      <p:grpSp>
        <p:nvGrpSpPr>
          <p:cNvPr id="880" name="Google Shape;880;p33"/>
          <p:cNvGrpSpPr/>
          <p:nvPr/>
        </p:nvGrpSpPr>
        <p:grpSpPr>
          <a:xfrm>
            <a:off x="5070159" y="1766455"/>
            <a:ext cx="399355" cy="400747"/>
            <a:chOff x="6075363" y="1400175"/>
            <a:chExt cx="4960937" cy="4972050"/>
          </a:xfrm>
        </p:grpSpPr>
        <p:sp>
          <p:nvSpPr>
            <p:cNvPr id="881" name="Google Shape;881;p33"/>
            <p:cNvSpPr/>
            <p:nvPr/>
          </p:nvSpPr>
          <p:spPr>
            <a:xfrm>
              <a:off x="7993063" y="2382838"/>
              <a:ext cx="1095375" cy="1322388"/>
            </a:xfrm>
            <a:custGeom>
              <a:avLst/>
              <a:gdLst/>
              <a:ahLst/>
              <a:cxnLst/>
              <a:rect l="l" t="t" r="r" b="b"/>
              <a:pathLst>
                <a:path w="452" h="545" extrusionOk="0">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33"/>
            <p:cNvSpPr/>
            <p:nvPr/>
          </p:nvSpPr>
          <p:spPr>
            <a:xfrm>
              <a:off x="8166100" y="1400175"/>
              <a:ext cx="782637" cy="660400"/>
            </a:xfrm>
            <a:custGeom>
              <a:avLst/>
              <a:gdLst/>
              <a:ahLst/>
              <a:cxnLst/>
              <a:rect l="l" t="t" r="r" b="b"/>
              <a:pathLst>
                <a:path w="323" h="272" extrusionOk="0">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33"/>
            <p:cNvSpPr/>
            <p:nvPr/>
          </p:nvSpPr>
          <p:spPr>
            <a:xfrm>
              <a:off x="9317037" y="3398838"/>
              <a:ext cx="180975" cy="546100"/>
            </a:xfrm>
            <a:custGeom>
              <a:avLst/>
              <a:gdLst/>
              <a:ahLst/>
              <a:cxnLst/>
              <a:rect l="l" t="t" r="r" b="b"/>
              <a:pathLst>
                <a:path w="75" h="225" extrusionOk="0">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33"/>
            <p:cNvSpPr/>
            <p:nvPr/>
          </p:nvSpPr>
          <p:spPr>
            <a:xfrm>
              <a:off x="6075363" y="2046288"/>
              <a:ext cx="1774826" cy="2184400"/>
            </a:xfrm>
            <a:custGeom>
              <a:avLst/>
              <a:gdLst/>
              <a:ahLst/>
              <a:cxnLst/>
              <a:rect l="l" t="t" r="r" b="b"/>
              <a:pathLst>
                <a:path w="733" h="901" extrusionOk="0">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33"/>
            <p:cNvSpPr/>
            <p:nvPr/>
          </p:nvSpPr>
          <p:spPr>
            <a:xfrm>
              <a:off x="9263062" y="2046288"/>
              <a:ext cx="1773237" cy="2178050"/>
            </a:xfrm>
            <a:custGeom>
              <a:avLst/>
              <a:gdLst/>
              <a:ahLst/>
              <a:cxnLst/>
              <a:rect l="l" t="t" r="r" b="b"/>
              <a:pathLst>
                <a:path w="732" h="898" extrusionOk="0">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33"/>
            <p:cNvSpPr/>
            <p:nvPr/>
          </p:nvSpPr>
          <p:spPr>
            <a:xfrm>
              <a:off x="6075363" y="3849688"/>
              <a:ext cx="1663699" cy="1566862"/>
            </a:xfrm>
            <a:custGeom>
              <a:avLst/>
              <a:gdLst/>
              <a:ahLst/>
              <a:cxnLst/>
              <a:rect l="l" t="t" r="r" b="b"/>
              <a:pathLst>
                <a:path w="687" h="646" extrusionOk="0">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33"/>
            <p:cNvSpPr/>
            <p:nvPr/>
          </p:nvSpPr>
          <p:spPr>
            <a:xfrm>
              <a:off x="9350375" y="3895725"/>
              <a:ext cx="1685924" cy="1520825"/>
            </a:xfrm>
            <a:custGeom>
              <a:avLst/>
              <a:gdLst/>
              <a:ahLst/>
              <a:cxnLst/>
              <a:rect l="l" t="t" r="r" b="b"/>
              <a:pathLst>
                <a:path w="696" h="627" extrusionOk="0">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33"/>
            <p:cNvSpPr/>
            <p:nvPr/>
          </p:nvSpPr>
          <p:spPr>
            <a:xfrm>
              <a:off x="6527800" y="5741988"/>
              <a:ext cx="4059237" cy="630237"/>
            </a:xfrm>
            <a:custGeom>
              <a:avLst/>
              <a:gdLst/>
              <a:ahLst/>
              <a:cxnLst/>
              <a:rect l="l" t="t" r="r" b="b"/>
              <a:pathLst>
                <a:path w="1675" h="260" extrusionOk="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33"/>
            <p:cNvSpPr/>
            <p:nvPr/>
          </p:nvSpPr>
          <p:spPr>
            <a:xfrm>
              <a:off x="7613650" y="3379788"/>
              <a:ext cx="212725" cy="584200"/>
            </a:xfrm>
            <a:custGeom>
              <a:avLst/>
              <a:gdLst/>
              <a:ahLst/>
              <a:cxnLst/>
              <a:rect l="l" t="t" r="r" b="b"/>
              <a:pathLst>
                <a:path w="88" h="241" extrusionOk="0">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33"/>
            <p:cNvSpPr/>
            <p:nvPr/>
          </p:nvSpPr>
          <p:spPr>
            <a:xfrm>
              <a:off x="7507288" y="4027488"/>
              <a:ext cx="2095499" cy="1389062"/>
            </a:xfrm>
            <a:custGeom>
              <a:avLst/>
              <a:gdLst/>
              <a:ahLst/>
              <a:cxnLst/>
              <a:rect l="l" t="t" r="r" b="b"/>
              <a:pathLst>
                <a:path w="865" h="573" extrusionOk="0">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91" name="Google Shape;891;p33"/>
          <p:cNvGrpSpPr/>
          <p:nvPr/>
        </p:nvGrpSpPr>
        <p:grpSpPr>
          <a:xfrm>
            <a:off x="1556560" y="1766839"/>
            <a:ext cx="398972" cy="400363"/>
            <a:chOff x="785813" y="1412875"/>
            <a:chExt cx="4956175" cy="4967289"/>
          </a:xfrm>
        </p:grpSpPr>
        <p:sp>
          <p:nvSpPr>
            <p:cNvPr id="892" name="Google Shape;892;p33"/>
            <p:cNvSpPr/>
            <p:nvPr/>
          </p:nvSpPr>
          <p:spPr>
            <a:xfrm>
              <a:off x="5146675" y="5780088"/>
              <a:ext cx="377825" cy="379413"/>
            </a:xfrm>
            <a:custGeom>
              <a:avLst/>
              <a:gdLst/>
              <a:ahLst/>
              <a:cxnLst/>
              <a:rect l="l" t="t" r="r" b="b"/>
              <a:pathLst>
                <a:path w="156" h="156" extrusionOk="0">
                  <a:moveTo>
                    <a:pt x="0" y="156"/>
                  </a:moveTo>
                  <a:cubicBezTo>
                    <a:pt x="156" y="0"/>
                    <a:pt x="156" y="0"/>
                    <a:pt x="156" y="0"/>
                  </a:cubicBezTo>
                  <a:cubicBezTo>
                    <a:pt x="16" y="0"/>
                    <a:pt x="16" y="0"/>
                    <a:pt x="16" y="0"/>
                  </a:cubicBezTo>
                  <a:cubicBezTo>
                    <a:pt x="7" y="0"/>
                    <a:pt x="0" y="8"/>
                    <a:pt x="0" y="17"/>
                  </a:cubicBezTo>
                  <a:lnTo>
                    <a:pt x="0" y="1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33"/>
            <p:cNvSpPr/>
            <p:nvPr/>
          </p:nvSpPr>
          <p:spPr>
            <a:xfrm>
              <a:off x="785813" y="2211388"/>
              <a:ext cx="4956174" cy="442913"/>
            </a:xfrm>
            <a:custGeom>
              <a:avLst/>
              <a:gdLst/>
              <a:ahLst/>
              <a:cxnLst/>
              <a:rect l="l" t="t" r="r" b="b"/>
              <a:pathLst>
                <a:path w="2046" h="183" extrusionOk="0">
                  <a:moveTo>
                    <a:pt x="0" y="183"/>
                  </a:moveTo>
                  <a:cubicBezTo>
                    <a:pt x="2046" y="183"/>
                    <a:pt x="2046" y="183"/>
                    <a:pt x="2046" y="183"/>
                  </a:cubicBezTo>
                  <a:cubicBezTo>
                    <a:pt x="2046" y="56"/>
                    <a:pt x="2046" y="56"/>
                    <a:pt x="2046" y="56"/>
                  </a:cubicBezTo>
                  <a:cubicBezTo>
                    <a:pt x="2046" y="25"/>
                    <a:pt x="2021" y="0"/>
                    <a:pt x="1990" y="0"/>
                  </a:cubicBezTo>
                  <a:cubicBezTo>
                    <a:pt x="55" y="0"/>
                    <a:pt x="55" y="0"/>
                    <a:pt x="55" y="0"/>
                  </a:cubicBezTo>
                  <a:cubicBezTo>
                    <a:pt x="25" y="0"/>
                    <a:pt x="0" y="25"/>
                    <a:pt x="0" y="56"/>
                  </a:cubicBezTo>
                  <a:lnTo>
                    <a:pt x="0" y="18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33"/>
            <p:cNvSpPr/>
            <p:nvPr/>
          </p:nvSpPr>
          <p:spPr>
            <a:xfrm>
              <a:off x="2417763" y="4059238"/>
              <a:ext cx="1697038" cy="1978025"/>
            </a:xfrm>
            <a:custGeom>
              <a:avLst/>
              <a:gdLst/>
              <a:ahLst/>
              <a:cxnLst/>
              <a:rect l="l" t="t" r="r" b="b"/>
              <a:pathLst>
                <a:path w="700" h="816" extrusionOk="0">
                  <a:moveTo>
                    <a:pt x="350" y="0"/>
                  </a:moveTo>
                  <a:cubicBezTo>
                    <a:pt x="157" y="0"/>
                    <a:pt x="0" y="158"/>
                    <a:pt x="0" y="351"/>
                  </a:cubicBezTo>
                  <a:cubicBezTo>
                    <a:pt x="19" y="816"/>
                    <a:pt x="681" y="815"/>
                    <a:pt x="700" y="351"/>
                  </a:cubicBezTo>
                  <a:cubicBezTo>
                    <a:pt x="700" y="158"/>
                    <a:pt x="543" y="0"/>
                    <a:pt x="350" y="0"/>
                  </a:cubicBezTo>
                  <a:close/>
                  <a:moveTo>
                    <a:pt x="458" y="439"/>
                  </a:moveTo>
                  <a:cubicBezTo>
                    <a:pt x="349" y="439"/>
                    <a:pt x="349" y="439"/>
                    <a:pt x="349" y="439"/>
                  </a:cubicBezTo>
                  <a:cubicBezTo>
                    <a:pt x="314" y="439"/>
                    <a:pt x="285" y="410"/>
                    <a:pt x="285" y="375"/>
                  </a:cubicBezTo>
                  <a:cubicBezTo>
                    <a:pt x="285" y="198"/>
                    <a:pt x="285" y="198"/>
                    <a:pt x="285" y="198"/>
                  </a:cubicBezTo>
                  <a:cubicBezTo>
                    <a:pt x="289" y="114"/>
                    <a:pt x="410" y="114"/>
                    <a:pt x="413" y="198"/>
                  </a:cubicBezTo>
                  <a:cubicBezTo>
                    <a:pt x="413" y="311"/>
                    <a:pt x="413" y="311"/>
                    <a:pt x="413" y="311"/>
                  </a:cubicBezTo>
                  <a:cubicBezTo>
                    <a:pt x="458" y="311"/>
                    <a:pt x="458" y="311"/>
                    <a:pt x="458" y="311"/>
                  </a:cubicBezTo>
                  <a:cubicBezTo>
                    <a:pt x="543" y="315"/>
                    <a:pt x="543" y="436"/>
                    <a:pt x="458" y="4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33"/>
            <p:cNvSpPr/>
            <p:nvPr/>
          </p:nvSpPr>
          <p:spPr>
            <a:xfrm>
              <a:off x="5364163" y="5999163"/>
              <a:ext cx="377825" cy="381000"/>
            </a:xfrm>
            <a:custGeom>
              <a:avLst/>
              <a:gdLst/>
              <a:ahLst/>
              <a:cxnLst/>
              <a:rect l="l" t="t" r="r" b="b"/>
              <a:pathLst>
                <a:path w="156" h="157" extrusionOk="0">
                  <a:moveTo>
                    <a:pt x="156" y="0"/>
                  </a:moveTo>
                  <a:cubicBezTo>
                    <a:pt x="0" y="157"/>
                    <a:pt x="0" y="157"/>
                    <a:pt x="0" y="157"/>
                  </a:cubicBezTo>
                  <a:cubicBezTo>
                    <a:pt x="100" y="157"/>
                    <a:pt x="100" y="157"/>
                    <a:pt x="100" y="157"/>
                  </a:cubicBezTo>
                  <a:cubicBezTo>
                    <a:pt x="131" y="157"/>
                    <a:pt x="156" y="132"/>
                    <a:pt x="156" y="101"/>
                  </a:cubicBezTo>
                  <a:lnTo>
                    <a:pt x="156"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33"/>
            <p:cNvSpPr/>
            <p:nvPr/>
          </p:nvSpPr>
          <p:spPr>
            <a:xfrm>
              <a:off x="785813" y="2962275"/>
              <a:ext cx="4956174" cy="3417889"/>
            </a:xfrm>
            <a:custGeom>
              <a:avLst/>
              <a:gdLst/>
              <a:ahLst/>
              <a:cxnLst/>
              <a:rect l="l" t="t" r="r" b="b"/>
              <a:pathLst>
                <a:path w="2046" h="1409" extrusionOk="0">
                  <a:moveTo>
                    <a:pt x="2046" y="0"/>
                  </a:moveTo>
                  <a:cubicBezTo>
                    <a:pt x="0" y="0"/>
                    <a:pt x="0" y="0"/>
                    <a:pt x="0" y="0"/>
                  </a:cubicBezTo>
                  <a:cubicBezTo>
                    <a:pt x="0" y="1353"/>
                    <a:pt x="0" y="1353"/>
                    <a:pt x="0" y="1353"/>
                  </a:cubicBezTo>
                  <a:cubicBezTo>
                    <a:pt x="0" y="1384"/>
                    <a:pt x="25" y="1409"/>
                    <a:pt x="55" y="1409"/>
                  </a:cubicBezTo>
                  <a:cubicBezTo>
                    <a:pt x="1672" y="1409"/>
                    <a:pt x="1672" y="1409"/>
                    <a:pt x="1672" y="1409"/>
                  </a:cubicBezTo>
                  <a:cubicBezTo>
                    <a:pt x="1672" y="1098"/>
                    <a:pt x="1672" y="1098"/>
                    <a:pt x="1672" y="1098"/>
                  </a:cubicBezTo>
                  <a:cubicBezTo>
                    <a:pt x="1672" y="1063"/>
                    <a:pt x="1701" y="1035"/>
                    <a:pt x="1736" y="1035"/>
                  </a:cubicBezTo>
                  <a:cubicBezTo>
                    <a:pt x="2046" y="1035"/>
                    <a:pt x="2046" y="1035"/>
                    <a:pt x="2046" y="1035"/>
                  </a:cubicBezTo>
                  <a:lnTo>
                    <a:pt x="2046" y="0"/>
                  </a:lnTo>
                  <a:close/>
                  <a:moveTo>
                    <a:pt x="1024" y="1281"/>
                  </a:moveTo>
                  <a:cubicBezTo>
                    <a:pt x="428" y="1262"/>
                    <a:pt x="376" y="425"/>
                    <a:pt x="960" y="329"/>
                  </a:cubicBezTo>
                  <a:cubicBezTo>
                    <a:pt x="960" y="261"/>
                    <a:pt x="960" y="261"/>
                    <a:pt x="960" y="261"/>
                  </a:cubicBezTo>
                  <a:cubicBezTo>
                    <a:pt x="919" y="261"/>
                    <a:pt x="919" y="261"/>
                    <a:pt x="919" y="261"/>
                  </a:cubicBezTo>
                  <a:cubicBezTo>
                    <a:pt x="835" y="257"/>
                    <a:pt x="835" y="136"/>
                    <a:pt x="919" y="133"/>
                  </a:cubicBezTo>
                  <a:cubicBezTo>
                    <a:pt x="1129" y="133"/>
                    <a:pt x="1129" y="133"/>
                    <a:pt x="1129" y="133"/>
                  </a:cubicBezTo>
                  <a:cubicBezTo>
                    <a:pt x="1213" y="137"/>
                    <a:pt x="1213" y="257"/>
                    <a:pt x="1129" y="261"/>
                  </a:cubicBezTo>
                  <a:cubicBezTo>
                    <a:pt x="1088" y="261"/>
                    <a:pt x="1088" y="261"/>
                    <a:pt x="1088" y="261"/>
                  </a:cubicBezTo>
                  <a:cubicBezTo>
                    <a:pt x="1088" y="329"/>
                    <a:pt x="1088" y="329"/>
                    <a:pt x="1088" y="329"/>
                  </a:cubicBezTo>
                  <a:cubicBezTo>
                    <a:pt x="1672" y="425"/>
                    <a:pt x="1619" y="1262"/>
                    <a:pt x="1024" y="128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33"/>
            <p:cNvSpPr/>
            <p:nvPr/>
          </p:nvSpPr>
          <p:spPr>
            <a:xfrm>
              <a:off x="1066800" y="1412875"/>
              <a:ext cx="941388" cy="490537"/>
            </a:xfrm>
            <a:custGeom>
              <a:avLst/>
              <a:gdLst/>
              <a:ahLst/>
              <a:cxnLst/>
              <a:rect l="l" t="t" r="r" b="b"/>
              <a:pathLst>
                <a:path w="389" h="202" extrusionOk="0">
                  <a:moveTo>
                    <a:pt x="389" y="202"/>
                  </a:moveTo>
                  <a:cubicBezTo>
                    <a:pt x="389" y="45"/>
                    <a:pt x="389" y="45"/>
                    <a:pt x="389" y="45"/>
                  </a:cubicBezTo>
                  <a:cubicBezTo>
                    <a:pt x="389" y="20"/>
                    <a:pt x="369" y="0"/>
                    <a:pt x="344" y="0"/>
                  </a:cubicBezTo>
                  <a:cubicBezTo>
                    <a:pt x="46" y="0"/>
                    <a:pt x="46" y="0"/>
                    <a:pt x="46" y="0"/>
                  </a:cubicBezTo>
                  <a:cubicBezTo>
                    <a:pt x="20" y="0"/>
                    <a:pt x="0" y="20"/>
                    <a:pt x="0" y="45"/>
                  </a:cubicBezTo>
                  <a:cubicBezTo>
                    <a:pt x="0" y="202"/>
                    <a:pt x="0" y="202"/>
                    <a:pt x="0" y="202"/>
                  </a:cubicBezTo>
                  <a:lnTo>
                    <a:pt x="389" y="2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33"/>
            <p:cNvSpPr/>
            <p:nvPr/>
          </p:nvSpPr>
          <p:spPr>
            <a:xfrm>
              <a:off x="4521200" y="1412875"/>
              <a:ext cx="944562" cy="490537"/>
            </a:xfrm>
            <a:custGeom>
              <a:avLst/>
              <a:gdLst/>
              <a:ahLst/>
              <a:cxnLst/>
              <a:rect l="l" t="t" r="r" b="b"/>
              <a:pathLst>
                <a:path w="390" h="202" extrusionOk="0">
                  <a:moveTo>
                    <a:pt x="390" y="202"/>
                  </a:moveTo>
                  <a:cubicBezTo>
                    <a:pt x="390" y="45"/>
                    <a:pt x="390" y="45"/>
                    <a:pt x="390" y="45"/>
                  </a:cubicBezTo>
                  <a:cubicBezTo>
                    <a:pt x="390" y="20"/>
                    <a:pt x="370" y="0"/>
                    <a:pt x="344" y="0"/>
                  </a:cubicBezTo>
                  <a:cubicBezTo>
                    <a:pt x="46" y="0"/>
                    <a:pt x="46" y="0"/>
                    <a:pt x="46" y="0"/>
                  </a:cubicBezTo>
                  <a:cubicBezTo>
                    <a:pt x="21" y="0"/>
                    <a:pt x="0" y="20"/>
                    <a:pt x="0" y="45"/>
                  </a:cubicBezTo>
                  <a:cubicBezTo>
                    <a:pt x="0" y="202"/>
                    <a:pt x="0" y="202"/>
                    <a:pt x="0" y="202"/>
                  </a:cubicBezTo>
                  <a:lnTo>
                    <a:pt x="390" y="2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B443E-3258-F2E6-F971-B641F97F077F}"/>
              </a:ext>
            </a:extLst>
          </p:cNvPr>
          <p:cNvSpPr>
            <a:spLocks noGrp="1"/>
          </p:cNvSpPr>
          <p:nvPr>
            <p:ph type="title"/>
          </p:nvPr>
        </p:nvSpPr>
        <p:spPr>
          <a:xfrm>
            <a:off x="1864950" y="2179350"/>
            <a:ext cx="5414100" cy="1615410"/>
          </a:xfrm>
        </p:spPr>
        <p:txBody>
          <a:bodyPr/>
          <a:lstStyle/>
          <a:p>
            <a:r>
              <a:rPr lang="en-US" dirty="0"/>
              <a:t>Requirements &amp; Developments</a:t>
            </a:r>
            <a:endParaRPr lang="en-IN" dirty="0"/>
          </a:p>
        </p:txBody>
      </p:sp>
      <p:sp>
        <p:nvSpPr>
          <p:cNvPr id="3" name="Title 2">
            <a:extLst>
              <a:ext uri="{FF2B5EF4-FFF2-40B4-BE49-F238E27FC236}">
                <a16:creationId xmlns:a16="http://schemas.microsoft.com/office/drawing/2014/main" id="{50952A2D-5902-21FF-CD10-3F9A3AE24BFB}"/>
              </a:ext>
            </a:extLst>
          </p:cNvPr>
          <p:cNvSpPr>
            <a:spLocks noGrp="1"/>
          </p:cNvSpPr>
          <p:nvPr>
            <p:ph type="title" idx="2"/>
          </p:nvPr>
        </p:nvSpPr>
        <p:spPr/>
        <p:txBody>
          <a:bodyPr/>
          <a:lstStyle/>
          <a:p>
            <a:r>
              <a:rPr lang="en-US" dirty="0"/>
              <a:t>02</a:t>
            </a:r>
            <a:endParaRPr lang="en-IN" dirty="0"/>
          </a:p>
        </p:txBody>
      </p:sp>
    </p:spTree>
    <p:extLst>
      <p:ext uri="{BB962C8B-B14F-4D97-AF65-F5344CB8AC3E}">
        <p14:creationId xmlns:p14="http://schemas.microsoft.com/office/powerpoint/2010/main" val="1068950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D515-C316-2DB1-31DF-936A929F9A25}"/>
              </a:ext>
            </a:extLst>
          </p:cNvPr>
          <p:cNvSpPr>
            <a:spLocks noGrp="1"/>
          </p:cNvSpPr>
          <p:nvPr>
            <p:ph type="title"/>
          </p:nvPr>
        </p:nvSpPr>
        <p:spPr>
          <a:xfrm>
            <a:off x="720000" y="368825"/>
            <a:ext cx="7704000" cy="572700"/>
          </a:xfrm>
        </p:spPr>
        <p:txBody>
          <a:bodyPr/>
          <a:lstStyle/>
          <a:p>
            <a:r>
              <a:rPr lang="en-US" dirty="0"/>
              <a:t>Requirements and Developments</a:t>
            </a:r>
            <a:endParaRPr lang="en-IN" dirty="0"/>
          </a:p>
        </p:txBody>
      </p:sp>
      <p:sp>
        <p:nvSpPr>
          <p:cNvPr id="4" name="Subtitle 3">
            <a:extLst>
              <a:ext uri="{FF2B5EF4-FFF2-40B4-BE49-F238E27FC236}">
                <a16:creationId xmlns:a16="http://schemas.microsoft.com/office/drawing/2014/main" id="{3F6C27B8-D787-A879-3E89-F41BDD717ABC}"/>
              </a:ext>
            </a:extLst>
          </p:cNvPr>
          <p:cNvSpPr>
            <a:spLocks noGrp="1"/>
          </p:cNvSpPr>
          <p:nvPr>
            <p:ph type="subTitle" idx="2"/>
          </p:nvPr>
        </p:nvSpPr>
        <p:spPr>
          <a:xfrm>
            <a:off x="468630" y="1066492"/>
            <a:ext cx="8206740" cy="3817927"/>
          </a:xfrm>
        </p:spPr>
        <p:txBody>
          <a:bodyPr/>
          <a:lstStyle/>
          <a:p>
            <a:pPr marL="152400" indent="0"/>
            <a:r>
              <a:rPr lang="en-US" sz="1400" dirty="0"/>
              <a:t>1. Frontend  Developments - </a:t>
            </a:r>
          </a:p>
          <a:p>
            <a:pPr marL="323850" indent="-171450">
              <a:buFont typeface="Arial" panose="020B0604020202020204" pitchFamily="34" charset="0"/>
              <a:buChar char="•"/>
            </a:pPr>
            <a:r>
              <a:rPr lang="en-US" sz="1400" dirty="0"/>
              <a:t>  The technologies used will be HTML, CSS and JavaScript.</a:t>
            </a:r>
          </a:p>
          <a:p>
            <a:pPr>
              <a:buFont typeface="Arial" panose="020B0604020202020204" pitchFamily="34" charset="0"/>
              <a:buChar char="•"/>
            </a:pPr>
            <a:r>
              <a:rPr lang="en-US" sz="1400" dirty="0"/>
              <a:t>Purpose of the website: Create a user interface where students interact with learning materials. Display personalized content based on sensor data (processed in the backend).</a:t>
            </a:r>
          </a:p>
          <a:p>
            <a:pPr marL="152400" indent="0"/>
            <a:endParaRPr lang="en-US" sz="1400" dirty="0"/>
          </a:p>
          <a:p>
            <a:pPr marL="152400" indent="0"/>
            <a:r>
              <a:rPr lang="en-US" sz="1400" dirty="0"/>
              <a:t>2. Backend  Developments-</a:t>
            </a:r>
          </a:p>
          <a:p>
            <a:pPr marL="438150" indent="-285750">
              <a:buFont typeface="Arial" panose="020B0604020202020204" pitchFamily="34" charset="0"/>
              <a:buChar char="•"/>
            </a:pPr>
            <a:r>
              <a:rPr lang="en-US" sz="1400" dirty="0"/>
              <a:t>The technologies used will be MySQL (for database storage) and server-side languages for managing user data and content.</a:t>
            </a:r>
          </a:p>
          <a:p>
            <a:pPr marL="438150" indent="-285750">
              <a:buFont typeface="Arial" panose="020B0604020202020204" pitchFamily="34" charset="0"/>
              <a:buChar char="•"/>
            </a:pPr>
            <a:r>
              <a:rPr lang="en-US" sz="1400" dirty="0"/>
              <a:t>Purpose of the website: Handle sensor data processing (e.g., motion, eye tracking) and manage user accounts, learning progress, and adaptive content delivery. The backend will integrate sensor data processed through microcontrollers or microprocessors to ensure seamless communication between hardware and software components.</a:t>
            </a:r>
          </a:p>
          <a:p>
            <a:pPr marL="152400" indent="0"/>
            <a:endParaRPr lang="en-US" sz="1400" dirty="0"/>
          </a:p>
          <a:p>
            <a:pPr marL="152400" indent="0"/>
            <a:r>
              <a:rPr lang="en-US" sz="1400" dirty="0"/>
              <a:t>3. Microprocessor/Microcontroller Integration-</a:t>
            </a:r>
          </a:p>
          <a:p>
            <a:pPr marL="438150" indent="-285750">
              <a:buFont typeface="Arial" panose="020B0604020202020204" pitchFamily="34" charset="0"/>
              <a:buChar char="•"/>
            </a:pPr>
            <a:r>
              <a:rPr lang="en-US" sz="1400" dirty="0"/>
              <a:t>Microprocessors or microcontrollers will be used to process data from motion sensors and eye-tracking sensors. These devices will collect, preprocess, and transmit data to the backend for further analysis and adaptation of the content delivery system</a:t>
            </a:r>
            <a:r>
              <a:rPr lang="en-US" sz="1500" dirty="0"/>
              <a:t>.</a:t>
            </a:r>
          </a:p>
        </p:txBody>
      </p:sp>
    </p:spTree>
    <p:extLst>
      <p:ext uri="{BB962C8B-B14F-4D97-AF65-F5344CB8AC3E}">
        <p14:creationId xmlns:p14="http://schemas.microsoft.com/office/powerpoint/2010/main" val="891792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2BFF-44E2-9E4C-9903-CE3E16BAC6C6}"/>
              </a:ext>
            </a:extLst>
          </p:cNvPr>
          <p:cNvSpPr>
            <a:spLocks noGrp="1"/>
          </p:cNvSpPr>
          <p:nvPr>
            <p:ph type="title"/>
          </p:nvPr>
        </p:nvSpPr>
        <p:spPr/>
        <p:txBody>
          <a:bodyPr/>
          <a:lstStyle/>
          <a:p>
            <a:r>
              <a:rPr lang="en-US" dirty="0"/>
              <a:t>Challenges and Solutions</a:t>
            </a:r>
            <a:endParaRPr lang="en-IN" dirty="0"/>
          </a:p>
        </p:txBody>
      </p:sp>
      <p:sp>
        <p:nvSpPr>
          <p:cNvPr id="3" name="Title 2">
            <a:extLst>
              <a:ext uri="{FF2B5EF4-FFF2-40B4-BE49-F238E27FC236}">
                <a16:creationId xmlns:a16="http://schemas.microsoft.com/office/drawing/2014/main" id="{9BBD56CB-6707-B033-CF43-AD41411253EA}"/>
              </a:ext>
            </a:extLst>
          </p:cNvPr>
          <p:cNvSpPr>
            <a:spLocks noGrp="1"/>
          </p:cNvSpPr>
          <p:nvPr>
            <p:ph type="title" idx="2"/>
          </p:nvPr>
        </p:nvSpPr>
        <p:spPr/>
        <p:txBody>
          <a:bodyPr/>
          <a:lstStyle/>
          <a:p>
            <a:r>
              <a:rPr lang="en-US" dirty="0"/>
              <a:t>03</a:t>
            </a:r>
            <a:endParaRPr lang="en-IN" dirty="0"/>
          </a:p>
        </p:txBody>
      </p:sp>
    </p:spTree>
    <p:extLst>
      <p:ext uri="{BB962C8B-B14F-4D97-AF65-F5344CB8AC3E}">
        <p14:creationId xmlns:p14="http://schemas.microsoft.com/office/powerpoint/2010/main" val="319738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D515-C316-2DB1-31DF-936A929F9A25}"/>
              </a:ext>
            </a:extLst>
          </p:cNvPr>
          <p:cNvSpPr>
            <a:spLocks noGrp="1"/>
          </p:cNvSpPr>
          <p:nvPr>
            <p:ph type="title"/>
          </p:nvPr>
        </p:nvSpPr>
        <p:spPr/>
        <p:txBody>
          <a:bodyPr/>
          <a:lstStyle/>
          <a:p>
            <a:r>
              <a:rPr lang="en-US" dirty="0"/>
              <a:t>Challenges and Solutions</a:t>
            </a:r>
            <a:endParaRPr lang="en-IN" dirty="0"/>
          </a:p>
        </p:txBody>
      </p:sp>
      <p:sp>
        <p:nvSpPr>
          <p:cNvPr id="4" name="Subtitle 3">
            <a:extLst>
              <a:ext uri="{FF2B5EF4-FFF2-40B4-BE49-F238E27FC236}">
                <a16:creationId xmlns:a16="http://schemas.microsoft.com/office/drawing/2014/main" id="{3F6C27B8-D787-A879-3E89-F41BDD717ABC}"/>
              </a:ext>
            </a:extLst>
          </p:cNvPr>
          <p:cNvSpPr>
            <a:spLocks noGrp="1"/>
          </p:cNvSpPr>
          <p:nvPr>
            <p:ph type="subTitle" idx="2"/>
          </p:nvPr>
        </p:nvSpPr>
        <p:spPr>
          <a:xfrm>
            <a:off x="720000" y="1417319"/>
            <a:ext cx="7159080" cy="2846815"/>
          </a:xfrm>
        </p:spPr>
        <p:txBody>
          <a:bodyPr/>
          <a:lstStyle/>
          <a:p>
            <a:pPr marL="495300" indent="-342900">
              <a:buAutoNum type="arabicPeriod"/>
            </a:pPr>
            <a:r>
              <a:rPr lang="en-US" sz="1600" dirty="0"/>
              <a:t>Real-time sensor data processing: Use efficient C/C++ algorithms and backend APIs for fast updates.</a:t>
            </a:r>
          </a:p>
          <a:p>
            <a:pPr marL="495300" indent="-342900">
              <a:buAutoNum type="arabicPeriod"/>
            </a:pPr>
            <a:r>
              <a:rPr lang="en-US" sz="1600" dirty="0"/>
              <a:t>Dynamic content personalization: Apply adaptive learning algorithms based on sensor feedback and user performance.</a:t>
            </a:r>
          </a:p>
          <a:p>
            <a:pPr marL="495300" indent="-342900">
              <a:buAutoNum type="arabicPeriod"/>
            </a:pPr>
            <a:r>
              <a:rPr lang="en-US" sz="1600" dirty="0"/>
              <a:t>User data privacy and security: Encrypt data, secure login, and use HTTPS for communication.</a:t>
            </a:r>
          </a:p>
          <a:p>
            <a:pPr marL="495300" indent="-342900">
              <a:buAutoNum type="arabicPeriod"/>
            </a:pPr>
            <a:r>
              <a:rPr lang="en-US" sz="1600" dirty="0"/>
              <a:t>Integration between C/C++ and web interface: Create APIs for smooth communication between C/C++, backend and the frontend.</a:t>
            </a:r>
          </a:p>
          <a:p>
            <a:pPr marL="495300" indent="-342900">
              <a:buAutoNum type="arabicPeriod"/>
            </a:pPr>
            <a:r>
              <a:rPr lang="en-US" sz="1600" dirty="0"/>
              <a:t>Cross-platform responsiveness: Use responsive HTML/CSS design to ensure accessibility on all devices.</a:t>
            </a:r>
          </a:p>
        </p:txBody>
      </p:sp>
    </p:spTree>
    <p:extLst>
      <p:ext uri="{BB962C8B-B14F-4D97-AF65-F5344CB8AC3E}">
        <p14:creationId xmlns:p14="http://schemas.microsoft.com/office/powerpoint/2010/main" val="1650094523"/>
      </p:ext>
    </p:extLst>
  </p:cSld>
  <p:clrMapOvr>
    <a:masterClrMapping/>
  </p:clrMapOvr>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655</Words>
  <Application>Microsoft Office PowerPoint</Application>
  <PresentationFormat>On-screen Show (16:9)</PresentationFormat>
  <Paragraphs>53</Paragraphs>
  <Slides>12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Anaheim</vt:lpstr>
      <vt:lpstr>Nunito Light</vt:lpstr>
      <vt:lpstr>Montserrat</vt:lpstr>
      <vt:lpstr>Actor</vt:lpstr>
      <vt:lpstr>Calibri</vt:lpstr>
      <vt:lpstr>Arial</vt:lpstr>
      <vt:lpstr>Raleway</vt:lpstr>
      <vt:lpstr>Artificial Intelligence in Finance Project Proposal by Slidesgo</vt:lpstr>
      <vt:lpstr>Adaptive Mentor</vt:lpstr>
      <vt:lpstr>Table of contents</vt:lpstr>
      <vt:lpstr>Introduction</vt:lpstr>
      <vt:lpstr>Objectives of the Website</vt:lpstr>
      <vt:lpstr>Objectives</vt:lpstr>
      <vt:lpstr>Requirements &amp; Developments</vt:lpstr>
      <vt:lpstr>Requirements and Developments</vt:lpstr>
      <vt:lpstr>Challenges and Solutions</vt:lpstr>
      <vt:lpstr>Challenges and Solutions</vt:lpstr>
      <vt:lpstr>Conclusion &amp; Benefits </vt:lpstr>
      <vt:lpstr>Conclusion &amp; Benefits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Khushi</dc:creator>
  <cp:lastModifiedBy>khushihinge44@outlook.com</cp:lastModifiedBy>
  <cp:revision>4</cp:revision>
  <dcterms:modified xsi:type="dcterms:W3CDTF">2024-11-18T16:19:38Z</dcterms:modified>
</cp:coreProperties>
</file>