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4"/>
  </p:notesMasterIdLst>
  <p:sldIdLst>
    <p:sldId id="256" r:id="rId2"/>
    <p:sldId id="258" r:id="rId3"/>
    <p:sldId id="259" r:id="rId4"/>
    <p:sldId id="260" r:id="rId5"/>
    <p:sldId id="261" r:id="rId6"/>
    <p:sldId id="263" r:id="rId7"/>
    <p:sldId id="266" r:id="rId8"/>
    <p:sldId id="268" r:id="rId9"/>
    <p:sldId id="267" r:id="rId10"/>
    <p:sldId id="269" r:id="rId11"/>
    <p:sldId id="270" r:id="rId12"/>
    <p:sldId id="271" r:id="rId13"/>
  </p:sldIdLst>
  <p:sldSz cx="9144000" cy="5143500" type="screen16x9"/>
  <p:notesSz cx="6858000" cy="9144000"/>
  <p:embeddedFontLst>
    <p:embeddedFont>
      <p:font typeface="Actor" panose="020B0604020202020204" charset="0"/>
      <p:regular r:id="rId15"/>
    </p:embeddedFont>
    <p:embeddedFont>
      <p:font typeface="Anaheim" panose="020B0604020202020204" charset="0"/>
      <p:regular r:id="rId16"/>
      <p:bold r:id="rId17"/>
    </p:embeddedFont>
    <p:embeddedFont>
      <p:font typeface="Montserrat" panose="00000500000000000000" pitchFamily="2" charset="0"/>
      <p:regular r:id="rId18"/>
      <p:bold r:id="rId19"/>
      <p:italic r:id="rId20"/>
      <p:boldItalic r:id="rId21"/>
    </p:embeddedFont>
    <p:embeddedFont>
      <p:font typeface="Nunito Light" pitchFamily="2" charset="0"/>
      <p:regular r:id="rId22"/>
      <p:italic r:id="rId23"/>
    </p:embeddedFont>
    <p:embeddedFont>
      <p:font typeface="Raleway"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7F564-E959-411D-A34B-70B2A86F6F32}" v="2" dt="2024-09-12T07:14:54.434"/>
  </p1510:revLst>
</p1510:revInfo>
</file>

<file path=ppt/tableStyles.xml><?xml version="1.0" encoding="utf-8"?>
<a:tblStyleLst xmlns:a="http://schemas.openxmlformats.org/drawingml/2006/main" def="{0DC86B8F-0E1E-435F-BD3D-3B8BF373F9E3}">
  <a:tblStyle styleId="{0DC86B8F-0E1E-435F-BD3D-3B8BF373F9E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AC7652F-C966-4E82-AE05-AD2A0966F12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62" d="100"/>
          <a:sy n="62" d="100"/>
        </p:scale>
        <p:origin x="1013"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ushihinge44@outlook.com" userId="b560384660757981" providerId="LiveId" clId="{85B7F564-E959-411D-A34B-70B2A86F6F32}"/>
    <pc:docChg chg="undo custSel addSld delSld modSld sldOrd">
      <pc:chgData name="khushihinge44@outlook.com" userId="b560384660757981" providerId="LiveId" clId="{85B7F564-E959-411D-A34B-70B2A86F6F32}" dt="2024-09-12T08:12:17.329" v="983" actId="14100"/>
      <pc:docMkLst>
        <pc:docMk/>
      </pc:docMkLst>
      <pc:sldChg chg="addSp delSp modSp mod">
        <pc:chgData name="khushihinge44@outlook.com" userId="b560384660757981" providerId="LiveId" clId="{85B7F564-E959-411D-A34B-70B2A86F6F32}" dt="2024-09-12T08:02:00.984" v="905" actId="1076"/>
        <pc:sldMkLst>
          <pc:docMk/>
          <pc:sldMk cId="0" sldId="258"/>
        </pc:sldMkLst>
        <pc:spChg chg="add del mod">
          <ac:chgData name="khushihinge44@outlook.com" userId="b560384660757981" providerId="LiveId" clId="{85B7F564-E959-411D-A34B-70B2A86F6F32}" dt="2024-09-12T07:54:25.822" v="763" actId="21"/>
          <ac:spMkLst>
            <pc:docMk/>
            <pc:sldMk cId="0" sldId="258"/>
            <ac:spMk id="3" creationId="{57DCAAAF-1522-53BE-5051-18433B39B00C}"/>
          </ac:spMkLst>
        </pc:spChg>
        <pc:spChg chg="add del mod">
          <ac:chgData name="khushihinge44@outlook.com" userId="b560384660757981" providerId="LiveId" clId="{85B7F564-E959-411D-A34B-70B2A86F6F32}" dt="2024-09-12T07:54:41.532" v="767" actId="21"/>
          <ac:spMkLst>
            <pc:docMk/>
            <pc:sldMk cId="0" sldId="258"/>
            <ac:spMk id="5" creationId="{BD67175C-E370-3443-5EA6-3B7E83463BC0}"/>
          </ac:spMkLst>
        </pc:spChg>
        <pc:spChg chg="mod">
          <ac:chgData name="khushihinge44@outlook.com" userId="b560384660757981" providerId="LiveId" clId="{85B7F564-E959-411D-A34B-70B2A86F6F32}" dt="2024-09-12T08:02:00.984" v="905" actId="1076"/>
          <ac:spMkLst>
            <pc:docMk/>
            <pc:sldMk cId="0" sldId="258"/>
            <ac:spMk id="846" creationId="{00000000-0000-0000-0000-000000000000}"/>
          </ac:spMkLst>
        </pc:spChg>
        <pc:spChg chg="mod">
          <ac:chgData name="khushihinge44@outlook.com" userId="b560384660757981" providerId="LiveId" clId="{85B7F564-E959-411D-A34B-70B2A86F6F32}" dt="2024-09-12T08:01:38.149" v="901" actId="1076"/>
          <ac:spMkLst>
            <pc:docMk/>
            <pc:sldMk cId="0" sldId="258"/>
            <ac:spMk id="847" creationId="{00000000-0000-0000-0000-000000000000}"/>
          </ac:spMkLst>
        </pc:spChg>
        <pc:spChg chg="mod">
          <ac:chgData name="khushihinge44@outlook.com" userId="b560384660757981" providerId="LiveId" clId="{85B7F564-E959-411D-A34B-70B2A86F6F32}" dt="2024-09-12T08:01:54.295" v="904" actId="1076"/>
          <ac:spMkLst>
            <pc:docMk/>
            <pc:sldMk cId="0" sldId="258"/>
            <ac:spMk id="848" creationId="{00000000-0000-0000-0000-000000000000}"/>
          </ac:spMkLst>
        </pc:spChg>
        <pc:spChg chg="del">
          <ac:chgData name="khushihinge44@outlook.com" userId="b560384660757981" providerId="LiveId" clId="{85B7F564-E959-411D-A34B-70B2A86F6F32}" dt="2024-09-12T07:54:36.946" v="766" actId="21"/>
          <ac:spMkLst>
            <pc:docMk/>
            <pc:sldMk cId="0" sldId="258"/>
            <ac:spMk id="849" creationId="{00000000-0000-0000-0000-000000000000}"/>
          </ac:spMkLst>
        </pc:spChg>
        <pc:spChg chg="mod">
          <ac:chgData name="khushihinge44@outlook.com" userId="b560384660757981" providerId="LiveId" clId="{85B7F564-E959-411D-A34B-70B2A86F6F32}" dt="2024-09-12T08:01:29.841" v="900" actId="1076"/>
          <ac:spMkLst>
            <pc:docMk/>
            <pc:sldMk cId="0" sldId="258"/>
            <ac:spMk id="850" creationId="{00000000-0000-0000-0000-000000000000}"/>
          </ac:spMkLst>
        </pc:spChg>
        <pc:spChg chg="del">
          <ac:chgData name="khushihinge44@outlook.com" userId="b560384660757981" providerId="LiveId" clId="{85B7F564-E959-411D-A34B-70B2A86F6F32}" dt="2024-09-12T07:54:09.518" v="760" actId="21"/>
          <ac:spMkLst>
            <pc:docMk/>
            <pc:sldMk cId="0" sldId="258"/>
            <ac:spMk id="851" creationId="{00000000-0000-0000-0000-000000000000}"/>
          </ac:spMkLst>
        </pc:spChg>
        <pc:spChg chg="mod">
          <ac:chgData name="khushihinge44@outlook.com" userId="b560384660757981" providerId="LiveId" clId="{85B7F564-E959-411D-A34B-70B2A86F6F32}" dt="2024-09-12T08:01:43.709" v="902" actId="1076"/>
          <ac:spMkLst>
            <pc:docMk/>
            <pc:sldMk cId="0" sldId="258"/>
            <ac:spMk id="852" creationId="{00000000-0000-0000-0000-000000000000}"/>
          </ac:spMkLst>
        </pc:spChg>
        <pc:spChg chg="mod">
          <ac:chgData name="khushihinge44@outlook.com" userId="b560384660757981" providerId="LiveId" clId="{85B7F564-E959-411D-A34B-70B2A86F6F32}" dt="2024-09-12T08:01:47.557" v="903" actId="1076"/>
          <ac:spMkLst>
            <pc:docMk/>
            <pc:sldMk cId="0" sldId="258"/>
            <ac:spMk id="853" creationId="{00000000-0000-0000-0000-000000000000}"/>
          </ac:spMkLst>
        </pc:spChg>
        <pc:spChg chg="mod">
          <ac:chgData name="khushihinge44@outlook.com" userId="b560384660757981" providerId="LiveId" clId="{85B7F564-E959-411D-A34B-70B2A86F6F32}" dt="2024-09-12T08:01:20.151" v="898" actId="1076"/>
          <ac:spMkLst>
            <pc:docMk/>
            <pc:sldMk cId="0" sldId="258"/>
            <ac:spMk id="854" creationId="{00000000-0000-0000-0000-000000000000}"/>
          </ac:spMkLst>
        </pc:spChg>
        <pc:spChg chg="mod">
          <ac:chgData name="khushihinge44@outlook.com" userId="b560384660757981" providerId="LiveId" clId="{85B7F564-E959-411D-A34B-70B2A86F6F32}" dt="2024-09-12T08:01:24.157" v="899" actId="1076"/>
          <ac:spMkLst>
            <pc:docMk/>
            <pc:sldMk cId="0" sldId="258"/>
            <ac:spMk id="855" creationId="{00000000-0000-0000-0000-000000000000}"/>
          </ac:spMkLst>
        </pc:spChg>
        <pc:spChg chg="del mod">
          <ac:chgData name="khushihinge44@outlook.com" userId="b560384660757981" providerId="LiveId" clId="{85B7F564-E959-411D-A34B-70B2A86F6F32}" dt="2024-09-12T07:54:32.515" v="765" actId="21"/>
          <ac:spMkLst>
            <pc:docMk/>
            <pc:sldMk cId="0" sldId="258"/>
            <ac:spMk id="856" creationId="{00000000-0000-0000-0000-000000000000}"/>
          </ac:spMkLst>
        </pc:spChg>
        <pc:spChg chg="del mod">
          <ac:chgData name="khushihinge44@outlook.com" userId="b560384660757981" providerId="LiveId" clId="{85B7F564-E959-411D-A34B-70B2A86F6F32}" dt="2024-09-12T07:54:29.530" v="764" actId="21"/>
          <ac:spMkLst>
            <pc:docMk/>
            <pc:sldMk cId="0" sldId="258"/>
            <ac:spMk id="857" creationId="{00000000-0000-0000-0000-000000000000}"/>
          </ac:spMkLst>
        </pc:spChg>
      </pc:sldChg>
      <pc:sldChg chg="modSp mod">
        <pc:chgData name="khushihinge44@outlook.com" userId="b560384660757981" providerId="LiveId" clId="{85B7F564-E959-411D-A34B-70B2A86F6F32}" dt="2024-09-12T07:17:51.183" v="205" actId="20577"/>
        <pc:sldMkLst>
          <pc:docMk/>
          <pc:sldMk cId="0" sldId="260"/>
        </pc:sldMkLst>
        <pc:spChg chg="mod">
          <ac:chgData name="khushihinge44@outlook.com" userId="b560384660757981" providerId="LiveId" clId="{85B7F564-E959-411D-A34B-70B2A86F6F32}" dt="2024-09-12T07:17:51.183" v="205" actId="20577"/>
          <ac:spMkLst>
            <pc:docMk/>
            <pc:sldMk cId="0" sldId="260"/>
            <ac:spMk id="869" creationId="{00000000-0000-0000-0000-000000000000}"/>
          </ac:spMkLst>
        </pc:spChg>
      </pc:sldChg>
      <pc:sldChg chg="modSp mod">
        <pc:chgData name="khushihinge44@outlook.com" userId="b560384660757981" providerId="LiveId" clId="{85B7F564-E959-411D-A34B-70B2A86F6F32}" dt="2024-09-12T07:14:02.488" v="144" actId="14100"/>
        <pc:sldMkLst>
          <pc:docMk/>
          <pc:sldMk cId="0" sldId="261"/>
        </pc:sldMkLst>
        <pc:spChg chg="mod">
          <ac:chgData name="khushihinge44@outlook.com" userId="b560384660757981" providerId="LiveId" clId="{85B7F564-E959-411D-A34B-70B2A86F6F32}" dt="2024-09-12T07:12:48.714" v="140" actId="1076"/>
          <ac:spMkLst>
            <pc:docMk/>
            <pc:sldMk cId="0" sldId="261"/>
            <ac:spMk id="875" creationId="{00000000-0000-0000-0000-000000000000}"/>
          </ac:spMkLst>
        </pc:spChg>
        <pc:spChg chg="mod">
          <ac:chgData name="khushihinge44@outlook.com" userId="b560384660757981" providerId="LiveId" clId="{85B7F564-E959-411D-A34B-70B2A86F6F32}" dt="2024-09-12T07:14:02.488" v="144" actId="14100"/>
          <ac:spMkLst>
            <pc:docMk/>
            <pc:sldMk cId="0" sldId="261"/>
            <ac:spMk id="877" creationId="{00000000-0000-0000-0000-000000000000}"/>
          </ac:spMkLst>
        </pc:spChg>
        <pc:spChg chg="mod">
          <ac:chgData name="khushihinge44@outlook.com" userId="b560384660757981" providerId="LiveId" clId="{85B7F564-E959-411D-A34B-70B2A86F6F32}" dt="2024-09-12T07:12:04.502" v="135" actId="14100"/>
          <ac:spMkLst>
            <pc:docMk/>
            <pc:sldMk cId="0" sldId="261"/>
            <ac:spMk id="878" creationId="{00000000-0000-0000-0000-000000000000}"/>
          </ac:spMkLst>
        </pc:spChg>
        <pc:grpChg chg="mod">
          <ac:chgData name="khushihinge44@outlook.com" userId="b560384660757981" providerId="LiveId" clId="{85B7F564-E959-411D-A34B-70B2A86F6F32}" dt="2024-09-12T07:12:42.795" v="139" actId="1076"/>
          <ac:grpSpMkLst>
            <pc:docMk/>
            <pc:sldMk cId="0" sldId="261"/>
            <ac:grpSpMk id="880" creationId="{00000000-0000-0000-0000-000000000000}"/>
          </ac:grpSpMkLst>
        </pc:grpChg>
      </pc:sldChg>
      <pc:sldChg chg="del">
        <pc:chgData name="khushihinge44@outlook.com" userId="b560384660757981" providerId="LiveId" clId="{85B7F564-E959-411D-A34B-70B2A86F6F32}" dt="2024-09-12T07:17:57.860" v="206" actId="2696"/>
        <pc:sldMkLst>
          <pc:docMk/>
          <pc:sldMk cId="0" sldId="262"/>
        </pc:sldMkLst>
      </pc:sldChg>
      <pc:sldChg chg="del">
        <pc:chgData name="khushihinge44@outlook.com" userId="b560384660757981" providerId="LiveId" clId="{85B7F564-E959-411D-A34B-70B2A86F6F32}" dt="2024-09-12T07:14:17.350" v="145" actId="2696"/>
        <pc:sldMkLst>
          <pc:docMk/>
          <pc:sldMk cId="0" sldId="263"/>
        </pc:sldMkLst>
      </pc:sldChg>
      <pc:sldChg chg="modSp new mod">
        <pc:chgData name="khushihinge44@outlook.com" userId="b560384660757981" providerId="LiveId" clId="{85B7F564-E959-411D-A34B-70B2A86F6F32}" dt="2024-09-12T07:57:40.149" v="838" actId="20577"/>
        <pc:sldMkLst>
          <pc:docMk/>
          <pc:sldMk cId="1068950833" sldId="263"/>
        </pc:sldMkLst>
        <pc:spChg chg="mod">
          <ac:chgData name="khushihinge44@outlook.com" userId="b560384660757981" providerId="LiveId" clId="{85B7F564-E959-411D-A34B-70B2A86F6F32}" dt="2024-09-12T07:57:40.149" v="838" actId="20577"/>
          <ac:spMkLst>
            <pc:docMk/>
            <pc:sldMk cId="1068950833" sldId="263"/>
            <ac:spMk id="2" creationId="{500B443E-3258-F2E6-F971-B641F97F077F}"/>
          </ac:spMkLst>
        </pc:spChg>
        <pc:spChg chg="mod">
          <ac:chgData name="khushihinge44@outlook.com" userId="b560384660757981" providerId="LiveId" clId="{85B7F564-E959-411D-A34B-70B2A86F6F32}" dt="2024-09-12T07:17:17.711" v="148" actId="20577"/>
          <ac:spMkLst>
            <pc:docMk/>
            <pc:sldMk cId="1068950833" sldId="263"/>
            <ac:spMk id="3" creationId="{50952A2D-5902-21FF-CD10-3F9A3AE24BFB}"/>
          </ac:spMkLst>
        </pc:spChg>
      </pc:sldChg>
      <pc:sldChg chg="delSp modSp new del mod">
        <pc:chgData name="khushihinge44@outlook.com" userId="b560384660757981" providerId="LiveId" clId="{85B7F564-E959-411D-A34B-70B2A86F6F32}" dt="2024-09-12T07:57:57.837" v="839" actId="2696"/>
        <pc:sldMkLst>
          <pc:docMk/>
          <pc:sldMk cId="369447764" sldId="264"/>
        </pc:sldMkLst>
        <pc:spChg chg="mod">
          <ac:chgData name="khushihinge44@outlook.com" userId="b560384660757981" providerId="LiveId" clId="{85B7F564-E959-411D-A34B-70B2A86F6F32}" dt="2024-09-12T07:18:40.116" v="223" actId="20577"/>
          <ac:spMkLst>
            <pc:docMk/>
            <pc:sldMk cId="369447764" sldId="264"/>
            <ac:spMk id="2" creationId="{F432D515-C316-2DB1-31DF-936A929F9A25}"/>
          </ac:spMkLst>
        </pc:spChg>
        <pc:spChg chg="del mod">
          <ac:chgData name="khushihinge44@outlook.com" userId="b560384660757981" providerId="LiveId" clId="{85B7F564-E959-411D-A34B-70B2A86F6F32}" dt="2024-09-12T07:23:27.488" v="231" actId="21"/>
          <ac:spMkLst>
            <pc:docMk/>
            <pc:sldMk cId="369447764" sldId="264"/>
            <ac:spMk id="3" creationId="{0DC66725-8589-B13F-A599-9A866AD32546}"/>
          </ac:spMkLst>
        </pc:spChg>
        <pc:spChg chg="mod">
          <ac:chgData name="khushihinge44@outlook.com" userId="b560384660757981" providerId="LiveId" clId="{85B7F564-E959-411D-A34B-70B2A86F6F32}" dt="2024-09-12T07:52:37.683" v="742" actId="14100"/>
          <ac:spMkLst>
            <pc:docMk/>
            <pc:sldMk cId="369447764" sldId="264"/>
            <ac:spMk id="4" creationId="{3F6C27B8-D787-A879-3E89-F41BDD717ABC}"/>
          </ac:spMkLst>
        </pc:spChg>
        <pc:spChg chg="del mod">
          <ac:chgData name="khushihinge44@outlook.com" userId="b560384660757981" providerId="LiveId" clId="{85B7F564-E959-411D-A34B-70B2A86F6F32}" dt="2024-09-12T07:28:56.441" v="272" actId="21"/>
          <ac:spMkLst>
            <pc:docMk/>
            <pc:sldMk cId="369447764" sldId="264"/>
            <ac:spMk id="5" creationId="{8B8071FD-E25B-F641-EFA8-2D96B3475B04}"/>
          </ac:spMkLst>
        </pc:spChg>
        <pc:spChg chg="del mod">
          <ac:chgData name="khushihinge44@outlook.com" userId="b560384660757981" providerId="LiveId" clId="{85B7F564-E959-411D-A34B-70B2A86F6F32}" dt="2024-09-12T07:23:24.457" v="230" actId="21"/>
          <ac:spMkLst>
            <pc:docMk/>
            <pc:sldMk cId="369447764" sldId="264"/>
            <ac:spMk id="6" creationId="{EAE9D433-C5ED-C229-A731-C04DDD294CDB}"/>
          </ac:spMkLst>
        </pc:spChg>
      </pc:sldChg>
      <pc:sldChg chg="new del">
        <pc:chgData name="khushihinge44@outlook.com" userId="b560384660757981" providerId="LiveId" clId="{85B7F564-E959-411D-A34B-70B2A86F6F32}" dt="2024-09-12T07:18:23.034" v="208" actId="2696"/>
        <pc:sldMkLst>
          <pc:docMk/>
          <pc:sldMk cId="1017769644" sldId="264"/>
        </pc:sldMkLst>
      </pc:sldChg>
      <pc:sldChg chg="modSp new del mod">
        <pc:chgData name="khushihinge44@outlook.com" userId="b560384660757981" providerId="LiveId" clId="{85B7F564-E959-411D-A34B-70B2A86F6F32}" dt="2024-09-12T07:58:04.181" v="840" actId="2696"/>
        <pc:sldMkLst>
          <pc:docMk/>
          <pc:sldMk cId="1859542886" sldId="265"/>
        </pc:sldMkLst>
        <pc:spChg chg="mod">
          <ac:chgData name="khushihinge44@outlook.com" userId="b560384660757981" providerId="LiveId" clId="{85B7F564-E959-411D-A34B-70B2A86F6F32}" dt="2024-09-12T07:40:48.163" v="390" actId="20577"/>
          <ac:spMkLst>
            <pc:docMk/>
            <pc:sldMk cId="1859542886" sldId="265"/>
            <ac:spMk id="2" creationId="{F54DCC7A-5209-97DF-0556-D364E3359DA0}"/>
          </ac:spMkLst>
        </pc:spChg>
        <pc:spChg chg="mod">
          <ac:chgData name="khushihinge44@outlook.com" userId="b560384660757981" providerId="LiveId" clId="{85B7F564-E959-411D-A34B-70B2A86F6F32}" dt="2024-09-12T07:38:41.578" v="334" actId="20577"/>
          <ac:spMkLst>
            <pc:docMk/>
            <pc:sldMk cId="1859542886" sldId="265"/>
            <ac:spMk id="3" creationId="{5F1527EF-00A1-0343-844C-6893E8520DF5}"/>
          </ac:spMkLst>
        </pc:spChg>
      </pc:sldChg>
      <pc:sldChg chg="modSp add mod ord">
        <pc:chgData name="khushihinge44@outlook.com" userId="b560384660757981" providerId="LiveId" clId="{85B7F564-E959-411D-A34B-70B2A86F6F32}" dt="2024-09-12T07:57:36.016" v="837" actId="20577"/>
        <pc:sldMkLst>
          <pc:docMk/>
          <pc:sldMk cId="891792957" sldId="266"/>
        </pc:sldMkLst>
        <pc:spChg chg="mod">
          <ac:chgData name="khushihinge44@outlook.com" userId="b560384660757981" providerId="LiveId" clId="{85B7F564-E959-411D-A34B-70B2A86F6F32}" dt="2024-09-12T07:57:36.016" v="837" actId="20577"/>
          <ac:spMkLst>
            <pc:docMk/>
            <pc:sldMk cId="891792957" sldId="266"/>
            <ac:spMk id="2" creationId="{F432D515-C316-2DB1-31DF-936A929F9A25}"/>
          </ac:spMkLst>
        </pc:spChg>
        <pc:spChg chg="mod">
          <ac:chgData name="khushihinge44@outlook.com" userId="b560384660757981" providerId="LiveId" clId="{85B7F564-E959-411D-A34B-70B2A86F6F32}" dt="2024-09-12T07:49:58.901" v="701" actId="14100"/>
          <ac:spMkLst>
            <pc:docMk/>
            <pc:sldMk cId="891792957" sldId="266"/>
            <ac:spMk id="4" creationId="{3F6C27B8-D787-A879-3E89-F41BDD717ABC}"/>
          </ac:spMkLst>
        </pc:spChg>
      </pc:sldChg>
      <pc:sldChg chg="modSp add mod">
        <pc:chgData name="khushihinge44@outlook.com" userId="b560384660757981" providerId="LiveId" clId="{85B7F564-E959-411D-A34B-70B2A86F6F32}" dt="2024-09-12T08:00:57.640" v="897" actId="1076"/>
        <pc:sldMkLst>
          <pc:docMk/>
          <pc:sldMk cId="1650094523" sldId="267"/>
        </pc:sldMkLst>
        <pc:spChg chg="mod">
          <ac:chgData name="khushihinge44@outlook.com" userId="b560384660757981" providerId="LiveId" clId="{85B7F564-E959-411D-A34B-70B2A86F6F32}" dt="2024-09-12T07:59:36.347" v="870"/>
          <ac:spMkLst>
            <pc:docMk/>
            <pc:sldMk cId="1650094523" sldId="267"/>
            <ac:spMk id="2" creationId="{F432D515-C316-2DB1-31DF-936A929F9A25}"/>
          </ac:spMkLst>
        </pc:spChg>
        <pc:spChg chg="mod">
          <ac:chgData name="khushihinge44@outlook.com" userId="b560384660757981" providerId="LiveId" clId="{85B7F564-E959-411D-A34B-70B2A86F6F32}" dt="2024-09-12T08:00:57.640" v="897" actId="1076"/>
          <ac:spMkLst>
            <pc:docMk/>
            <pc:sldMk cId="1650094523" sldId="267"/>
            <ac:spMk id="4" creationId="{3F6C27B8-D787-A879-3E89-F41BDD717ABC}"/>
          </ac:spMkLst>
        </pc:spChg>
      </pc:sldChg>
      <pc:sldChg chg="modSp new mod">
        <pc:chgData name="khushihinge44@outlook.com" userId="b560384660757981" providerId="LiveId" clId="{85B7F564-E959-411D-A34B-70B2A86F6F32}" dt="2024-09-12T07:59:18.551" v="868" actId="20577"/>
        <pc:sldMkLst>
          <pc:docMk/>
          <pc:sldMk cId="3197383922" sldId="268"/>
        </pc:sldMkLst>
        <pc:spChg chg="mod">
          <ac:chgData name="khushihinge44@outlook.com" userId="b560384660757981" providerId="LiveId" clId="{85B7F564-E959-411D-A34B-70B2A86F6F32}" dt="2024-09-12T07:59:18.551" v="868" actId="20577"/>
          <ac:spMkLst>
            <pc:docMk/>
            <pc:sldMk cId="3197383922" sldId="268"/>
            <ac:spMk id="2" creationId="{CB262BFF-44E2-9E4C-9903-CE3E16BAC6C6}"/>
          </ac:spMkLst>
        </pc:spChg>
        <pc:spChg chg="mod">
          <ac:chgData name="khushihinge44@outlook.com" userId="b560384660757981" providerId="LiveId" clId="{85B7F564-E959-411D-A34B-70B2A86F6F32}" dt="2024-09-12T07:59:04.153" v="844" actId="20577"/>
          <ac:spMkLst>
            <pc:docMk/>
            <pc:sldMk cId="3197383922" sldId="268"/>
            <ac:spMk id="3" creationId="{9BBD56CB-6707-B033-CF43-AD41411253EA}"/>
          </ac:spMkLst>
        </pc:spChg>
      </pc:sldChg>
      <pc:sldChg chg="modSp new mod">
        <pc:chgData name="khushihinge44@outlook.com" userId="b560384660757981" providerId="LiveId" clId="{85B7F564-E959-411D-A34B-70B2A86F6F32}" dt="2024-09-12T08:02:21.952" v="909"/>
        <pc:sldMkLst>
          <pc:docMk/>
          <pc:sldMk cId="57012873" sldId="269"/>
        </pc:sldMkLst>
        <pc:spChg chg="mod">
          <ac:chgData name="khushihinge44@outlook.com" userId="b560384660757981" providerId="LiveId" clId="{85B7F564-E959-411D-A34B-70B2A86F6F32}" dt="2024-09-12T08:02:21.952" v="909"/>
          <ac:spMkLst>
            <pc:docMk/>
            <pc:sldMk cId="57012873" sldId="269"/>
            <ac:spMk id="2" creationId="{7325662B-B26E-DDC8-779C-0FE08F8867A2}"/>
          </ac:spMkLst>
        </pc:spChg>
        <pc:spChg chg="mod">
          <ac:chgData name="khushihinge44@outlook.com" userId="b560384660757981" providerId="LiveId" clId="{85B7F564-E959-411D-A34B-70B2A86F6F32}" dt="2024-09-12T08:02:18.797" v="908" actId="20577"/>
          <ac:spMkLst>
            <pc:docMk/>
            <pc:sldMk cId="57012873" sldId="269"/>
            <ac:spMk id="3" creationId="{3B09DF83-C5FA-71A3-2F83-FCD2362C5037}"/>
          </ac:spMkLst>
        </pc:spChg>
      </pc:sldChg>
      <pc:sldChg chg="modSp add mod ord">
        <pc:chgData name="khushihinge44@outlook.com" userId="b560384660757981" providerId="LiveId" clId="{85B7F564-E959-411D-A34B-70B2A86F6F32}" dt="2024-09-12T08:12:17.329" v="983" actId="14100"/>
        <pc:sldMkLst>
          <pc:docMk/>
          <pc:sldMk cId="1403743036" sldId="270"/>
        </pc:sldMkLst>
        <pc:spChg chg="mod">
          <ac:chgData name="khushihinge44@outlook.com" userId="b560384660757981" providerId="LiveId" clId="{85B7F564-E959-411D-A34B-70B2A86F6F32}" dt="2024-09-12T08:02:42.969" v="937"/>
          <ac:spMkLst>
            <pc:docMk/>
            <pc:sldMk cId="1403743036" sldId="270"/>
            <ac:spMk id="2" creationId="{F432D515-C316-2DB1-31DF-936A929F9A25}"/>
          </ac:spMkLst>
        </pc:spChg>
        <pc:spChg chg="mod">
          <ac:chgData name="khushihinge44@outlook.com" userId="b560384660757981" providerId="LiveId" clId="{85B7F564-E959-411D-A34B-70B2A86F6F32}" dt="2024-09-12T08:12:17.329" v="983" actId="14100"/>
          <ac:spMkLst>
            <pc:docMk/>
            <pc:sldMk cId="1403743036" sldId="270"/>
            <ac:spMk id="4" creationId="{3F6C27B8-D787-A879-3E89-F41BDD717ABC}"/>
          </ac:spMkLst>
        </pc:spChg>
      </pc:sldChg>
      <pc:sldChg chg="delSp modSp new mod">
        <pc:chgData name="khushihinge44@outlook.com" userId="b560384660757981" providerId="LiveId" clId="{85B7F564-E959-411D-A34B-70B2A86F6F32}" dt="2024-09-12T08:04:57.828" v="964" actId="1076"/>
        <pc:sldMkLst>
          <pc:docMk/>
          <pc:sldMk cId="3076597579" sldId="271"/>
        </pc:sldMkLst>
        <pc:spChg chg="mod">
          <ac:chgData name="khushihinge44@outlook.com" userId="b560384660757981" providerId="LiveId" clId="{85B7F564-E959-411D-A34B-70B2A86F6F32}" dt="2024-09-12T08:04:57.828" v="964" actId="1076"/>
          <ac:spMkLst>
            <pc:docMk/>
            <pc:sldMk cId="3076597579" sldId="271"/>
            <ac:spMk id="2" creationId="{2FE1FB4D-580B-9B5C-4D11-C2038F3B338D}"/>
          </ac:spMkLst>
        </pc:spChg>
        <pc:spChg chg="del">
          <ac:chgData name="khushihinge44@outlook.com" userId="b560384660757981" providerId="LiveId" clId="{85B7F564-E959-411D-A34B-70B2A86F6F32}" dt="2024-09-12T08:03:59.283" v="941" actId="21"/>
          <ac:spMkLst>
            <pc:docMk/>
            <pc:sldMk cId="3076597579" sldId="271"/>
            <ac:spMk id="3" creationId="{59D06656-CDC5-EF77-9476-F35E19312919}"/>
          </ac:spMkLst>
        </pc:spChg>
      </pc:sldChg>
      <pc:sldMasterChg chg="delSldLayout">
        <pc:chgData name="khushihinge44@outlook.com" userId="b560384660757981" providerId="LiveId" clId="{85B7F564-E959-411D-A34B-70B2A86F6F32}" dt="2024-09-12T07:18:23.034" v="208" actId="2696"/>
        <pc:sldMasterMkLst>
          <pc:docMk/>
          <pc:sldMasterMk cId="0" sldId="2147483673"/>
        </pc:sldMasterMkLst>
        <pc:sldLayoutChg chg="del">
          <pc:chgData name="khushihinge44@outlook.com" userId="b560384660757981" providerId="LiveId" clId="{85B7F564-E959-411D-A34B-70B2A86F6F32}" dt="2024-09-12T07:18:23.034" v="208" actId="2696"/>
          <pc:sldLayoutMkLst>
            <pc:docMk/>
            <pc:sldMasterMk cId="0" sldId="2147483673"/>
            <pc:sldLayoutMk cId="0" sldId="2147483654"/>
          </pc:sldLayoutMkLst>
        </pc:sldLayoutChg>
        <pc:sldLayoutChg chg="del">
          <pc:chgData name="khushihinge44@outlook.com" userId="b560384660757981" providerId="LiveId" clId="{85B7F564-E959-411D-A34B-70B2A86F6F32}" dt="2024-09-12T07:17:57.860" v="206" actId="2696"/>
          <pc:sldLayoutMkLst>
            <pc:docMk/>
            <pc:sldMasterMk cId="0" sldId="2147483673"/>
            <pc:sldLayoutMk cId="0" sldId="2147483662"/>
          </pc:sldLayoutMkLst>
        </pc:sldLayoutChg>
        <pc:sldLayoutChg chg="del">
          <pc:chgData name="khushihinge44@outlook.com" userId="b560384660757981" providerId="LiveId" clId="{85B7F564-E959-411D-A34B-70B2A86F6F32}" dt="2024-09-12T07:14:17.350" v="145" actId="2696"/>
          <pc:sldLayoutMkLst>
            <pc:docMk/>
            <pc:sldMasterMk cId="0" sldId="2147483673"/>
            <pc:sldLayoutMk cId="0"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7" name="Google Shape;80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0" name="Google Shape;8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5"/>
        <p:cNvGrpSpPr/>
        <p:nvPr/>
      </p:nvGrpSpPr>
      <p:grpSpPr>
        <a:xfrm>
          <a:off x="0" y="0"/>
          <a:ext cx="0" cy="0"/>
          <a:chOff x="0" y="0"/>
          <a:chExt cx="0" cy="0"/>
        </a:xfrm>
      </p:grpSpPr>
      <p:sp>
        <p:nvSpPr>
          <p:cNvPr id="866" name="Google Shape;866;g2b756aac529_0_5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7" name="Google Shape;867;g2b756aac529_0_5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1"/>
        <p:cNvGrpSpPr/>
        <p:nvPr/>
      </p:nvGrpSpPr>
      <p:grpSpPr>
        <a:xfrm>
          <a:off x="0" y="0"/>
          <a:ext cx="0" cy="0"/>
          <a:chOff x="0" y="0"/>
          <a:chExt cx="0" cy="0"/>
        </a:xfrm>
      </p:grpSpPr>
      <p:sp>
        <p:nvSpPr>
          <p:cNvPr id="872" name="Google Shape;87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3" name="Google Shape;87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10" name="Google Shape;10;p2"/>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11" name="Google Shape;11;p2"/>
          <p:cNvGrpSpPr/>
          <p:nvPr/>
        </p:nvGrpSpPr>
        <p:grpSpPr>
          <a:xfrm>
            <a:off x="0" y="3783713"/>
            <a:ext cx="2007199" cy="1963562"/>
            <a:chOff x="0" y="3783713"/>
            <a:chExt cx="2007199" cy="1963562"/>
          </a:xfrm>
        </p:grpSpPr>
        <p:pic>
          <p:nvPicPr>
            <p:cNvPr id="12" name="Google Shape;12;p2"/>
            <p:cNvPicPr preferRelativeResize="0"/>
            <p:nvPr/>
          </p:nvPicPr>
          <p:blipFill>
            <a:blip r:embed="rId4">
              <a:alphaModFix amt="50000"/>
            </a:blip>
            <a:stretch>
              <a:fillRect/>
            </a:stretch>
          </p:blipFill>
          <p:spPr>
            <a:xfrm>
              <a:off x="0" y="3783713"/>
              <a:ext cx="2007199" cy="1963562"/>
            </a:xfrm>
            <a:prstGeom prst="rect">
              <a:avLst/>
            </a:prstGeom>
            <a:noFill/>
            <a:ln>
              <a:noFill/>
            </a:ln>
          </p:spPr>
        </p:pic>
        <p:grpSp>
          <p:nvGrpSpPr>
            <p:cNvPr id="13" name="Google Shape;13;p2"/>
            <p:cNvGrpSpPr/>
            <p:nvPr/>
          </p:nvGrpSpPr>
          <p:grpSpPr>
            <a:xfrm>
              <a:off x="562824" y="4695290"/>
              <a:ext cx="356556" cy="357432"/>
              <a:chOff x="5157788" y="3706813"/>
              <a:chExt cx="1936749" cy="1941513"/>
            </a:xfrm>
          </p:grpSpPr>
          <p:sp>
            <p:nvSpPr>
              <p:cNvPr id="14" name="Google Shape;14;p2"/>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5;p2"/>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6;p2"/>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7;p2"/>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8;p2"/>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19;p2"/>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20;p2"/>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1" name="Google Shape;21;p2"/>
            <p:cNvGrpSpPr/>
            <p:nvPr/>
          </p:nvGrpSpPr>
          <p:grpSpPr>
            <a:xfrm>
              <a:off x="827071" y="4086205"/>
              <a:ext cx="430958" cy="445524"/>
              <a:chOff x="2470150" y="803276"/>
              <a:chExt cx="1925637" cy="1990725"/>
            </a:xfrm>
          </p:grpSpPr>
          <p:sp>
            <p:nvSpPr>
              <p:cNvPr id="22" name="Google Shape;22;p2"/>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23;p2"/>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24;p2"/>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5" name="Google Shape;25;p2"/>
          <p:cNvGrpSpPr/>
          <p:nvPr/>
        </p:nvGrpSpPr>
        <p:grpSpPr>
          <a:xfrm>
            <a:off x="-1712599" y="-2171462"/>
            <a:ext cx="12926190" cy="9305605"/>
            <a:chOff x="-1712599" y="-2171462"/>
            <a:chExt cx="12926190" cy="9305605"/>
          </a:xfrm>
        </p:grpSpPr>
        <p:pic>
          <p:nvPicPr>
            <p:cNvPr id="26" name="Google Shape;26;p2"/>
            <p:cNvPicPr preferRelativeResize="0"/>
            <p:nvPr/>
          </p:nvPicPr>
          <p:blipFill rotWithShape="1">
            <a:blip r:embed="rId5">
              <a:alphaModFix amt="50000"/>
            </a:blip>
            <a:srcRect/>
            <a:stretch/>
          </p:blipFill>
          <p:spPr>
            <a:xfrm rot="7507284">
              <a:off x="7162909" y="3111543"/>
              <a:ext cx="3410434" cy="3336289"/>
            </a:xfrm>
            <a:prstGeom prst="rect">
              <a:avLst/>
            </a:prstGeom>
            <a:noFill/>
            <a:ln>
              <a:noFill/>
            </a:ln>
          </p:spPr>
        </p:pic>
        <p:pic>
          <p:nvPicPr>
            <p:cNvPr id="27" name="Google Shape;27;p2"/>
            <p:cNvPicPr preferRelativeResize="0"/>
            <p:nvPr/>
          </p:nvPicPr>
          <p:blipFill rotWithShape="1">
            <a:blip r:embed="rId5">
              <a:alphaModFix amt="50000"/>
            </a:blip>
            <a:srcRect/>
            <a:stretch/>
          </p:blipFill>
          <p:spPr>
            <a:xfrm rot="3138392">
              <a:off x="-1029849" y="-1443288"/>
              <a:ext cx="3541899" cy="3464897"/>
            </a:xfrm>
            <a:prstGeom prst="rect">
              <a:avLst/>
            </a:prstGeom>
            <a:noFill/>
            <a:ln>
              <a:noFill/>
            </a:ln>
          </p:spPr>
        </p:pic>
      </p:grpSp>
      <p:sp>
        <p:nvSpPr>
          <p:cNvPr id="28" name="Google Shape;28;p2"/>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38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9" name="Google Shape;29;p2"/>
          <p:cNvSpPr txBox="1">
            <a:spLocks noGrp="1"/>
          </p:cNvSpPr>
          <p:nvPr>
            <p:ph type="subTitle" idx="1"/>
          </p:nvPr>
        </p:nvSpPr>
        <p:spPr>
          <a:xfrm>
            <a:off x="2007750" y="3035238"/>
            <a:ext cx="53646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782"/>
        <p:cNvGrpSpPr/>
        <p:nvPr/>
      </p:nvGrpSpPr>
      <p:grpSpPr>
        <a:xfrm>
          <a:off x="0" y="0"/>
          <a:ext cx="0" cy="0"/>
          <a:chOff x="0" y="0"/>
          <a:chExt cx="0" cy="0"/>
        </a:xfrm>
      </p:grpSpPr>
      <p:pic>
        <p:nvPicPr>
          <p:cNvPr id="783" name="Google Shape;783;p24"/>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784" name="Google Shape;784;p24"/>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grpSp>
        <p:nvGrpSpPr>
          <p:cNvPr id="785" name="Google Shape;785;p24"/>
          <p:cNvGrpSpPr/>
          <p:nvPr/>
        </p:nvGrpSpPr>
        <p:grpSpPr>
          <a:xfrm>
            <a:off x="-1232550" y="-442275"/>
            <a:ext cx="2007199" cy="1963562"/>
            <a:chOff x="-1232550" y="-442275"/>
            <a:chExt cx="2007199" cy="1963562"/>
          </a:xfrm>
        </p:grpSpPr>
        <p:pic>
          <p:nvPicPr>
            <p:cNvPr id="786" name="Google Shape;786;p24"/>
            <p:cNvPicPr preferRelativeResize="0"/>
            <p:nvPr/>
          </p:nvPicPr>
          <p:blipFill>
            <a:blip r:embed="rId4">
              <a:alphaModFix amt="50000"/>
            </a:blip>
            <a:stretch>
              <a:fillRect/>
            </a:stretch>
          </p:blipFill>
          <p:spPr>
            <a:xfrm>
              <a:off x="-1232550" y="-442275"/>
              <a:ext cx="2007199" cy="1963562"/>
            </a:xfrm>
            <a:prstGeom prst="rect">
              <a:avLst/>
            </a:prstGeom>
            <a:noFill/>
            <a:ln>
              <a:noFill/>
            </a:ln>
          </p:spPr>
        </p:pic>
        <p:grpSp>
          <p:nvGrpSpPr>
            <p:cNvPr id="787" name="Google Shape;787;p24"/>
            <p:cNvGrpSpPr/>
            <p:nvPr/>
          </p:nvGrpSpPr>
          <p:grpSpPr>
            <a:xfrm>
              <a:off x="-111386" y="413143"/>
              <a:ext cx="489610" cy="489209"/>
              <a:chOff x="5448300" y="858838"/>
              <a:chExt cx="1936750" cy="1935163"/>
            </a:xfrm>
          </p:grpSpPr>
          <p:sp>
            <p:nvSpPr>
              <p:cNvPr id="788" name="Google Shape;788;p24"/>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24"/>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24"/>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24"/>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24"/>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24"/>
            <p:cNvGrpSpPr/>
            <p:nvPr/>
          </p:nvGrpSpPr>
          <p:grpSpPr>
            <a:xfrm>
              <a:off x="283076" y="-76198"/>
              <a:ext cx="344666" cy="317481"/>
              <a:chOff x="7392988" y="4000501"/>
              <a:chExt cx="2193925" cy="2020888"/>
            </a:xfrm>
          </p:grpSpPr>
          <p:sp>
            <p:nvSpPr>
              <p:cNvPr id="794" name="Google Shape;794;p24"/>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24"/>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24"/>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24"/>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798" name="Google Shape;798;p24"/>
          <p:cNvPicPr preferRelativeResize="0"/>
          <p:nvPr/>
        </p:nvPicPr>
        <p:blipFill rotWithShape="1">
          <a:blip r:embed="rId5">
            <a:alphaModFix amt="50000"/>
          </a:blip>
          <a:srcRect/>
          <a:stretch/>
        </p:blipFill>
        <p:spPr>
          <a:xfrm rot="5829584">
            <a:off x="-1656398" y="3238387"/>
            <a:ext cx="3541898" cy="346489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pic>
        <p:nvPicPr>
          <p:cNvPr id="31" name="Google Shape;31;p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2" name="Google Shape;32;p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33" name="Google Shape;33;p3"/>
          <p:cNvGrpSpPr/>
          <p:nvPr/>
        </p:nvGrpSpPr>
        <p:grpSpPr>
          <a:xfrm>
            <a:off x="-1317551" y="-1764187"/>
            <a:ext cx="12139827" cy="8644226"/>
            <a:chOff x="-1317551" y="-1764187"/>
            <a:chExt cx="12139827" cy="8644226"/>
          </a:xfrm>
        </p:grpSpPr>
        <p:pic>
          <p:nvPicPr>
            <p:cNvPr id="34" name="Google Shape;34;p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35" name="Google Shape;35;p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36" name="Google Shape;36;p3"/>
          <p:cNvGrpSpPr/>
          <p:nvPr/>
        </p:nvGrpSpPr>
        <p:grpSpPr>
          <a:xfrm>
            <a:off x="-812831" y="-464094"/>
            <a:ext cx="10247205" cy="6233605"/>
            <a:chOff x="-812831" y="-464094"/>
            <a:chExt cx="10247205" cy="6233605"/>
          </a:xfrm>
        </p:grpSpPr>
        <p:grpSp>
          <p:nvGrpSpPr>
            <p:cNvPr id="37" name="Google Shape;37;p3"/>
            <p:cNvGrpSpPr/>
            <p:nvPr/>
          </p:nvGrpSpPr>
          <p:grpSpPr>
            <a:xfrm>
              <a:off x="-812831" y="-464094"/>
              <a:ext cx="1963562" cy="2007199"/>
              <a:chOff x="-812831" y="-464094"/>
              <a:chExt cx="1963562" cy="2007199"/>
            </a:xfrm>
          </p:grpSpPr>
          <p:pic>
            <p:nvPicPr>
              <p:cNvPr id="38" name="Google Shape;38;p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39" name="Google Shape;39;p3"/>
              <p:cNvGrpSpPr/>
              <p:nvPr/>
            </p:nvGrpSpPr>
            <p:grpSpPr>
              <a:xfrm>
                <a:off x="432509" y="425393"/>
                <a:ext cx="327048" cy="318787"/>
                <a:chOff x="7593013" y="858838"/>
                <a:chExt cx="2011362" cy="1960563"/>
              </a:xfrm>
            </p:grpSpPr>
            <p:sp>
              <p:nvSpPr>
                <p:cNvPr id="40" name="Google Shape;40;p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41;p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42;p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43;p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44;p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45;p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 name="Google Shape;46;p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 name="Google Shape;47;p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 name="Google Shape;48;p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9" name="Google Shape;49;p3"/>
              <p:cNvGrpSpPr/>
              <p:nvPr/>
            </p:nvGrpSpPr>
            <p:grpSpPr>
              <a:xfrm>
                <a:off x="475773" y="1088819"/>
                <a:ext cx="268433" cy="269094"/>
                <a:chOff x="5157788" y="3706813"/>
                <a:chExt cx="1936749" cy="1941513"/>
              </a:xfrm>
            </p:grpSpPr>
            <p:sp>
              <p:nvSpPr>
                <p:cNvPr id="50" name="Google Shape;50;p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51;p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52;p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53;p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54;p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55;p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56;p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7" name="Google Shape;57;p3"/>
              <p:cNvGrpSpPr/>
              <p:nvPr/>
            </p:nvGrpSpPr>
            <p:grpSpPr>
              <a:xfrm>
                <a:off x="-163800" y="693721"/>
                <a:ext cx="399570" cy="413075"/>
                <a:chOff x="2470150" y="803276"/>
                <a:chExt cx="1925637" cy="1990725"/>
              </a:xfrm>
            </p:grpSpPr>
            <p:sp>
              <p:nvSpPr>
                <p:cNvPr id="58" name="Google Shape;58;p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59;p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 name="Google Shape;60;p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61" name="Google Shape;61;p3"/>
            <p:cNvGrpSpPr/>
            <p:nvPr/>
          </p:nvGrpSpPr>
          <p:grpSpPr>
            <a:xfrm>
              <a:off x="7427175" y="3805950"/>
              <a:ext cx="2007199" cy="1963562"/>
              <a:chOff x="7427175" y="3805950"/>
              <a:chExt cx="2007199" cy="1963562"/>
            </a:xfrm>
          </p:grpSpPr>
          <p:pic>
            <p:nvPicPr>
              <p:cNvPr id="62" name="Google Shape;62;p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63" name="Google Shape;63;p3"/>
              <p:cNvGrpSpPr/>
              <p:nvPr/>
            </p:nvGrpSpPr>
            <p:grpSpPr>
              <a:xfrm>
                <a:off x="7684576" y="4187077"/>
                <a:ext cx="344666" cy="317481"/>
                <a:chOff x="7392988" y="4000501"/>
                <a:chExt cx="2193925" cy="2020888"/>
              </a:xfrm>
            </p:grpSpPr>
            <p:sp>
              <p:nvSpPr>
                <p:cNvPr id="64" name="Google Shape;64;p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 name="Google Shape;65;p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 name="Google Shape;66;p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 name="Google Shape;67;p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 name="Google Shape;68;p3"/>
              <p:cNvGrpSpPr/>
              <p:nvPr/>
            </p:nvGrpSpPr>
            <p:grpSpPr>
              <a:xfrm>
                <a:off x="8322158" y="4188298"/>
                <a:ext cx="314775" cy="315031"/>
                <a:chOff x="2587625" y="3803651"/>
                <a:chExt cx="1947862" cy="1949451"/>
              </a:xfrm>
            </p:grpSpPr>
            <p:sp>
              <p:nvSpPr>
                <p:cNvPr id="69" name="Google Shape;69;p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 name="Google Shape;70;p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1" name="Google Shape;71;p3"/>
              <p:cNvGrpSpPr/>
              <p:nvPr/>
            </p:nvGrpSpPr>
            <p:grpSpPr>
              <a:xfrm>
                <a:off x="7958137" y="4710338"/>
                <a:ext cx="405749" cy="405417"/>
                <a:chOff x="5448300" y="858838"/>
                <a:chExt cx="1936750" cy="1935163"/>
              </a:xfrm>
            </p:grpSpPr>
            <p:sp>
              <p:nvSpPr>
                <p:cNvPr id="72" name="Google Shape;72;p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 name="Google Shape;74;p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 name="Google Shape;75;p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77" name="Google Shape;77;p3"/>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78" name="Google Shape;78;p3"/>
          <p:cNvSpPr txBox="1">
            <a:spLocks noGrp="1"/>
          </p:cNvSpPr>
          <p:nvPr>
            <p:ph type="title" idx="2" hasCustomPrompt="1"/>
          </p:nvPr>
        </p:nvSpPr>
        <p:spPr>
          <a:xfrm>
            <a:off x="1864950" y="1337550"/>
            <a:ext cx="1474500" cy="841800"/>
          </a:xfrm>
          <a:prstGeom prst="rect">
            <a:avLst/>
          </a:prstGeom>
          <a:noFill/>
        </p:spPr>
        <p:txBody>
          <a:bodyPr spcFirstLastPara="1" wrap="square" lIns="91425" tIns="91425" rIns="91425" bIns="91425" anchor="b" anchorCtr="0">
            <a:noAutofit/>
          </a:bodyPr>
          <a:lstStyle>
            <a:lvl1pPr lvl="0" rtl="0">
              <a:spcBef>
                <a:spcPts val="0"/>
              </a:spcBef>
              <a:spcAft>
                <a:spcPts val="0"/>
              </a:spcAft>
              <a:buClr>
                <a:schemeClr val="lt1"/>
              </a:buClr>
              <a:buSzPts val="6000"/>
              <a:buNone/>
              <a:defRPr sz="6000" b="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6"/>
        <p:cNvGrpSpPr/>
        <p:nvPr/>
      </p:nvGrpSpPr>
      <p:grpSpPr>
        <a:xfrm>
          <a:off x="0" y="0"/>
          <a:ext cx="0" cy="0"/>
          <a:chOff x="0" y="0"/>
          <a:chExt cx="0" cy="0"/>
        </a:xfrm>
      </p:grpSpPr>
      <p:pic>
        <p:nvPicPr>
          <p:cNvPr id="107" name="Google Shape;107;p5"/>
          <p:cNvPicPr preferRelativeResize="0"/>
          <p:nvPr/>
        </p:nvPicPr>
        <p:blipFill rotWithShape="1">
          <a:blip r:embed="rId2">
            <a:alphaModFix/>
          </a:blip>
          <a:srcRect t="1845" r="1845"/>
          <a:stretch/>
        </p:blipFill>
        <p:spPr>
          <a:xfrm rot="10800000">
            <a:off x="0" y="0"/>
            <a:ext cx="9144000" cy="5143500"/>
          </a:xfrm>
          <a:prstGeom prst="rect">
            <a:avLst/>
          </a:prstGeom>
          <a:noFill/>
          <a:ln>
            <a:noFill/>
          </a:ln>
        </p:spPr>
      </p:pic>
      <p:pic>
        <p:nvPicPr>
          <p:cNvPr id="108" name="Google Shape;108;p5"/>
          <p:cNvPicPr preferRelativeResize="0"/>
          <p:nvPr/>
        </p:nvPicPr>
        <p:blipFill rotWithShape="1">
          <a:blip r:embed="rId3">
            <a:alphaModFix/>
          </a:blip>
          <a:srcRect l="7206" r="48311" b="45438"/>
          <a:stretch/>
        </p:blipFill>
        <p:spPr>
          <a:xfrm flipH="1">
            <a:off x="7924801" y="2289174"/>
            <a:ext cx="1219199" cy="2854326"/>
          </a:xfrm>
          <a:prstGeom prst="rect">
            <a:avLst/>
          </a:prstGeom>
          <a:noFill/>
          <a:ln>
            <a:noFill/>
          </a:ln>
        </p:spPr>
      </p:pic>
      <p:grpSp>
        <p:nvGrpSpPr>
          <p:cNvPr id="109" name="Google Shape;109;p5"/>
          <p:cNvGrpSpPr/>
          <p:nvPr/>
        </p:nvGrpSpPr>
        <p:grpSpPr>
          <a:xfrm>
            <a:off x="7748444" y="-749981"/>
            <a:ext cx="1963562" cy="2058264"/>
            <a:chOff x="7748444" y="-749981"/>
            <a:chExt cx="1963562" cy="2058264"/>
          </a:xfrm>
        </p:grpSpPr>
        <p:pic>
          <p:nvPicPr>
            <p:cNvPr id="110" name="Google Shape;110;p5"/>
            <p:cNvPicPr preferRelativeResize="0"/>
            <p:nvPr/>
          </p:nvPicPr>
          <p:blipFill>
            <a:blip r:embed="rId4">
              <a:alphaModFix amt="50000"/>
            </a:blip>
            <a:stretch>
              <a:fillRect/>
            </a:stretch>
          </p:blipFill>
          <p:spPr>
            <a:xfrm rot="-5400000">
              <a:off x="7726625" y="-728163"/>
              <a:ext cx="2007199" cy="1963562"/>
            </a:xfrm>
            <a:prstGeom prst="rect">
              <a:avLst/>
            </a:prstGeom>
            <a:noFill/>
            <a:ln>
              <a:noFill/>
            </a:ln>
          </p:spPr>
        </p:pic>
        <p:grpSp>
          <p:nvGrpSpPr>
            <p:cNvPr id="111" name="Google Shape;111;p5"/>
            <p:cNvGrpSpPr/>
            <p:nvPr/>
          </p:nvGrpSpPr>
          <p:grpSpPr>
            <a:xfrm>
              <a:off x="8697039" y="990802"/>
              <a:ext cx="344666" cy="317481"/>
              <a:chOff x="7392988" y="4000501"/>
              <a:chExt cx="2193925" cy="2020888"/>
            </a:xfrm>
          </p:grpSpPr>
          <p:sp>
            <p:nvSpPr>
              <p:cNvPr id="112" name="Google Shape;112;p5"/>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5"/>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5"/>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5"/>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6" name="Google Shape;116;p5"/>
            <p:cNvGrpSpPr/>
            <p:nvPr/>
          </p:nvGrpSpPr>
          <p:grpSpPr>
            <a:xfrm>
              <a:off x="8711995" y="-283402"/>
              <a:ext cx="314775" cy="315031"/>
              <a:chOff x="2587625" y="3803651"/>
              <a:chExt cx="1947862" cy="1949451"/>
            </a:xfrm>
          </p:grpSpPr>
          <p:sp>
            <p:nvSpPr>
              <p:cNvPr id="117" name="Google Shape;117;p5"/>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5"/>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19" name="Google Shape;119;p5"/>
            <p:cNvGrpSpPr/>
            <p:nvPr/>
          </p:nvGrpSpPr>
          <p:grpSpPr>
            <a:xfrm>
              <a:off x="8691099" y="332490"/>
              <a:ext cx="356556" cy="357432"/>
              <a:chOff x="5157788" y="3706813"/>
              <a:chExt cx="1936749" cy="1941513"/>
            </a:xfrm>
          </p:grpSpPr>
          <p:sp>
            <p:nvSpPr>
              <p:cNvPr id="120" name="Google Shape;120;p5"/>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5"/>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5"/>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5"/>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5"/>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5"/>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5"/>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7" name="Google Shape;127;p5"/>
            <p:cNvGrpSpPr/>
            <p:nvPr/>
          </p:nvGrpSpPr>
          <p:grpSpPr>
            <a:xfrm>
              <a:off x="8134700" y="650849"/>
              <a:ext cx="354895" cy="366891"/>
              <a:chOff x="2470150" y="803276"/>
              <a:chExt cx="1925637" cy="1990725"/>
            </a:xfrm>
          </p:grpSpPr>
          <p:sp>
            <p:nvSpPr>
              <p:cNvPr id="128" name="Google Shape;128;p5"/>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9" name="Google Shape;129;p5"/>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0" name="Google Shape;130;p5"/>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31" name="Google Shape;131;p5"/>
            <p:cNvGrpSpPr/>
            <p:nvPr/>
          </p:nvGrpSpPr>
          <p:grpSpPr>
            <a:xfrm>
              <a:off x="8148634" y="33393"/>
              <a:ext cx="327048" cy="318787"/>
              <a:chOff x="7593013" y="858838"/>
              <a:chExt cx="2011362" cy="1960563"/>
            </a:xfrm>
          </p:grpSpPr>
          <p:sp>
            <p:nvSpPr>
              <p:cNvPr id="132" name="Google Shape;132;p5"/>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5"/>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4" name="Google Shape;134;p5"/>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 name="Google Shape;135;p5"/>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 name="Google Shape;136;p5"/>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 name="Google Shape;137;p5"/>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 name="Google Shape;138;p5"/>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 name="Google Shape;139;p5"/>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 name="Google Shape;140;p5"/>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41" name="Google Shape;141;p5"/>
          <p:cNvGrpSpPr/>
          <p:nvPr/>
        </p:nvGrpSpPr>
        <p:grpSpPr>
          <a:xfrm>
            <a:off x="-2390260" y="2612395"/>
            <a:ext cx="13982515" cy="5049298"/>
            <a:chOff x="-2390260" y="2612395"/>
            <a:chExt cx="13982515" cy="5049298"/>
          </a:xfrm>
        </p:grpSpPr>
        <p:pic>
          <p:nvPicPr>
            <p:cNvPr id="142" name="Google Shape;142;p5"/>
            <p:cNvPicPr preferRelativeResize="0"/>
            <p:nvPr/>
          </p:nvPicPr>
          <p:blipFill rotWithShape="1">
            <a:blip r:embed="rId5">
              <a:alphaModFix amt="50000"/>
            </a:blip>
            <a:srcRect/>
            <a:stretch/>
          </p:blipFill>
          <p:spPr>
            <a:xfrm rot="2277521" flipH="1">
              <a:off x="7359376" y="3473986"/>
              <a:ext cx="3541899" cy="3464899"/>
            </a:xfrm>
            <a:prstGeom prst="rect">
              <a:avLst/>
            </a:prstGeom>
            <a:noFill/>
            <a:ln>
              <a:noFill/>
            </a:ln>
          </p:spPr>
        </p:pic>
        <p:pic>
          <p:nvPicPr>
            <p:cNvPr id="143" name="Google Shape;143;p5"/>
            <p:cNvPicPr preferRelativeResize="0"/>
            <p:nvPr/>
          </p:nvPicPr>
          <p:blipFill rotWithShape="1">
            <a:blip r:embed="rId5">
              <a:alphaModFix amt="50000"/>
            </a:blip>
            <a:srcRect/>
            <a:stretch/>
          </p:blipFill>
          <p:spPr>
            <a:xfrm rot="7843542" flipH="1">
              <a:off x="-1692850" y="3352361"/>
              <a:ext cx="3541899" cy="3464900"/>
            </a:xfrm>
            <a:prstGeom prst="rect">
              <a:avLst/>
            </a:prstGeom>
            <a:noFill/>
            <a:ln>
              <a:noFill/>
            </a:ln>
          </p:spPr>
        </p:pic>
      </p:grpSp>
      <p:sp>
        <p:nvSpPr>
          <p:cNvPr id="144" name="Google Shape;14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5" name="Google Shape;145;p5"/>
          <p:cNvSpPr txBox="1">
            <a:spLocks noGrp="1"/>
          </p:cNvSpPr>
          <p:nvPr>
            <p:ph type="subTitle" idx="1"/>
          </p:nvPr>
        </p:nvSpPr>
        <p:spPr>
          <a:xfrm>
            <a:off x="4955686"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6" name="Google Shape;146;p5"/>
          <p:cNvSpPr txBox="1">
            <a:spLocks noGrp="1"/>
          </p:cNvSpPr>
          <p:nvPr>
            <p:ph type="subTitle" idx="2"/>
          </p:nvPr>
        </p:nvSpPr>
        <p:spPr>
          <a:xfrm>
            <a:off x="1450225" y="2711025"/>
            <a:ext cx="2738100" cy="1324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47" name="Google Shape;147;p5"/>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48" name="Google Shape;148;p5"/>
          <p:cNvSpPr txBox="1">
            <a:spLocks noGrp="1"/>
          </p:cNvSpPr>
          <p:nvPr>
            <p:ph type="subTitle" idx="4"/>
          </p:nvPr>
        </p:nvSpPr>
        <p:spPr>
          <a:xfrm>
            <a:off x="4955688" y="2241650"/>
            <a:ext cx="2738100" cy="54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67"/>
        <p:cNvGrpSpPr/>
        <p:nvPr/>
      </p:nvGrpSpPr>
      <p:grpSpPr>
        <a:xfrm>
          <a:off x="0" y="0"/>
          <a:ext cx="0" cy="0"/>
          <a:chOff x="0" y="0"/>
          <a:chExt cx="0" cy="0"/>
        </a:xfrm>
      </p:grpSpPr>
      <p:pic>
        <p:nvPicPr>
          <p:cNvPr id="168" name="Google Shape;168;p7"/>
          <p:cNvPicPr preferRelativeResize="0"/>
          <p:nvPr/>
        </p:nvPicPr>
        <p:blipFill rotWithShape="1">
          <a:blip r:embed="rId2">
            <a:alphaModFix/>
          </a:blip>
          <a:srcRect t="1845" r="1845"/>
          <a:stretch/>
        </p:blipFill>
        <p:spPr>
          <a:xfrm rot="10800000" flipH="1">
            <a:off x="0" y="0"/>
            <a:ext cx="9144000" cy="5143500"/>
          </a:xfrm>
          <a:prstGeom prst="rect">
            <a:avLst/>
          </a:prstGeom>
          <a:noFill/>
          <a:ln>
            <a:noFill/>
          </a:ln>
        </p:spPr>
      </p:pic>
      <p:pic>
        <p:nvPicPr>
          <p:cNvPr id="169" name="Google Shape;169;p7"/>
          <p:cNvPicPr preferRelativeResize="0"/>
          <p:nvPr/>
        </p:nvPicPr>
        <p:blipFill rotWithShape="1">
          <a:blip r:embed="rId3">
            <a:alphaModFix/>
          </a:blip>
          <a:srcRect l="7206" r="48311" b="45438"/>
          <a:stretch/>
        </p:blipFill>
        <p:spPr>
          <a:xfrm rot="10800000">
            <a:off x="7924801" y="-76201"/>
            <a:ext cx="1219199" cy="2854326"/>
          </a:xfrm>
          <a:prstGeom prst="rect">
            <a:avLst/>
          </a:prstGeom>
          <a:noFill/>
          <a:ln>
            <a:noFill/>
          </a:ln>
        </p:spPr>
      </p:pic>
      <p:pic>
        <p:nvPicPr>
          <p:cNvPr id="170" name="Google Shape;170;p7"/>
          <p:cNvPicPr preferRelativeResize="0"/>
          <p:nvPr/>
        </p:nvPicPr>
        <p:blipFill rotWithShape="1">
          <a:blip r:embed="rId4">
            <a:alphaModFix amt="50000"/>
          </a:blip>
          <a:srcRect/>
          <a:stretch/>
        </p:blipFill>
        <p:spPr>
          <a:xfrm rot="4362692">
            <a:off x="6965062" y="2439700"/>
            <a:ext cx="3541901" cy="3464898"/>
          </a:xfrm>
          <a:prstGeom prst="rect">
            <a:avLst/>
          </a:prstGeom>
          <a:noFill/>
          <a:ln>
            <a:noFill/>
          </a:ln>
        </p:spPr>
      </p:pic>
      <p:grpSp>
        <p:nvGrpSpPr>
          <p:cNvPr id="171" name="Google Shape;171;p7"/>
          <p:cNvGrpSpPr/>
          <p:nvPr/>
        </p:nvGrpSpPr>
        <p:grpSpPr>
          <a:xfrm>
            <a:off x="-1080731" y="-464106"/>
            <a:ext cx="1963562" cy="2007199"/>
            <a:chOff x="-1080731" y="-464106"/>
            <a:chExt cx="1963562" cy="2007199"/>
          </a:xfrm>
        </p:grpSpPr>
        <p:pic>
          <p:nvPicPr>
            <p:cNvPr id="172" name="Google Shape;172;p7"/>
            <p:cNvPicPr preferRelativeResize="0"/>
            <p:nvPr/>
          </p:nvPicPr>
          <p:blipFill>
            <a:blip r:embed="rId5">
              <a:alphaModFix amt="50000"/>
            </a:blip>
            <a:stretch>
              <a:fillRect/>
            </a:stretch>
          </p:blipFill>
          <p:spPr>
            <a:xfrm rot="5400000" flipH="1">
              <a:off x="-1102550" y="-442287"/>
              <a:ext cx="2007199" cy="1963562"/>
            </a:xfrm>
            <a:prstGeom prst="rect">
              <a:avLst/>
            </a:prstGeom>
            <a:noFill/>
            <a:ln>
              <a:noFill/>
            </a:ln>
          </p:spPr>
        </p:pic>
        <p:grpSp>
          <p:nvGrpSpPr>
            <p:cNvPr id="173" name="Google Shape;173;p7"/>
            <p:cNvGrpSpPr/>
            <p:nvPr/>
          </p:nvGrpSpPr>
          <p:grpSpPr>
            <a:xfrm>
              <a:off x="180233" y="344198"/>
              <a:ext cx="314775" cy="315031"/>
              <a:chOff x="2587625" y="3803651"/>
              <a:chExt cx="1947862" cy="1949451"/>
            </a:xfrm>
          </p:grpSpPr>
          <p:sp>
            <p:nvSpPr>
              <p:cNvPr id="174" name="Google Shape;174;p7"/>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5" name="Google Shape;175;p7"/>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76" name="Google Shape;176;p7"/>
            <p:cNvGrpSpPr/>
            <p:nvPr/>
          </p:nvGrpSpPr>
          <p:grpSpPr>
            <a:xfrm>
              <a:off x="149886" y="954277"/>
              <a:ext cx="375692" cy="388390"/>
              <a:chOff x="2470150" y="803276"/>
              <a:chExt cx="1925637" cy="1990725"/>
            </a:xfrm>
          </p:grpSpPr>
          <p:sp>
            <p:nvSpPr>
              <p:cNvPr id="177" name="Google Shape;177;p7"/>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8" name="Google Shape;178;p7"/>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9" name="Google Shape;179;p7"/>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80" name="Google Shape;180;p7"/>
          <p:cNvSpPr txBox="1">
            <a:spLocks noGrp="1"/>
          </p:cNvSpPr>
          <p:nvPr>
            <p:ph type="title"/>
          </p:nvPr>
        </p:nvSpPr>
        <p:spPr>
          <a:xfrm>
            <a:off x="713225" y="878850"/>
            <a:ext cx="3983700" cy="10278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7"/>
          <p:cNvSpPr txBox="1">
            <a:spLocks noGrp="1"/>
          </p:cNvSpPr>
          <p:nvPr>
            <p:ph type="subTitle" idx="1"/>
          </p:nvPr>
        </p:nvSpPr>
        <p:spPr>
          <a:xfrm>
            <a:off x="713225" y="1966350"/>
            <a:ext cx="39837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182" name="Google Shape;182;p7"/>
          <p:cNvSpPr>
            <a:spLocks noGrp="1"/>
          </p:cNvSpPr>
          <p:nvPr>
            <p:ph type="pic" idx="2"/>
          </p:nvPr>
        </p:nvSpPr>
        <p:spPr>
          <a:xfrm>
            <a:off x="5163800" y="539500"/>
            <a:ext cx="3267000" cy="4064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09"/>
        <p:cNvGrpSpPr/>
        <p:nvPr/>
      </p:nvGrpSpPr>
      <p:grpSpPr>
        <a:xfrm>
          <a:off x="0" y="0"/>
          <a:ext cx="0" cy="0"/>
          <a:chOff x="0" y="0"/>
          <a:chExt cx="0" cy="0"/>
        </a:xfrm>
      </p:grpSpPr>
      <p:pic>
        <p:nvPicPr>
          <p:cNvPr id="210" name="Google Shape;210;p9"/>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211" name="Google Shape;211;p9"/>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212" name="Google Shape;212;p9"/>
          <p:cNvGrpSpPr/>
          <p:nvPr/>
        </p:nvGrpSpPr>
        <p:grpSpPr>
          <a:xfrm>
            <a:off x="-440475" y="-271600"/>
            <a:ext cx="9706505" cy="5879205"/>
            <a:chOff x="-440475" y="-271600"/>
            <a:chExt cx="9706505" cy="5879205"/>
          </a:xfrm>
        </p:grpSpPr>
        <p:grpSp>
          <p:nvGrpSpPr>
            <p:cNvPr id="213" name="Google Shape;213;p9"/>
            <p:cNvGrpSpPr/>
            <p:nvPr/>
          </p:nvGrpSpPr>
          <p:grpSpPr>
            <a:xfrm>
              <a:off x="7302469" y="3600406"/>
              <a:ext cx="1963562" cy="2007199"/>
              <a:chOff x="-812831" y="-464094"/>
              <a:chExt cx="1963562" cy="2007199"/>
            </a:xfrm>
          </p:grpSpPr>
          <p:pic>
            <p:nvPicPr>
              <p:cNvPr id="214" name="Google Shape;214;p9"/>
              <p:cNvPicPr preferRelativeResize="0"/>
              <p:nvPr/>
            </p:nvPicPr>
            <p:blipFill>
              <a:blip r:embed="rId4">
                <a:alphaModFix amt="50000"/>
              </a:blip>
              <a:stretch>
                <a:fillRect/>
              </a:stretch>
            </p:blipFill>
            <p:spPr>
              <a:xfrm rot="5400000">
                <a:off x="-834650" y="-442275"/>
                <a:ext cx="2007199" cy="1963562"/>
              </a:xfrm>
              <a:prstGeom prst="rect">
                <a:avLst/>
              </a:prstGeom>
              <a:noFill/>
              <a:ln>
                <a:noFill/>
              </a:ln>
            </p:spPr>
          </p:pic>
          <p:grpSp>
            <p:nvGrpSpPr>
              <p:cNvPr id="215" name="Google Shape;215;p9"/>
              <p:cNvGrpSpPr/>
              <p:nvPr/>
            </p:nvGrpSpPr>
            <p:grpSpPr>
              <a:xfrm>
                <a:off x="432509" y="425393"/>
                <a:ext cx="327048" cy="318787"/>
                <a:chOff x="7593013" y="858838"/>
                <a:chExt cx="2011362" cy="1960563"/>
              </a:xfrm>
            </p:grpSpPr>
            <p:sp>
              <p:nvSpPr>
                <p:cNvPr id="216" name="Google Shape;216;p9"/>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9"/>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9"/>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9"/>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9"/>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9"/>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9"/>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9"/>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9"/>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5" name="Google Shape;225;p9"/>
              <p:cNvGrpSpPr/>
              <p:nvPr/>
            </p:nvGrpSpPr>
            <p:grpSpPr>
              <a:xfrm>
                <a:off x="475773" y="1088819"/>
                <a:ext cx="268433" cy="269094"/>
                <a:chOff x="5157788" y="3706813"/>
                <a:chExt cx="1936749" cy="1941513"/>
              </a:xfrm>
            </p:grpSpPr>
            <p:sp>
              <p:nvSpPr>
                <p:cNvPr id="226" name="Google Shape;226;p9"/>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9"/>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9"/>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9"/>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9"/>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9"/>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9"/>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33" name="Google Shape;233;p9"/>
              <p:cNvGrpSpPr/>
              <p:nvPr/>
            </p:nvGrpSpPr>
            <p:grpSpPr>
              <a:xfrm>
                <a:off x="-163800" y="693721"/>
                <a:ext cx="399570" cy="413075"/>
                <a:chOff x="2470150" y="803276"/>
                <a:chExt cx="1925637" cy="1990725"/>
              </a:xfrm>
            </p:grpSpPr>
            <p:sp>
              <p:nvSpPr>
                <p:cNvPr id="234" name="Google Shape;234;p9"/>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9"/>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9"/>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237" name="Google Shape;237;p9"/>
            <p:cNvGrpSpPr/>
            <p:nvPr/>
          </p:nvGrpSpPr>
          <p:grpSpPr>
            <a:xfrm>
              <a:off x="-440475" y="-271600"/>
              <a:ext cx="2007199" cy="1963562"/>
              <a:chOff x="7427175" y="3805950"/>
              <a:chExt cx="2007199" cy="1963562"/>
            </a:xfrm>
          </p:grpSpPr>
          <p:pic>
            <p:nvPicPr>
              <p:cNvPr id="238" name="Google Shape;238;p9"/>
              <p:cNvPicPr preferRelativeResize="0"/>
              <p:nvPr/>
            </p:nvPicPr>
            <p:blipFill>
              <a:blip r:embed="rId4">
                <a:alphaModFix amt="50000"/>
              </a:blip>
              <a:stretch>
                <a:fillRect/>
              </a:stretch>
            </p:blipFill>
            <p:spPr>
              <a:xfrm>
                <a:off x="7427175" y="3805950"/>
                <a:ext cx="2007199" cy="1963562"/>
              </a:xfrm>
              <a:prstGeom prst="rect">
                <a:avLst/>
              </a:prstGeom>
              <a:noFill/>
              <a:ln>
                <a:noFill/>
              </a:ln>
            </p:spPr>
          </p:pic>
          <p:grpSp>
            <p:nvGrpSpPr>
              <p:cNvPr id="239" name="Google Shape;239;p9"/>
              <p:cNvGrpSpPr/>
              <p:nvPr/>
            </p:nvGrpSpPr>
            <p:grpSpPr>
              <a:xfrm>
                <a:off x="7684576" y="4187077"/>
                <a:ext cx="344666" cy="317481"/>
                <a:chOff x="7392988" y="4000501"/>
                <a:chExt cx="2193925" cy="2020888"/>
              </a:xfrm>
            </p:grpSpPr>
            <p:sp>
              <p:nvSpPr>
                <p:cNvPr id="240" name="Google Shape;240;p9"/>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9"/>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9"/>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9"/>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4" name="Google Shape;244;p9"/>
              <p:cNvGrpSpPr/>
              <p:nvPr/>
            </p:nvGrpSpPr>
            <p:grpSpPr>
              <a:xfrm>
                <a:off x="8322158" y="4188298"/>
                <a:ext cx="314775" cy="315031"/>
                <a:chOff x="2587625" y="3803651"/>
                <a:chExt cx="1947862" cy="1949451"/>
              </a:xfrm>
            </p:grpSpPr>
            <p:sp>
              <p:nvSpPr>
                <p:cNvPr id="245" name="Google Shape;245;p9"/>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9"/>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47" name="Google Shape;247;p9"/>
              <p:cNvGrpSpPr/>
              <p:nvPr/>
            </p:nvGrpSpPr>
            <p:grpSpPr>
              <a:xfrm>
                <a:off x="7958137" y="4710338"/>
                <a:ext cx="405749" cy="405417"/>
                <a:chOff x="5448300" y="858838"/>
                <a:chExt cx="1936750" cy="1935163"/>
              </a:xfrm>
            </p:grpSpPr>
            <p:sp>
              <p:nvSpPr>
                <p:cNvPr id="248" name="Google Shape;248;p9"/>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9"/>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9"/>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9"/>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9"/>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253" name="Google Shape;253;p9"/>
          <p:cNvGrpSpPr/>
          <p:nvPr/>
        </p:nvGrpSpPr>
        <p:grpSpPr>
          <a:xfrm rot="10800000">
            <a:off x="-1880360" y="-2238539"/>
            <a:ext cx="12746263" cy="9194093"/>
            <a:chOff x="-1880360" y="-2238539"/>
            <a:chExt cx="12746263" cy="9194093"/>
          </a:xfrm>
        </p:grpSpPr>
        <p:pic>
          <p:nvPicPr>
            <p:cNvPr id="254" name="Google Shape;254;p9"/>
            <p:cNvPicPr preferRelativeResize="0"/>
            <p:nvPr/>
          </p:nvPicPr>
          <p:blipFill rotWithShape="1">
            <a:blip r:embed="rId5">
              <a:alphaModFix amt="50000"/>
            </a:blip>
            <a:srcRect/>
            <a:stretch/>
          </p:blipFill>
          <p:spPr>
            <a:xfrm rot="6621927">
              <a:off x="-1410850" y="2959950"/>
              <a:ext cx="3541900" cy="3464899"/>
            </a:xfrm>
            <a:prstGeom prst="rect">
              <a:avLst/>
            </a:prstGeom>
            <a:noFill/>
            <a:ln>
              <a:noFill/>
            </a:ln>
          </p:spPr>
        </p:pic>
        <p:pic>
          <p:nvPicPr>
            <p:cNvPr id="255" name="Google Shape;255;p9"/>
            <p:cNvPicPr preferRelativeResize="0"/>
            <p:nvPr/>
          </p:nvPicPr>
          <p:blipFill rotWithShape="1">
            <a:blip r:embed="rId5">
              <a:alphaModFix amt="50000"/>
            </a:blip>
            <a:srcRect/>
            <a:stretch/>
          </p:blipFill>
          <p:spPr>
            <a:xfrm rot="4680349">
              <a:off x="7032301" y="-1878673"/>
              <a:ext cx="3541900" cy="3464897"/>
            </a:xfrm>
            <a:prstGeom prst="rect">
              <a:avLst/>
            </a:prstGeom>
            <a:noFill/>
            <a:ln>
              <a:noFill/>
            </a:ln>
          </p:spPr>
        </p:pic>
      </p:grpSp>
      <p:sp>
        <p:nvSpPr>
          <p:cNvPr id="256" name="Google Shape;256;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257" name="Google Shape;25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8"/>
        <p:cNvGrpSpPr/>
        <p:nvPr/>
      </p:nvGrpSpPr>
      <p:grpSpPr>
        <a:xfrm>
          <a:off x="0" y="0"/>
          <a:ext cx="0" cy="0"/>
          <a:chOff x="0" y="0"/>
          <a:chExt cx="0" cy="0"/>
        </a:xfrm>
      </p:grpSpPr>
      <p:sp>
        <p:nvSpPr>
          <p:cNvPr id="259" name="Google Shape;259;p10"/>
          <p:cNvSpPr>
            <a:spLocks noGrp="1"/>
          </p:cNvSpPr>
          <p:nvPr>
            <p:ph type="pic" idx="2"/>
          </p:nvPr>
        </p:nvSpPr>
        <p:spPr>
          <a:xfrm>
            <a:off x="0" y="0"/>
            <a:ext cx="9144000" cy="5143500"/>
          </a:xfrm>
          <a:prstGeom prst="rect">
            <a:avLst/>
          </a:prstGeom>
          <a:noFill/>
          <a:ln>
            <a:noFill/>
          </a:ln>
        </p:spPr>
      </p:sp>
      <p:sp>
        <p:nvSpPr>
          <p:cNvPr id="260" name="Google Shape;260;p10"/>
          <p:cNvSpPr txBox="1">
            <a:spLocks noGrp="1"/>
          </p:cNvSpPr>
          <p:nvPr>
            <p:ph type="title"/>
          </p:nvPr>
        </p:nvSpPr>
        <p:spPr>
          <a:xfrm>
            <a:off x="1948800" y="4014450"/>
            <a:ext cx="5246400" cy="441600"/>
          </a:xfrm>
          <a:prstGeom prst="rect">
            <a:avLst/>
          </a:prstGeom>
          <a:solidFill>
            <a:schemeClr val="dk2"/>
          </a:solidFill>
        </p:spPr>
        <p:txBody>
          <a:bodyPr spcFirstLastPara="1" wrap="square" lIns="91425" tIns="91425" rIns="91425" bIns="91425" anchor="t" anchorCtr="0">
            <a:noAutofit/>
          </a:bodyPr>
          <a:lstStyle>
            <a:lvl1pPr lvl="0" algn="ctr" rtl="0">
              <a:spcBef>
                <a:spcPts val="0"/>
              </a:spcBef>
              <a:spcAft>
                <a:spcPts val="0"/>
              </a:spcAft>
              <a:buSzPts val="1800"/>
              <a:buNone/>
              <a:defRPr sz="1800">
                <a:solidFill>
                  <a:schemeClr val="lt1"/>
                </a:solidFill>
              </a:defRPr>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31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311"/>
        <p:cNvGrpSpPr/>
        <p:nvPr/>
      </p:nvGrpSpPr>
      <p:grpSpPr>
        <a:xfrm>
          <a:off x="0" y="0"/>
          <a:ext cx="0" cy="0"/>
          <a:chOff x="0" y="0"/>
          <a:chExt cx="0" cy="0"/>
        </a:xfrm>
      </p:grpSpPr>
      <p:pic>
        <p:nvPicPr>
          <p:cNvPr id="312" name="Google Shape;312;p1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313" name="Google Shape;313;p13"/>
          <p:cNvPicPr preferRelativeResize="0"/>
          <p:nvPr/>
        </p:nvPicPr>
        <p:blipFill rotWithShape="1">
          <a:blip r:embed="rId3">
            <a:alphaModFix amt="60000"/>
          </a:blip>
          <a:srcRect b="1681"/>
          <a:stretch/>
        </p:blipFill>
        <p:spPr>
          <a:xfrm flipH="1">
            <a:off x="6488800" y="0"/>
            <a:ext cx="2740951" cy="5143501"/>
          </a:xfrm>
          <a:prstGeom prst="rect">
            <a:avLst/>
          </a:prstGeom>
          <a:noFill/>
          <a:ln>
            <a:noFill/>
          </a:ln>
        </p:spPr>
      </p:pic>
      <p:grpSp>
        <p:nvGrpSpPr>
          <p:cNvPr id="314" name="Google Shape;314;p13"/>
          <p:cNvGrpSpPr/>
          <p:nvPr/>
        </p:nvGrpSpPr>
        <p:grpSpPr>
          <a:xfrm>
            <a:off x="7427175" y="-528944"/>
            <a:ext cx="2592480" cy="5956880"/>
            <a:chOff x="7427175" y="-528944"/>
            <a:chExt cx="2592480" cy="5956880"/>
          </a:xfrm>
        </p:grpSpPr>
        <p:grpSp>
          <p:nvGrpSpPr>
            <p:cNvPr id="315" name="Google Shape;315;p13"/>
            <p:cNvGrpSpPr/>
            <p:nvPr/>
          </p:nvGrpSpPr>
          <p:grpSpPr>
            <a:xfrm>
              <a:off x="7427175" y="3464375"/>
              <a:ext cx="2007199" cy="1963562"/>
              <a:chOff x="7427175" y="3464375"/>
              <a:chExt cx="2007199" cy="1963562"/>
            </a:xfrm>
          </p:grpSpPr>
          <p:pic>
            <p:nvPicPr>
              <p:cNvPr id="316" name="Google Shape;316;p13"/>
              <p:cNvPicPr preferRelativeResize="0"/>
              <p:nvPr/>
            </p:nvPicPr>
            <p:blipFill>
              <a:blip r:embed="rId4">
                <a:alphaModFix amt="50000"/>
              </a:blip>
              <a:stretch>
                <a:fillRect/>
              </a:stretch>
            </p:blipFill>
            <p:spPr>
              <a:xfrm>
                <a:off x="7427175" y="3464375"/>
                <a:ext cx="2007199" cy="1963562"/>
              </a:xfrm>
              <a:prstGeom prst="rect">
                <a:avLst/>
              </a:prstGeom>
              <a:noFill/>
              <a:ln>
                <a:noFill/>
              </a:ln>
            </p:spPr>
          </p:pic>
          <p:grpSp>
            <p:nvGrpSpPr>
              <p:cNvPr id="317" name="Google Shape;317;p13"/>
              <p:cNvGrpSpPr/>
              <p:nvPr/>
            </p:nvGrpSpPr>
            <p:grpSpPr>
              <a:xfrm>
                <a:off x="8296126" y="3854502"/>
                <a:ext cx="344666" cy="317481"/>
                <a:chOff x="7392988" y="4000501"/>
                <a:chExt cx="2193925" cy="2020888"/>
              </a:xfrm>
            </p:grpSpPr>
            <p:sp>
              <p:nvSpPr>
                <p:cNvPr id="318" name="Google Shape;318;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2" name="Google Shape;322;p13"/>
              <p:cNvGrpSpPr/>
              <p:nvPr/>
            </p:nvGrpSpPr>
            <p:grpSpPr>
              <a:xfrm>
                <a:off x="7665358" y="3855723"/>
                <a:ext cx="314775" cy="315031"/>
                <a:chOff x="2587625" y="3803651"/>
                <a:chExt cx="1947862" cy="1949451"/>
              </a:xfrm>
            </p:grpSpPr>
            <p:sp>
              <p:nvSpPr>
                <p:cNvPr id="323" name="Google Shape;323;p1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1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25" name="Google Shape;325;p13"/>
              <p:cNvGrpSpPr/>
              <p:nvPr/>
            </p:nvGrpSpPr>
            <p:grpSpPr>
              <a:xfrm>
                <a:off x="7982674" y="4396565"/>
                <a:ext cx="356556" cy="357432"/>
                <a:chOff x="5157788" y="3706813"/>
                <a:chExt cx="1936749" cy="1941513"/>
              </a:xfrm>
            </p:grpSpPr>
            <p:sp>
              <p:nvSpPr>
                <p:cNvPr id="326" name="Google Shape;326;p1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1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1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1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1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1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1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3" name="Google Shape;333;p13"/>
              <p:cNvGrpSpPr/>
              <p:nvPr/>
            </p:nvGrpSpPr>
            <p:grpSpPr>
              <a:xfrm>
                <a:off x="8590475" y="4391836"/>
                <a:ext cx="354895" cy="366891"/>
                <a:chOff x="2470150" y="803276"/>
                <a:chExt cx="1925637" cy="1990725"/>
              </a:xfrm>
            </p:grpSpPr>
            <p:sp>
              <p:nvSpPr>
                <p:cNvPr id="334" name="Google Shape;334;p1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1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1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37" name="Google Shape;337;p13"/>
              <p:cNvGrpSpPr/>
              <p:nvPr/>
            </p:nvGrpSpPr>
            <p:grpSpPr>
              <a:xfrm>
                <a:off x="8956809" y="3853843"/>
                <a:ext cx="327048" cy="318787"/>
                <a:chOff x="7593013" y="858838"/>
                <a:chExt cx="2011362" cy="1960563"/>
              </a:xfrm>
            </p:grpSpPr>
            <p:sp>
              <p:nvSpPr>
                <p:cNvPr id="338" name="Google Shape;338;p1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1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1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1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1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1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1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5" name="Google Shape;345;p1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1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347" name="Google Shape;347;p13"/>
            <p:cNvGrpSpPr/>
            <p:nvPr/>
          </p:nvGrpSpPr>
          <p:grpSpPr>
            <a:xfrm>
              <a:off x="8056094" y="-528944"/>
              <a:ext cx="1963562" cy="2007199"/>
              <a:chOff x="8056094" y="-528944"/>
              <a:chExt cx="1963562" cy="2007199"/>
            </a:xfrm>
          </p:grpSpPr>
          <p:pic>
            <p:nvPicPr>
              <p:cNvPr id="348" name="Google Shape;348;p13"/>
              <p:cNvPicPr preferRelativeResize="0"/>
              <p:nvPr/>
            </p:nvPicPr>
            <p:blipFill>
              <a:blip r:embed="rId4">
                <a:alphaModFix amt="50000"/>
              </a:blip>
              <a:stretch>
                <a:fillRect/>
              </a:stretch>
            </p:blipFill>
            <p:spPr>
              <a:xfrm rot="-5400000">
                <a:off x="8034275" y="-507125"/>
                <a:ext cx="2007199" cy="1963562"/>
              </a:xfrm>
              <a:prstGeom prst="rect">
                <a:avLst/>
              </a:prstGeom>
              <a:noFill/>
              <a:ln>
                <a:noFill/>
              </a:ln>
            </p:spPr>
          </p:pic>
          <p:grpSp>
            <p:nvGrpSpPr>
              <p:cNvPr id="349" name="Google Shape;349;p13"/>
              <p:cNvGrpSpPr/>
              <p:nvPr/>
            </p:nvGrpSpPr>
            <p:grpSpPr>
              <a:xfrm>
                <a:off x="8377369" y="836972"/>
                <a:ext cx="461140" cy="460762"/>
                <a:chOff x="5448300" y="858838"/>
                <a:chExt cx="1936750" cy="1935163"/>
              </a:xfrm>
            </p:grpSpPr>
            <p:sp>
              <p:nvSpPr>
                <p:cNvPr id="350" name="Google Shape;350;p1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1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1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1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1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55" name="Google Shape;355;p13"/>
              <p:cNvGrpSpPr/>
              <p:nvPr/>
            </p:nvGrpSpPr>
            <p:grpSpPr>
              <a:xfrm>
                <a:off x="8408256" y="235790"/>
                <a:ext cx="399355" cy="400747"/>
                <a:chOff x="6075363" y="1400175"/>
                <a:chExt cx="4960937" cy="4972050"/>
              </a:xfrm>
            </p:grpSpPr>
            <p:sp>
              <p:nvSpPr>
                <p:cNvPr id="356" name="Google Shape;356;p1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1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1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1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1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1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1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1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1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1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6" name="Google Shape;366;p13"/>
              <p:cNvGrpSpPr/>
              <p:nvPr/>
            </p:nvGrpSpPr>
            <p:grpSpPr>
              <a:xfrm>
                <a:off x="8993226" y="584664"/>
                <a:ext cx="344666" cy="317481"/>
                <a:chOff x="7392988" y="4000501"/>
                <a:chExt cx="2193925" cy="2020888"/>
              </a:xfrm>
            </p:grpSpPr>
            <p:sp>
              <p:nvSpPr>
                <p:cNvPr id="367" name="Google Shape;367;p1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1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9" name="Google Shape;369;p1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0" name="Google Shape;370;p1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371" name="Google Shape;371;p13"/>
          <p:cNvGrpSpPr/>
          <p:nvPr/>
        </p:nvGrpSpPr>
        <p:grpSpPr>
          <a:xfrm>
            <a:off x="-3638240" y="-2808862"/>
            <a:ext cx="5890252" cy="9371823"/>
            <a:chOff x="-3638240" y="-2808862"/>
            <a:chExt cx="5890252" cy="9371823"/>
          </a:xfrm>
        </p:grpSpPr>
        <p:pic>
          <p:nvPicPr>
            <p:cNvPr id="372" name="Google Shape;372;p13"/>
            <p:cNvPicPr preferRelativeResize="0"/>
            <p:nvPr/>
          </p:nvPicPr>
          <p:blipFill rotWithShape="1">
            <a:blip r:embed="rId5">
              <a:alphaModFix amt="50000"/>
            </a:blip>
            <a:srcRect/>
            <a:stretch/>
          </p:blipFill>
          <p:spPr>
            <a:xfrm rot="3138392">
              <a:off x="-1972637" y="-2080688"/>
              <a:ext cx="3541899" cy="3464897"/>
            </a:xfrm>
            <a:prstGeom prst="rect">
              <a:avLst/>
            </a:prstGeom>
            <a:noFill/>
            <a:ln>
              <a:noFill/>
            </a:ln>
          </p:spPr>
        </p:pic>
        <p:pic>
          <p:nvPicPr>
            <p:cNvPr id="373" name="Google Shape;373;p13"/>
            <p:cNvPicPr preferRelativeResize="0"/>
            <p:nvPr/>
          </p:nvPicPr>
          <p:blipFill rotWithShape="1">
            <a:blip r:embed="rId5">
              <a:alphaModFix amt="50000"/>
            </a:blip>
            <a:srcRect/>
            <a:stretch/>
          </p:blipFill>
          <p:spPr>
            <a:xfrm rot="2023802">
              <a:off x="-2974361" y="2406325"/>
              <a:ext cx="3541900" cy="3464897"/>
            </a:xfrm>
            <a:prstGeom prst="rect">
              <a:avLst/>
            </a:prstGeom>
            <a:noFill/>
            <a:ln>
              <a:noFill/>
            </a:ln>
          </p:spPr>
        </p:pic>
      </p:grpSp>
      <p:sp>
        <p:nvSpPr>
          <p:cNvPr id="374" name="Google Shape;374;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5" name="Google Shape;375;p13"/>
          <p:cNvSpPr txBox="1">
            <a:spLocks noGrp="1"/>
          </p:cNvSpPr>
          <p:nvPr>
            <p:ph type="title" idx="2" hasCustomPrompt="1"/>
          </p:nvPr>
        </p:nvSpPr>
        <p:spPr>
          <a:xfrm>
            <a:off x="7200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6" name="Google Shape;376;p13"/>
          <p:cNvSpPr txBox="1">
            <a:spLocks noGrp="1"/>
          </p:cNvSpPr>
          <p:nvPr>
            <p:ph type="title" idx="3" hasCustomPrompt="1"/>
          </p:nvPr>
        </p:nvSpPr>
        <p:spPr>
          <a:xfrm>
            <a:off x="3958500" y="249223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7" name="Google Shape;377;p13"/>
          <p:cNvSpPr txBox="1">
            <a:spLocks noGrp="1"/>
          </p:cNvSpPr>
          <p:nvPr>
            <p:ph type="title" idx="4" hasCustomPrompt="1"/>
          </p:nvPr>
        </p:nvSpPr>
        <p:spPr>
          <a:xfrm>
            <a:off x="3958500" y="1355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8" name="Google Shape;378;p13"/>
          <p:cNvSpPr txBox="1">
            <a:spLocks noGrp="1"/>
          </p:cNvSpPr>
          <p:nvPr>
            <p:ph type="title" idx="5" hasCustomPrompt="1"/>
          </p:nvPr>
        </p:nvSpPr>
        <p:spPr>
          <a:xfrm>
            <a:off x="720003"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79" name="Google Shape;379;p13"/>
          <p:cNvSpPr txBox="1">
            <a:spLocks noGrp="1"/>
          </p:cNvSpPr>
          <p:nvPr>
            <p:ph type="title" idx="6" hasCustomPrompt="1"/>
          </p:nvPr>
        </p:nvSpPr>
        <p:spPr>
          <a:xfrm>
            <a:off x="720006" y="2492250"/>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0" name="Google Shape;380;p13"/>
          <p:cNvSpPr txBox="1">
            <a:spLocks noGrp="1"/>
          </p:cNvSpPr>
          <p:nvPr>
            <p:ph type="title" idx="7" hasCustomPrompt="1"/>
          </p:nvPr>
        </p:nvSpPr>
        <p:spPr>
          <a:xfrm>
            <a:off x="3958500" y="3629288"/>
            <a:ext cx="823800" cy="4476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b="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381" name="Google Shape;381;p13"/>
          <p:cNvSpPr txBox="1">
            <a:spLocks noGrp="1"/>
          </p:cNvSpPr>
          <p:nvPr>
            <p:ph type="subTitle" idx="1"/>
          </p:nvPr>
        </p:nvSpPr>
        <p:spPr>
          <a:xfrm>
            <a:off x="7200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2" name="Google Shape;382;p13"/>
          <p:cNvSpPr txBox="1">
            <a:spLocks noGrp="1"/>
          </p:cNvSpPr>
          <p:nvPr>
            <p:ph type="subTitle" idx="8"/>
          </p:nvPr>
        </p:nvSpPr>
        <p:spPr>
          <a:xfrm>
            <a:off x="3958500" y="1757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3" name="Google Shape;383;p13"/>
          <p:cNvSpPr txBox="1">
            <a:spLocks noGrp="1"/>
          </p:cNvSpPr>
          <p:nvPr>
            <p:ph type="subTitle" idx="9"/>
          </p:nvPr>
        </p:nvSpPr>
        <p:spPr>
          <a:xfrm>
            <a:off x="720006" y="2894193"/>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4" name="Google Shape;384;p13"/>
          <p:cNvSpPr txBox="1">
            <a:spLocks noGrp="1"/>
          </p:cNvSpPr>
          <p:nvPr>
            <p:ph type="subTitle" idx="13"/>
          </p:nvPr>
        </p:nvSpPr>
        <p:spPr>
          <a:xfrm>
            <a:off x="3958500" y="289424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5" name="Google Shape;385;p13"/>
          <p:cNvSpPr txBox="1">
            <a:spLocks noGrp="1"/>
          </p:cNvSpPr>
          <p:nvPr>
            <p:ph type="subTitle" idx="14"/>
          </p:nvPr>
        </p:nvSpPr>
        <p:spPr>
          <a:xfrm>
            <a:off x="720003"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386" name="Google Shape;386;p13"/>
          <p:cNvSpPr txBox="1">
            <a:spLocks noGrp="1"/>
          </p:cNvSpPr>
          <p:nvPr>
            <p:ph type="subTitle" idx="15"/>
          </p:nvPr>
        </p:nvSpPr>
        <p:spPr>
          <a:xfrm>
            <a:off x="3958500" y="4031298"/>
            <a:ext cx="283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solidFill>
                  <a:schemeClr val="dk1"/>
                </a:solidFill>
                <a:latin typeface="Montserrat"/>
                <a:ea typeface="Montserrat"/>
                <a:cs typeface="Montserrat"/>
                <a:sym typeface="Montserrat"/>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735"/>
        <p:cNvGrpSpPr/>
        <p:nvPr/>
      </p:nvGrpSpPr>
      <p:grpSpPr>
        <a:xfrm>
          <a:off x="0" y="0"/>
          <a:ext cx="0" cy="0"/>
          <a:chOff x="0" y="0"/>
          <a:chExt cx="0" cy="0"/>
        </a:xfrm>
      </p:grpSpPr>
      <p:pic>
        <p:nvPicPr>
          <p:cNvPr id="736" name="Google Shape;736;p23"/>
          <p:cNvPicPr preferRelativeResize="0"/>
          <p:nvPr/>
        </p:nvPicPr>
        <p:blipFill rotWithShape="1">
          <a:blip r:embed="rId2">
            <a:alphaModFix/>
          </a:blip>
          <a:srcRect t="1845" r="1845"/>
          <a:stretch/>
        </p:blipFill>
        <p:spPr>
          <a:xfrm>
            <a:off x="0" y="0"/>
            <a:ext cx="9144000" cy="5143500"/>
          </a:xfrm>
          <a:prstGeom prst="rect">
            <a:avLst/>
          </a:prstGeom>
          <a:noFill/>
          <a:ln>
            <a:noFill/>
          </a:ln>
        </p:spPr>
      </p:pic>
      <p:pic>
        <p:nvPicPr>
          <p:cNvPr id="737" name="Google Shape;737;p23"/>
          <p:cNvPicPr preferRelativeResize="0"/>
          <p:nvPr/>
        </p:nvPicPr>
        <p:blipFill rotWithShape="1">
          <a:blip r:embed="rId3">
            <a:alphaModFix amt="60000"/>
          </a:blip>
          <a:srcRect b="1681"/>
          <a:stretch/>
        </p:blipFill>
        <p:spPr>
          <a:xfrm>
            <a:off x="0" y="0"/>
            <a:ext cx="2740951" cy="5143501"/>
          </a:xfrm>
          <a:prstGeom prst="rect">
            <a:avLst/>
          </a:prstGeom>
          <a:noFill/>
          <a:ln>
            <a:noFill/>
          </a:ln>
        </p:spPr>
      </p:pic>
      <p:grpSp>
        <p:nvGrpSpPr>
          <p:cNvPr id="738" name="Google Shape;738;p23"/>
          <p:cNvGrpSpPr/>
          <p:nvPr/>
        </p:nvGrpSpPr>
        <p:grpSpPr>
          <a:xfrm>
            <a:off x="-1317551" y="-1764187"/>
            <a:ext cx="12139827" cy="8644226"/>
            <a:chOff x="-1317551" y="-1764187"/>
            <a:chExt cx="12139827" cy="8644226"/>
          </a:xfrm>
        </p:grpSpPr>
        <p:pic>
          <p:nvPicPr>
            <p:cNvPr id="739" name="Google Shape;739;p23"/>
            <p:cNvPicPr preferRelativeResize="0"/>
            <p:nvPr/>
          </p:nvPicPr>
          <p:blipFill rotWithShape="1">
            <a:blip r:embed="rId4">
              <a:alphaModFix amt="50000"/>
            </a:blip>
            <a:srcRect/>
            <a:stretch/>
          </p:blipFill>
          <p:spPr>
            <a:xfrm rot="1120938">
              <a:off x="6818751" y="-1288200"/>
              <a:ext cx="3541899" cy="3464898"/>
            </a:xfrm>
            <a:prstGeom prst="rect">
              <a:avLst/>
            </a:prstGeom>
            <a:noFill/>
            <a:ln>
              <a:noFill/>
            </a:ln>
          </p:spPr>
        </p:pic>
        <p:pic>
          <p:nvPicPr>
            <p:cNvPr id="740" name="Google Shape;740;p23"/>
            <p:cNvPicPr preferRelativeResize="0"/>
            <p:nvPr/>
          </p:nvPicPr>
          <p:blipFill rotWithShape="1">
            <a:blip r:embed="rId4">
              <a:alphaModFix amt="50000"/>
            </a:blip>
            <a:srcRect/>
            <a:stretch/>
          </p:blipFill>
          <p:spPr>
            <a:xfrm rot="4680349">
              <a:off x="-1025849" y="3055277"/>
              <a:ext cx="3541900" cy="3464897"/>
            </a:xfrm>
            <a:prstGeom prst="rect">
              <a:avLst/>
            </a:prstGeom>
            <a:noFill/>
            <a:ln>
              <a:noFill/>
            </a:ln>
          </p:spPr>
        </p:pic>
      </p:grpSp>
      <p:grpSp>
        <p:nvGrpSpPr>
          <p:cNvPr id="741" name="Google Shape;741;p23"/>
          <p:cNvGrpSpPr/>
          <p:nvPr/>
        </p:nvGrpSpPr>
        <p:grpSpPr>
          <a:xfrm>
            <a:off x="-812831" y="-464094"/>
            <a:ext cx="10247205" cy="6233605"/>
            <a:chOff x="-812831" y="-464094"/>
            <a:chExt cx="10247205" cy="6233605"/>
          </a:xfrm>
        </p:grpSpPr>
        <p:grpSp>
          <p:nvGrpSpPr>
            <p:cNvPr id="742" name="Google Shape;742;p23"/>
            <p:cNvGrpSpPr/>
            <p:nvPr/>
          </p:nvGrpSpPr>
          <p:grpSpPr>
            <a:xfrm>
              <a:off x="-812831" y="-464094"/>
              <a:ext cx="1963562" cy="2007199"/>
              <a:chOff x="-812831" y="-464094"/>
              <a:chExt cx="1963562" cy="2007199"/>
            </a:xfrm>
          </p:grpSpPr>
          <p:pic>
            <p:nvPicPr>
              <p:cNvPr id="743" name="Google Shape;743;p23"/>
              <p:cNvPicPr preferRelativeResize="0"/>
              <p:nvPr/>
            </p:nvPicPr>
            <p:blipFill>
              <a:blip r:embed="rId5">
                <a:alphaModFix amt="50000"/>
              </a:blip>
              <a:stretch>
                <a:fillRect/>
              </a:stretch>
            </p:blipFill>
            <p:spPr>
              <a:xfrm rot="5400000">
                <a:off x="-834650" y="-442275"/>
                <a:ext cx="2007199" cy="1963562"/>
              </a:xfrm>
              <a:prstGeom prst="rect">
                <a:avLst/>
              </a:prstGeom>
              <a:noFill/>
              <a:ln>
                <a:noFill/>
              </a:ln>
            </p:spPr>
          </p:pic>
          <p:grpSp>
            <p:nvGrpSpPr>
              <p:cNvPr id="744" name="Google Shape;744;p23"/>
              <p:cNvGrpSpPr/>
              <p:nvPr/>
            </p:nvGrpSpPr>
            <p:grpSpPr>
              <a:xfrm>
                <a:off x="432509" y="425393"/>
                <a:ext cx="327048" cy="318787"/>
                <a:chOff x="7593013" y="858838"/>
                <a:chExt cx="2011362" cy="1960563"/>
              </a:xfrm>
            </p:grpSpPr>
            <p:sp>
              <p:nvSpPr>
                <p:cNvPr id="745" name="Google Shape;745;p23"/>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6" name="Google Shape;746;p23"/>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7" name="Google Shape;747;p23"/>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23"/>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23"/>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0" name="Google Shape;750;p23"/>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1" name="Google Shape;751;p23"/>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23"/>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23"/>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23"/>
              <p:cNvGrpSpPr/>
              <p:nvPr/>
            </p:nvGrpSpPr>
            <p:grpSpPr>
              <a:xfrm>
                <a:off x="475773" y="1088819"/>
                <a:ext cx="268433" cy="269094"/>
                <a:chOff x="5157788" y="3706813"/>
                <a:chExt cx="1936749" cy="1941513"/>
              </a:xfrm>
            </p:grpSpPr>
            <p:sp>
              <p:nvSpPr>
                <p:cNvPr id="755" name="Google Shape;755;p23"/>
                <p:cNvSpPr/>
                <p:nvPr/>
              </p:nvSpPr>
              <p:spPr>
                <a:xfrm>
                  <a:off x="5580063" y="4848226"/>
                  <a:ext cx="373062" cy="373062"/>
                </a:xfrm>
                <a:custGeom>
                  <a:avLst/>
                  <a:gdLst/>
                  <a:ahLst/>
                  <a:cxnLst/>
                  <a:rect l="l" t="t" r="r" b="b"/>
                  <a:pathLst>
                    <a:path w="99" h="99" extrusionOk="0">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23"/>
                <p:cNvSpPr/>
                <p:nvPr/>
              </p:nvSpPr>
              <p:spPr>
                <a:xfrm>
                  <a:off x="6296025" y="4852988"/>
                  <a:ext cx="369888" cy="368300"/>
                </a:xfrm>
                <a:custGeom>
                  <a:avLst/>
                  <a:gdLst/>
                  <a:ahLst/>
                  <a:cxnLst/>
                  <a:rect l="l" t="t" r="r" b="b"/>
                  <a:pathLst>
                    <a:path w="98" h="98" extrusionOk="0">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23"/>
                <p:cNvSpPr/>
                <p:nvPr/>
              </p:nvSpPr>
              <p:spPr>
                <a:xfrm>
                  <a:off x="5580063" y="4135438"/>
                  <a:ext cx="365125" cy="369888"/>
                </a:xfrm>
                <a:custGeom>
                  <a:avLst/>
                  <a:gdLst/>
                  <a:ahLst/>
                  <a:cxnLst/>
                  <a:rect l="l" t="t" r="r" b="b"/>
                  <a:pathLst>
                    <a:path w="97" h="98" extrusionOk="0">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8" name="Google Shape;758;p23"/>
                <p:cNvSpPr/>
                <p:nvPr/>
              </p:nvSpPr>
              <p:spPr>
                <a:xfrm>
                  <a:off x="6288088" y="4135438"/>
                  <a:ext cx="377825" cy="377825"/>
                </a:xfrm>
                <a:custGeom>
                  <a:avLst/>
                  <a:gdLst/>
                  <a:ahLst/>
                  <a:cxnLst/>
                  <a:rect l="l" t="t" r="r" b="b"/>
                  <a:pathLst>
                    <a:path w="100" h="100" extrusionOk="0">
                      <a:moveTo>
                        <a:pt x="100" y="98"/>
                      </a:moveTo>
                      <a:cubicBezTo>
                        <a:pt x="86" y="53"/>
                        <a:pt x="47" y="14"/>
                        <a:pt x="2" y="0"/>
                      </a:cubicBezTo>
                      <a:cubicBezTo>
                        <a:pt x="0" y="46"/>
                        <a:pt x="54" y="100"/>
                        <a:pt x="100" y="9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9" name="Google Shape;759;p23"/>
                <p:cNvSpPr/>
                <p:nvPr/>
              </p:nvSpPr>
              <p:spPr>
                <a:xfrm>
                  <a:off x="6021388" y="4587875"/>
                  <a:ext cx="198438" cy="193675"/>
                </a:xfrm>
                <a:custGeom>
                  <a:avLst/>
                  <a:gdLst/>
                  <a:ahLst/>
                  <a:cxnLst/>
                  <a:rect l="l" t="t" r="r" b="b"/>
                  <a:pathLst>
                    <a:path w="53" h="51" extrusionOk="0">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23"/>
                <p:cNvSpPr/>
                <p:nvPr/>
              </p:nvSpPr>
              <p:spPr>
                <a:xfrm>
                  <a:off x="5549900" y="4110038"/>
                  <a:ext cx="1141412" cy="1141412"/>
                </a:xfrm>
                <a:custGeom>
                  <a:avLst/>
                  <a:gdLst/>
                  <a:ahLst/>
                  <a:cxnLst/>
                  <a:rect l="l" t="t" r="r" b="b"/>
                  <a:pathLst>
                    <a:path w="303" h="303" extrusionOk="0">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23"/>
                <p:cNvSpPr/>
                <p:nvPr/>
              </p:nvSpPr>
              <p:spPr>
                <a:xfrm>
                  <a:off x="5157788" y="3706813"/>
                  <a:ext cx="1936749" cy="1941513"/>
                </a:xfrm>
                <a:custGeom>
                  <a:avLst/>
                  <a:gdLst/>
                  <a:ahLst/>
                  <a:cxnLst/>
                  <a:rect l="l" t="t" r="r" b="b"/>
                  <a:pathLst>
                    <a:path w="514" h="515" extrusionOk="0">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23"/>
              <p:cNvGrpSpPr/>
              <p:nvPr/>
            </p:nvGrpSpPr>
            <p:grpSpPr>
              <a:xfrm>
                <a:off x="-163800" y="693721"/>
                <a:ext cx="399570" cy="413075"/>
                <a:chOff x="2470150" y="803276"/>
                <a:chExt cx="1925637" cy="1990725"/>
              </a:xfrm>
            </p:grpSpPr>
            <p:sp>
              <p:nvSpPr>
                <p:cNvPr id="763" name="Google Shape;763;p23"/>
                <p:cNvSpPr/>
                <p:nvPr/>
              </p:nvSpPr>
              <p:spPr>
                <a:xfrm>
                  <a:off x="2470150" y="803275"/>
                  <a:ext cx="1925637" cy="1258888"/>
                </a:xfrm>
                <a:custGeom>
                  <a:avLst/>
                  <a:gdLst/>
                  <a:ahLst/>
                  <a:cxnLst/>
                  <a:rect l="l" t="t" r="r" b="b"/>
                  <a:pathLst>
                    <a:path w="511" h="334" extrusionOk="0">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23"/>
                <p:cNvSpPr/>
                <p:nvPr/>
              </p:nvSpPr>
              <p:spPr>
                <a:xfrm>
                  <a:off x="3816350" y="2541588"/>
                  <a:ext cx="241300" cy="252412"/>
                </a:xfrm>
                <a:custGeom>
                  <a:avLst/>
                  <a:gdLst/>
                  <a:ahLst/>
                  <a:cxnLst/>
                  <a:rect l="l" t="t" r="r" b="b"/>
                  <a:pathLst>
                    <a:path w="64" h="67" extrusionOk="0">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23"/>
                <p:cNvSpPr/>
                <p:nvPr/>
              </p:nvSpPr>
              <p:spPr>
                <a:xfrm>
                  <a:off x="3509963" y="2155826"/>
                  <a:ext cx="735013" cy="265113"/>
                </a:xfrm>
                <a:custGeom>
                  <a:avLst/>
                  <a:gdLst/>
                  <a:ahLst/>
                  <a:cxnLst/>
                  <a:rect l="l" t="t" r="r" b="b"/>
                  <a:pathLst>
                    <a:path w="195" h="70" extrusionOk="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766" name="Google Shape;766;p23"/>
            <p:cNvGrpSpPr/>
            <p:nvPr/>
          </p:nvGrpSpPr>
          <p:grpSpPr>
            <a:xfrm>
              <a:off x="7427175" y="3805950"/>
              <a:ext cx="2007199" cy="1963562"/>
              <a:chOff x="7427175" y="3805950"/>
              <a:chExt cx="2007199" cy="1963562"/>
            </a:xfrm>
          </p:grpSpPr>
          <p:pic>
            <p:nvPicPr>
              <p:cNvPr id="767" name="Google Shape;767;p23"/>
              <p:cNvPicPr preferRelativeResize="0"/>
              <p:nvPr/>
            </p:nvPicPr>
            <p:blipFill>
              <a:blip r:embed="rId5">
                <a:alphaModFix amt="50000"/>
              </a:blip>
              <a:stretch>
                <a:fillRect/>
              </a:stretch>
            </p:blipFill>
            <p:spPr>
              <a:xfrm>
                <a:off x="7427175" y="3805950"/>
                <a:ext cx="2007199" cy="1963562"/>
              </a:xfrm>
              <a:prstGeom prst="rect">
                <a:avLst/>
              </a:prstGeom>
              <a:noFill/>
              <a:ln>
                <a:noFill/>
              </a:ln>
            </p:spPr>
          </p:pic>
          <p:grpSp>
            <p:nvGrpSpPr>
              <p:cNvPr id="768" name="Google Shape;768;p23"/>
              <p:cNvGrpSpPr/>
              <p:nvPr/>
            </p:nvGrpSpPr>
            <p:grpSpPr>
              <a:xfrm>
                <a:off x="7684576" y="4187077"/>
                <a:ext cx="344666" cy="317481"/>
                <a:chOff x="7392988" y="4000501"/>
                <a:chExt cx="2193925" cy="2020888"/>
              </a:xfrm>
            </p:grpSpPr>
            <p:sp>
              <p:nvSpPr>
                <p:cNvPr id="769" name="Google Shape;769;p23"/>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23"/>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23"/>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23"/>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3" name="Google Shape;773;p23"/>
              <p:cNvGrpSpPr/>
              <p:nvPr/>
            </p:nvGrpSpPr>
            <p:grpSpPr>
              <a:xfrm>
                <a:off x="8322158" y="4188298"/>
                <a:ext cx="314775" cy="315031"/>
                <a:chOff x="2587625" y="3803651"/>
                <a:chExt cx="1947862" cy="1949451"/>
              </a:xfrm>
            </p:grpSpPr>
            <p:sp>
              <p:nvSpPr>
                <p:cNvPr id="774" name="Google Shape;774;p23"/>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23"/>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76" name="Google Shape;776;p23"/>
              <p:cNvGrpSpPr/>
              <p:nvPr/>
            </p:nvGrpSpPr>
            <p:grpSpPr>
              <a:xfrm>
                <a:off x="7958137" y="4710338"/>
                <a:ext cx="405749" cy="405417"/>
                <a:chOff x="5448300" y="858838"/>
                <a:chExt cx="1936750" cy="1935163"/>
              </a:xfrm>
            </p:grpSpPr>
            <p:sp>
              <p:nvSpPr>
                <p:cNvPr id="777" name="Google Shape;777;p23"/>
                <p:cNvSpPr/>
                <p:nvPr/>
              </p:nvSpPr>
              <p:spPr>
                <a:xfrm>
                  <a:off x="5937250" y="858838"/>
                  <a:ext cx="962025" cy="977900"/>
                </a:xfrm>
                <a:custGeom>
                  <a:avLst/>
                  <a:gdLst/>
                  <a:ahLst/>
                  <a:cxnLst/>
                  <a:rect l="l" t="t" r="r" b="b"/>
                  <a:pathLst>
                    <a:path w="255" h="259" extrusionOk="0">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23"/>
                <p:cNvSpPr/>
                <p:nvPr/>
              </p:nvSpPr>
              <p:spPr>
                <a:xfrm>
                  <a:off x="6367463" y="1300163"/>
                  <a:ext cx="98425" cy="109537"/>
                </a:xfrm>
                <a:custGeom>
                  <a:avLst/>
                  <a:gdLst/>
                  <a:ahLst/>
                  <a:cxnLst/>
                  <a:rect l="l" t="t" r="r" b="b"/>
                  <a:pathLst>
                    <a:path w="26" h="29" extrusionOk="0">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23"/>
                <p:cNvSpPr/>
                <p:nvPr/>
              </p:nvSpPr>
              <p:spPr>
                <a:xfrm>
                  <a:off x="6216650" y="1944688"/>
                  <a:ext cx="395287" cy="849313"/>
                </a:xfrm>
                <a:custGeom>
                  <a:avLst/>
                  <a:gdLst/>
                  <a:ahLst/>
                  <a:cxnLst/>
                  <a:rect l="l" t="t" r="r" b="b"/>
                  <a:pathLst>
                    <a:path w="105" h="225" extrusionOk="0">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23"/>
                <p:cNvSpPr/>
                <p:nvPr/>
              </p:nvSpPr>
              <p:spPr>
                <a:xfrm>
                  <a:off x="5448300" y="1752600"/>
                  <a:ext cx="782637" cy="490537"/>
                </a:xfrm>
                <a:custGeom>
                  <a:avLst/>
                  <a:gdLst/>
                  <a:ahLst/>
                  <a:cxnLst/>
                  <a:rect l="l" t="t" r="r" b="b"/>
                  <a:pathLst>
                    <a:path w="208" h="130" extrusionOk="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23"/>
                <p:cNvSpPr/>
                <p:nvPr/>
              </p:nvSpPr>
              <p:spPr>
                <a:xfrm>
                  <a:off x="6600825" y="1733550"/>
                  <a:ext cx="784225" cy="509588"/>
                </a:xfrm>
                <a:custGeom>
                  <a:avLst/>
                  <a:gdLst/>
                  <a:ahLst/>
                  <a:cxnLst/>
                  <a:rect l="l" t="t" r="r" b="b"/>
                  <a:pathLst>
                    <a:path w="208" h="135" extrusionOk="0">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1pPr>
            <a:lvl2pPr lvl="1"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rtl="0">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1pPr>
            <a:lvl2pPr marL="914400" lvl="1"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2pPr>
            <a:lvl3pPr marL="1371600" lvl="2"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3pPr>
            <a:lvl4pPr marL="1828800" lvl="3"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4pPr>
            <a:lvl5pPr marL="2286000" lvl="4"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5pPr>
            <a:lvl6pPr marL="2743200" lvl="5"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6pPr>
            <a:lvl7pPr marL="3200400" lvl="6"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7pPr>
            <a:lvl8pPr marL="3657600" lvl="7"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8pPr>
            <a:lvl9pPr marL="4114800" lvl="8" indent="-304800">
              <a:lnSpc>
                <a:spcPct val="100000"/>
              </a:lnSpc>
              <a:spcBef>
                <a:spcPts val="0"/>
              </a:spcBef>
              <a:spcAft>
                <a:spcPts val="0"/>
              </a:spcAft>
              <a:buClr>
                <a:schemeClr val="dk1"/>
              </a:buClr>
              <a:buSzPts val="1200"/>
              <a:buFont typeface="Actor"/>
              <a:buChar char="■"/>
              <a:defRPr sz="1200">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5" r:id="rId5"/>
    <p:sldLayoutId id="2147483656" r:id="rId6"/>
    <p:sldLayoutId id="2147483658" r:id="rId7"/>
    <p:sldLayoutId id="2147483659"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08"/>
        <p:cNvGrpSpPr/>
        <p:nvPr/>
      </p:nvGrpSpPr>
      <p:grpSpPr>
        <a:xfrm>
          <a:off x="0" y="0"/>
          <a:ext cx="0" cy="0"/>
          <a:chOff x="0" y="0"/>
          <a:chExt cx="0" cy="0"/>
        </a:xfrm>
      </p:grpSpPr>
      <p:sp>
        <p:nvSpPr>
          <p:cNvPr id="809" name="Google Shape;809;p28"/>
          <p:cNvSpPr txBox="1">
            <a:spLocks noGrp="1"/>
          </p:cNvSpPr>
          <p:nvPr>
            <p:ph type="ctrTitle"/>
          </p:nvPr>
        </p:nvSpPr>
        <p:spPr>
          <a:xfrm>
            <a:off x="2007750" y="1538050"/>
            <a:ext cx="6719700" cy="149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Adaptive Mentor</a:t>
            </a:r>
            <a:endParaRPr b="0" dirty="0"/>
          </a:p>
        </p:txBody>
      </p:sp>
      <p:sp>
        <p:nvSpPr>
          <p:cNvPr id="810" name="Google Shape;810;p28"/>
          <p:cNvSpPr txBox="1">
            <a:spLocks noGrp="1"/>
          </p:cNvSpPr>
          <p:nvPr>
            <p:ph type="subTitle" idx="1"/>
          </p:nvPr>
        </p:nvSpPr>
        <p:spPr>
          <a:xfrm>
            <a:off x="3451124" y="3482962"/>
            <a:ext cx="4938666" cy="36712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 Khushi Hinge, Ridhi Sharma, Riya Jamgaonkar, Meghal Mehta</a:t>
            </a:r>
            <a:endParaRPr sz="1400" dirty="0"/>
          </a:p>
        </p:txBody>
      </p:sp>
      <p:cxnSp>
        <p:nvCxnSpPr>
          <p:cNvPr id="811" name="Google Shape;811;p28"/>
          <p:cNvCxnSpPr/>
          <p:nvPr/>
        </p:nvCxnSpPr>
        <p:spPr>
          <a:xfrm>
            <a:off x="2104775" y="3035250"/>
            <a:ext cx="6063900" cy="0"/>
          </a:xfrm>
          <a:prstGeom prst="straightConnector1">
            <a:avLst/>
          </a:prstGeom>
          <a:noFill/>
          <a:ln w="9525" cap="flat" cmpd="sng">
            <a:solidFill>
              <a:schemeClr val="dk1"/>
            </a:solidFill>
            <a:prstDash val="solid"/>
            <a:round/>
            <a:headEnd type="none" w="med" len="med"/>
            <a:tailEnd type="none" w="med" len="med"/>
          </a:ln>
        </p:spPr>
      </p:cxnSp>
      <p:grpSp>
        <p:nvGrpSpPr>
          <p:cNvPr id="812" name="Google Shape;812;p28"/>
          <p:cNvGrpSpPr/>
          <p:nvPr/>
        </p:nvGrpSpPr>
        <p:grpSpPr>
          <a:xfrm>
            <a:off x="7427175" y="-524725"/>
            <a:ext cx="2007199" cy="1963562"/>
            <a:chOff x="7427175" y="-524725"/>
            <a:chExt cx="2007199" cy="1963562"/>
          </a:xfrm>
        </p:grpSpPr>
        <p:pic>
          <p:nvPicPr>
            <p:cNvPr id="813" name="Google Shape;813;p28"/>
            <p:cNvPicPr preferRelativeResize="0"/>
            <p:nvPr/>
          </p:nvPicPr>
          <p:blipFill>
            <a:blip r:embed="rId3">
              <a:alphaModFix amt="50000"/>
            </a:blip>
            <a:stretch>
              <a:fillRect/>
            </a:stretch>
          </p:blipFill>
          <p:spPr>
            <a:xfrm>
              <a:off x="7427175" y="-524725"/>
              <a:ext cx="2007199" cy="1963562"/>
            </a:xfrm>
            <a:prstGeom prst="rect">
              <a:avLst/>
            </a:prstGeom>
            <a:noFill/>
            <a:ln>
              <a:noFill/>
            </a:ln>
          </p:spPr>
        </p:pic>
        <p:grpSp>
          <p:nvGrpSpPr>
            <p:cNvPr id="814" name="Google Shape;814;p28"/>
            <p:cNvGrpSpPr/>
            <p:nvPr/>
          </p:nvGrpSpPr>
          <p:grpSpPr>
            <a:xfrm>
              <a:off x="8307201" y="993777"/>
              <a:ext cx="344666" cy="317481"/>
              <a:chOff x="7392988" y="4000501"/>
              <a:chExt cx="2193925" cy="2020888"/>
            </a:xfrm>
          </p:grpSpPr>
          <p:sp>
            <p:nvSpPr>
              <p:cNvPr id="815" name="Google Shape;815;p28"/>
              <p:cNvSpPr/>
              <p:nvPr/>
            </p:nvSpPr>
            <p:spPr>
              <a:xfrm>
                <a:off x="8123238" y="4343400"/>
                <a:ext cx="946150" cy="950913"/>
              </a:xfrm>
              <a:custGeom>
                <a:avLst/>
                <a:gdLst/>
                <a:ahLst/>
                <a:cxnLst/>
                <a:rect l="l" t="t" r="r" b="b"/>
                <a:pathLst>
                  <a:path w="251" h="252" extrusionOk="0">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28"/>
              <p:cNvSpPr/>
              <p:nvPr/>
            </p:nvSpPr>
            <p:spPr>
              <a:xfrm>
                <a:off x="7392988" y="5519738"/>
                <a:ext cx="496888" cy="501650"/>
              </a:xfrm>
              <a:custGeom>
                <a:avLst/>
                <a:gdLst/>
                <a:ahLst/>
                <a:cxnLst/>
                <a:rect l="l" t="t" r="r" b="b"/>
                <a:pathLst>
                  <a:path w="132" h="133" extrusionOk="0">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28"/>
              <p:cNvSpPr/>
              <p:nvPr/>
            </p:nvSpPr>
            <p:spPr>
              <a:xfrm>
                <a:off x="7604125" y="4000501"/>
                <a:ext cx="1982787" cy="1565275"/>
              </a:xfrm>
              <a:custGeom>
                <a:avLst/>
                <a:gdLst/>
                <a:ahLst/>
                <a:cxnLst/>
                <a:rect l="l" t="t" r="r" b="b"/>
                <a:pathLst>
                  <a:path w="526" h="415" extrusionOk="0">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28"/>
              <p:cNvSpPr/>
              <p:nvPr/>
            </p:nvSpPr>
            <p:spPr>
              <a:xfrm>
                <a:off x="7761288" y="5311776"/>
                <a:ext cx="336550" cy="336550"/>
              </a:xfrm>
              <a:custGeom>
                <a:avLst/>
                <a:gdLst/>
                <a:ahLst/>
                <a:cxnLst/>
                <a:rect l="l" t="t" r="r" b="b"/>
                <a:pathLst>
                  <a:path w="89" h="89" extrusionOk="0">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9" name="Google Shape;819;p28"/>
            <p:cNvGrpSpPr/>
            <p:nvPr/>
          </p:nvGrpSpPr>
          <p:grpSpPr>
            <a:xfrm>
              <a:off x="7651833" y="-116002"/>
              <a:ext cx="314775" cy="315031"/>
              <a:chOff x="2587625" y="3803651"/>
              <a:chExt cx="1947862" cy="1949451"/>
            </a:xfrm>
          </p:grpSpPr>
          <p:sp>
            <p:nvSpPr>
              <p:cNvPr id="820" name="Google Shape;820;p28"/>
              <p:cNvSpPr/>
              <p:nvPr/>
            </p:nvSpPr>
            <p:spPr>
              <a:xfrm>
                <a:off x="2832100" y="3989388"/>
                <a:ext cx="1152525" cy="1157287"/>
              </a:xfrm>
              <a:custGeom>
                <a:avLst/>
                <a:gdLst/>
                <a:ahLst/>
                <a:cxnLst/>
                <a:rect l="l" t="t" r="r" b="b"/>
                <a:pathLst>
                  <a:path w="306" h="307" extrusionOk="0">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28"/>
              <p:cNvSpPr/>
              <p:nvPr/>
            </p:nvSpPr>
            <p:spPr>
              <a:xfrm>
                <a:off x="2587625" y="3803650"/>
                <a:ext cx="1947862" cy="1949451"/>
              </a:xfrm>
              <a:custGeom>
                <a:avLst/>
                <a:gdLst/>
                <a:ahLst/>
                <a:cxnLst/>
                <a:rect l="l" t="t" r="r" b="b"/>
                <a:pathLst>
                  <a:path w="517" h="517" extrusionOk="0">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22" name="Google Shape;822;p28"/>
            <p:cNvGrpSpPr/>
            <p:nvPr/>
          </p:nvGrpSpPr>
          <p:grpSpPr>
            <a:xfrm>
              <a:off x="7985984" y="411843"/>
              <a:ext cx="327048" cy="318787"/>
              <a:chOff x="7593013" y="858838"/>
              <a:chExt cx="2011362" cy="1960563"/>
            </a:xfrm>
          </p:grpSpPr>
          <p:sp>
            <p:nvSpPr>
              <p:cNvPr id="823" name="Google Shape;823;p28"/>
              <p:cNvSpPr/>
              <p:nvPr/>
            </p:nvSpPr>
            <p:spPr>
              <a:xfrm>
                <a:off x="8369300" y="2684463"/>
                <a:ext cx="715962" cy="134938"/>
              </a:xfrm>
              <a:custGeom>
                <a:avLst/>
                <a:gdLst/>
                <a:ahLst/>
                <a:cxnLst/>
                <a:rect l="l" t="t" r="r" b="b"/>
                <a:pathLst>
                  <a:path w="190" h="36" extrusionOk="0">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28"/>
              <p:cNvSpPr/>
              <p:nvPr/>
            </p:nvSpPr>
            <p:spPr>
              <a:xfrm>
                <a:off x="7593013" y="1587500"/>
                <a:ext cx="960438" cy="1116012"/>
              </a:xfrm>
              <a:custGeom>
                <a:avLst/>
                <a:gdLst/>
                <a:ahLst/>
                <a:cxnLst/>
                <a:rect l="l" t="t" r="r" b="b"/>
                <a:pathLst>
                  <a:path w="255" h="296" extrusionOk="0">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28"/>
              <p:cNvSpPr/>
              <p:nvPr/>
            </p:nvSpPr>
            <p:spPr>
              <a:xfrm>
                <a:off x="8440738" y="2413000"/>
                <a:ext cx="968375" cy="142875"/>
              </a:xfrm>
              <a:custGeom>
                <a:avLst/>
                <a:gdLst/>
                <a:ahLst/>
                <a:cxnLst/>
                <a:rect l="l" t="t" r="r" b="b"/>
                <a:pathLst>
                  <a:path w="257" h="38" extrusionOk="0">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28"/>
              <p:cNvSpPr/>
              <p:nvPr/>
            </p:nvSpPr>
            <p:spPr>
              <a:xfrm>
                <a:off x="7747000" y="858838"/>
                <a:ext cx="828675" cy="871538"/>
              </a:xfrm>
              <a:custGeom>
                <a:avLst/>
                <a:gdLst/>
                <a:ahLst/>
                <a:cxnLst/>
                <a:rect l="l" t="t" r="r" b="b"/>
                <a:pathLst>
                  <a:path w="220" h="231" extrusionOk="0">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28"/>
              <p:cNvSpPr/>
              <p:nvPr/>
            </p:nvSpPr>
            <p:spPr>
              <a:xfrm>
                <a:off x="8537575" y="2152651"/>
                <a:ext cx="1011238" cy="131762"/>
              </a:xfrm>
              <a:custGeom>
                <a:avLst/>
                <a:gdLst/>
                <a:ahLst/>
                <a:cxnLst/>
                <a:rect l="l" t="t" r="r" b="b"/>
                <a:pathLst>
                  <a:path w="268" h="35" extrusionOk="0">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28"/>
              <p:cNvSpPr/>
              <p:nvPr/>
            </p:nvSpPr>
            <p:spPr>
              <a:xfrm>
                <a:off x="8632825" y="1889125"/>
                <a:ext cx="971550" cy="134938"/>
              </a:xfrm>
              <a:custGeom>
                <a:avLst/>
                <a:gdLst/>
                <a:ahLst/>
                <a:cxnLst/>
                <a:rect l="l" t="t" r="r" b="b"/>
                <a:pathLst>
                  <a:path w="258" h="36" extrusionOk="0">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28"/>
              <p:cNvSpPr/>
              <p:nvPr/>
            </p:nvSpPr>
            <p:spPr>
              <a:xfrm>
                <a:off x="8813800" y="1323976"/>
                <a:ext cx="115888" cy="338137"/>
              </a:xfrm>
              <a:custGeom>
                <a:avLst/>
                <a:gdLst/>
                <a:ahLst/>
                <a:cxnLst/>
                <a:rect l="l" t="t" r="r" b="b"/>
                <a:pathLst>
                  <a:path w="31" h="90" extrusionOk="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28"/>
              <p:cNvSpPr/>
              <p:nvPr/>
            </p:nvSpPr>
            <p:spPr>
              <a:xfrm>
                <a:off x="9043988" y="1195388"/>
                <a:ext cx="112712" cy="466725"/>
              </a:xfrm>
              <a:custGeom>
                <a:avLst/>
                <a:gdLst/>
                <a:ahLst/>
                <a:cxnLst/>
                <a:rect l="l" t="t" r="r" b="b"/>
                <a:pathLst>
                  <a:path w="30" h="124" extrusionOk="0">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28"/>
              <p:cNvSpPr/>
              <p:nvPr/>
            </p:nvSpPr>
            <p:spPr>
              <a:xfrm>
                <a:off x="9272588" y="1017588"/>
                <a:ext cx="114300" cy="644525"/>
              </a:xfrm>
              <a:custGeom>
                <a:avLst/>
                <a:gdLst/>
                <a:ahLst/>
                <a:cxnLst/>
                <a:rect l="l" t="t" r="r" b="b"/>
                <a:pathLst>
                  <a:path w="30" h="171" extrusionOk="0">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5662B-B26E-DDC8-779C-0FE08F8867A2}"/>
              </a:ext>
            </a:extLst>
          </p:cNvPr>
          <p:cNvSpPr>
            <a:spLocks noGrp="1"/>
          </p:cNvSpPr>
          <p:nvPr>
            <p:ph type="title"/>
          </p:nvPr>
        </p:nvSpPr>
        <p:spPr/>
        <p:txBody>
          <a:bodyPr/>
          <a:lstStyle/>
          <a:p>
            <a:r>
              <a:rPr lang="en-IN" dirty="0"/>
              <a:t>Conclusion &amp; Benefits</a:t>
            </a:r>
            <a:br>
              <a:rPr lang="en-IN" dirty="0"/>
            </a:br>
            <a:endParaRPr lang="en-IN" dirty="0"/>
          </a:p>
        </p:txBody>
      </p:sp>
      <p:sp>
        <p:nvSpPr>
          <p:cNvPr id="3" name="Title 2">
            <a:extLst>
              <a:ext uri="{FF2B5EF4-FFF2-40B4-BE49-F238E27FC236}">
                <a16:creationId xmlns:a16="http://schemas.microsoft.com/office/drawing/2014/main" id="{3B09DF83-C5FA-71A3-2F83-FCD2362C5037}"/>
              </a:ext>
            </a:extLst>
          </p:cNvPr>
          <p:cNvSpPr>
            <a:spLocks noGrp="1"/>
          </p:cNvSpPr>
          <p:nvPr>
            <p:ph type="title" idx="2"/>
          </p:nvPr>
        </p:nvSpPr>
        <p:spPr/>
        <p:txBody>
          <a:bodyPr/>
          <a:lstStyle/>
          <a:p>
            <a:r>
              <a:rPr lang="en-US" dirty="0"/>
              <a:t>04</a:t>
            </a:r>
            <a:endParaRPr lang="en-IN" dirty="0"/>
          </a:p>
        </p:txBody>
      </p:sp>
    </p:spTree>
    <p:extLst>
      <p:ext uri="{BB962C8B-B14F-4D97-AF65-F5344CB8AC3E}">
        <p14:creationId xmlns:p14="http://schemas.microsoft.com/office/powerpoint/2010/main" val="57012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IN" dirty="0"/>
              <a:t>Conclusion &amp; Benefits</a:t>
            </a:r>
            <a:br>
              <a:rPr lang="en-IN" dirty="0"/>
            </a:b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417319"/>
            <a:ext cx="7601040" cy="3086101"/>
          </a:xfrm>
        </p:spPr>
        <p:txBody>
          <a:bodyPr/>
          <a:lstStyle/>
          <a:p>
            <a:pPr marL="438150" indent="-285750">
              <a:buFont typeface="Arial" panose="020B0604020202020204" pitchFamily="34" charset="0"/>
              <a:buChar char="•"/>
            </a:pPr>
            <a:r>
              <a:rPr lang="en-US" sz="1600" dirty="0"/>
              <a:t>Conclusion: This project aims to create a personalized learning assistant that utilizes technology to enhance the learning experience. By incorporating components such as a microprocessor, C/C++, and HTML/CSS, the assistant will be able to track student progress through sensors, dynamically adjust learning content, and provide a user-friendly web interface. This innovative approach has the potential to revolutionize education by tailoring learning to individual needs and preferences.</a:t>
            </a:r>
          </a:p>
          <a:p>
            <a:pPr marL="438150" indent="-285750">
              <a:buFont typeface="Arial" panose="020B0604020202020204" pitchFamily="34" charset="0"/>
              <a:buChar char="•"/>
            </a:pPr>
            <a:endParaRPr lang="en-US" sz="1600" dirty="0"/>
          </a:p>
          <a:p>
            <a:pPr marL="438150" indent="-285750">
              <a:buFont typeface="Arial" panose="020B0604020202020204" pitchFamily="34" charset="0"/>
              <a:buChar char="•"/>
            </a:pPr>
            <a:r>
              <a:rPr lang="en-US" sz="1600" dirty="0"/>
              <a:t>Benefits: Users receive content customized to their needs and performance, backed by strong data privacy protections. The integration between backend and frontend ensures smooth functionality, while responsive design guarantees accessibility</a:t>
            </a:r>
          </a:p>
        </p:txBody>
      </p:sp>
    </p:spTree>
    <p:extLst>
      <p:ext uri="{BB962C8B-B14F-4D97-AF65-F5344CB8AC3E}">
        <p14:creationId xmlns:p14="http://schemas.microsoft.com/office/powerpoint/2010/main" val="1403743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1FB4D-580B-9B5C-4D11-C2038F3B338D}"/>
              </a:ext>
            </a:extLst>
          </p:cNvPr>
          <p:cNvSpPr>
            <a:spLocks noGrp="1"/>
          </p:cNvSpPr>
          <p:nvPr>
            <p:ph type="title"/>
          </p:nvPr>
        </p:nvSpPr>
        <p:spPr>
          <a:xfrm>
            <a:off x="2563642" y="2074102"/>
            <a:ext cx="4016715" cy="995295"/>
          </a:xfrm>
        </p:spPr>
        <p:txBody>
          <a:bodyPr/>
          <a:lstStyle/>
          <a:p>
            <a:r>
              <a:rPr lang="en-US" sz="5400" dirty="0"/>
              <a:t>Thank you</a:t>
            </a:r>
            <a:endParaRPr lang="en-IN" sz="5400" dirty="0"/>
          </a:p>
        </p:txBody>
      </p:sp>
    </p:spTree>
    <p:extLst>
      <p:ext uri="{BB962C8B-B14F-4D97-AF65-F5344CB8AC3E}">
        <p14:creationId xmlns:p14="http://schemas.microsoft.com/office/powerpoint/2010/main" val="307659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846" name="Google Shape;846;p30"/>
          <p:cNvSpPr txBox="1">
            <a:spLocks noGrp="1"/>
          </p:cNvSpPr>
          <p:nvPr>
            <p:ph type="title" idx="2"/>
          </p:nvPr>
        </p:nvSpPr>
        <p:spPr>
          <a:xfrm>
            <a:off x="7200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01</a:t>
            </a:r>
            <a:endParaRPr dirty="0"/>
          </a:p>
        </p:txBody>
      </p:sp>
      <p:sp>
        <p:nvSpPr>
          <p:cNvPr id="847" name="Google Shape;847;p30"/>
          <p:cNvSpPr txBox="1">
            <a:spLocks noGrp="1"/>
          </p:cNvSpPr>
          <p:nvPr>
            <p:ph type="title" idx="3"/>
          </p:nvPr>
        </p:nvSpPr>
        <p:spPr>
          <a:xfrm>
            <a:off x="3958500" y="2951892"/>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04</a:t>
            </a:r>
            <a:endParaRPr dirty="0"/>
          </a:p>
        </p:txBody>
      </p:sp>
      <p:sp>
        <p:nvSpPr>
          <p:cNvPr id="848" name="Google Shape;848;p30"/>
          <p:cNvSpPr txBox="1">
            <a:spLocks noGrp="1"/>
          </p:cNvSpPr>
          <p:nvPr>
            <p:ph type="title" idx="4"/>
          </p:nvPr>
        </p:nvSpPr>
        <p:spPr>
          <a:xfrm>
            <a:off x="3958500" y="1410550"/>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02</a:t>
            </a:r>
            <a:endParaRPr dirty="0"/>
          </a:p>
        </p:txBody>
      </p:sp>
      <p:sp>
        <p:nvSpPr>
          <p:cNvPr id="850" name="Google Shape;850;p30"/>
          <p:cNvSpPr txBox="1">
            <a:spLocks noGrp="1"/>
          </p:cNvSpPr>
          <p:nvPr>
            <p:ph type="title" idx="6"/>
          </p:nvPr>
        </p:nvSpPr>
        <p:spPr>
          <a:xfrm>
            <a:off x="720000" y="2955636"/>
            <a:ext cx="823800" cy="447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03</a:t>
            </a:r>
            <a:endParaRPr dirty="0"/>
          </a:p>
        </p:txBody>
      </p:sp>
      <p:sp>
        <p:nvSpPr>
          <p:cNvPr id="852" name="Google Shape;852;p30"/>
          <p:cNvSpPr txBox="1">
            <a:spLocks noGrp="1"/>
          </p:cNvSpPr>
          <p:nvPr>
            <p:ph type="subTitle" idx="1"/>
          </p:nvPr>
        </p:nvSpPr>
        <p:spPr>
          <a:xfrm>
            <a:off x="720000" y="1884161"/>
            <a:ext cx="2839500" cy="572700"/>
          </a:xfrm>
          <a:prstGeom prst="rect">
            <a:avLst/>
          </a:prstGeom>
        </p:spPr>
        <p:txBody>
          <a:bodyPr spcFirstLastPara="1" wrap="square" lIns="91425" tIns="91425" rIns="91425" bIns="91425" anchor="t" anchorCtr="0">
            <a:noAutofit/>
          </a:bodyPr>
          <a:lstStyle/>
          <a:p>
            <a:pPr marL="0" indent="0"/>
            <a:r>
              <a:rPr lang="en-IN" dirty="0"/>
              <a:t>Objective of Website </a:t>
            </a:r>
          </a:p>
          <a:p>
            <a:pPr marL="0" lvl="0" indent="0" algn="l" rtl="0">
              <a:spcBef>
                <a:spcPts val="0"/>
              </a:spcBef>
              <a:spcAft>
                <a:spcPts val="0"/>
              </a:spcAft>
              <a:buNone/>
            </a:pPr>
            <a:endParaRPr dirty="0"/>
          </a:p>
        </p:txBody>
      </p:sp>
      <p:sp>
        <p:nvSpPr>
          <p:cNvPr id="853" name="Google Shape;853;p30"/>
          <p:cNvSpPr txBox="1">
            <a:spLocks noGrp="1"/>
          </p:cNvSpPr>
          <p:nvPr>
            <p:ph type="subTitle" idx="8"/>
          </p:nvPr>
        </p:nvSpPr>
        <p:spPr>
          <a:xfrm>
            <a:off x="3958500" y="1884161"/>
            <a:ext cx="3928200" cy="572700"/>
          </a:xfrm>
          <a:prstGeom prst="rect">
            <a:avLst/>
          </a:prstGeom>
        </p:spPr>
        <p:txBody>
          <a:bodyPr spcFirstLastPara="1" wrap="square" lIns="91425" tIns="91425" rIns="91425" bIns="91425" anchor="t" anchorCtr="0">
            <a:noAutofit/>
          </a:bodyPr>
          <a:lstStyle/>
          <a:p>
            <a:pPr marL="0" indent="0"/>
            <a:r>
              <a:rPr lang="en-US" dirty="0"/>
              <a:t>Requirements &amp; Development</a:t>
            </a:r>
          </a:p>
          <a:p>
            <a:pPr marL="0" indent="0"/>
            <a:endParaRPr lang="en-US" dirty="0"/>
          </a:p>
          <a:p>
            <a:pPr marL="0" indent="0"/>
            <a:endParaRPr lang="en-IN" dirty="0"/>
          </a:p>
          <a:p>
            <a:pPr marL="0" lvl="0" indent="0" algn="l" rtl="0">
              <a:spcBef>
                <a:spcPts val="0"/>
              </a:spcBef>
              <a:spcAft>
                <a:spcPts val="0"/>
              </a:spcAft>
              <a:buNone/>
            </a:pPr>
            <a:endParaRPr dirty="0"/>
          </a:p>
        </p:txBody>
      </p:sp>
      <p:sp>
        <p:nvSpPr>
          <p:cNvPr id="854" name="Google Shape;854;p30"/>
          <p:cNvSpPr txBox="1">
            <a:spLocks noGrp="1"/>
          </p:cNvSpPr>
          <p:nvPr>
            <p:ph type="subTitle" idx="9"/>
          </p:nvPr>
        </p:nvSpPr>
        <p:spPr>
          <a:xfrm>
            <a:off x="720000" y="3522479"/>
            <a:ext cx="3128100" cy="572700"/>
          </a:xfrm>
          <a:prstGeom prst="rect">
            <a:avLst/>
          </a:prstGeom>
        </p:spPr>
        <p:txBody>
          <a:bodyPr spcFirstLastPara="1" wrap="square" lIns="91425" tIns="91425" rIns="91425" bIns="91425" anchor="t" anchorCtr="0">
            <a:noAutofit/>
          </a:bodyPr>
          <a:lstStyle/>
          <a:p>
            <a:pPr marL="0" indent="0"/>
            <a:r>
              <a:rPr lang="en-IN" dirty="0"/>
              <a:t>Challenges &amp; Solutions</a:t>
            </a:r>
          </a:p>
          <a:p>
            <a:pPr marL="0" lvl="0" indent="0" algn="l" rtl="0">
              <a:spcBef>
                <a:spcPts val="0"/>
              </a:spcBef>
              <a:spcAft>
                <a:spcPts val="0"/>
              </a:spcAft>
              <a:buNone/>
            </a:pPr>
            <a:endParaRPr dirty="0"/>
          </a:p>
        </p:txBody>
      </p:sp>
      <p:sp>
        <p:nvSpPr>
          <p:cNvPr id="855" name="Google Shape;855;p30"/>
          <p:cNvSpPr txBox="1">
            <a:spLocks noGrp="1"/>
          </p:cNvSpPr>
          <p:nvPr>
            <p:ph type="subTitle" idx="13"/>
          </p:nvPr>
        </p:nvSpPr>
        <p:spPr>
          <a:xfrm>
            <a:off x="3958500" y="3516180"/>
            <a:ext cx="2839500" cy="572646"/>
          </a:xfrm>
          <a:prstGeom prst="rect">
            <a:avLst/>
          </a:prstGeom>
        </p:spPr>
        <p:txBody>
          <a:bodyPr spcFirstLastPara="1" wrap="square" lIns="91425" tIns="91425" rIns="91425" bIns="91425" anchor="t" anchorCtr="0">
            <a:noAutofit/>
          </a:bodyPr>
          <a:lstStyle/>
          <a:p>
            <a:pPr marL="0" indent="0"/>
            <a:r>
              <a:rPr lang="en-IN" dirty="0"/>
              <a:t>Conclusion &amp; Benefits</a:t>
            </a:r>
          </a:p>
          <a:p>
            <a:pPr marL="0" indent="0"/>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31"/>
          <p:cNvSpPr txBox="1">
            <a:spLocks noGrp="1"/>
          </p:cNvSpPr>
          <p:nvPr>
            <p:ph type="title"/>
          </p:nvPr>
        </p:nvSpPr>
        <p:spPr>
          <a:xfrm>
            <a:off x="819905" y="1127760"/>
            <a:ext cx="4090380" cy="64935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863" name="Google Shape;863;p31"/>
          <p:cNvSpPr txBox="1">
            <a:spLocks noGrp="1"/>
          </p:cNvSpPr>
          <p:nvPr>
            <p:ph type="subTitle" idx="1"/>
          </p:nvPr>
        </p:nvSpPr>
        <p:spPr>
          <a:xfrm>
            <a:off x="819904" y="1913010"/>
            <a:ext cx="4148336" cy="260565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Clr>
                <a:schemeClr val="dk1"/>
              </a:buClr>
              <a:buSzPts val="1100"/>
              <a:buFont typeface="Arial" panose="020B0604020202020204" pitchFamily="34" charset="0"/>
              <a:buChar char="•"/>
            </a:pPr>
            <a:r>
              <a:rPr lang="en-US" dirty="0"/>
              <a:t>We're developing a website that serves as a customized educational tool, integrating components like a microprocessor, HTML, CSS and C programming language.</a:t>
            </a:r>
          </a:p>
          <a:p>
            <a:pPr marL="171450" lvl="0" indent="-171450" algn="l" rtl="0">
              <a:spcBef>
                <a:spcPts val="0"/>
              </a:spcBef>
              <a:spcAft>
                <a:spcPts val="0"/>
              </a:spcAft>
              <a:buClr>
                <a:schemeClr val="dk1"/>
              </a:buClr>
              <a:buSzPts val="1100"/>
              <a:buFont typeface="Arial" panose="020B0604020202020204" pitchFamily="34" charset="0"/>
              <a:buChar char="•"/>
            </a:pPr>
            <a:r>
              <a:rPr lang="en-US" dirty="0"/>
              <a:t>The core idea is to create a personalized learning experience for each user. The learning assistant begins by assessing the type of learner you are whether visual, auditory, or hands on learner, and it tailors the lessons accordingly.</a:t>
            </a:r>
          </a:p>
          <a:p>
            <a:pPr marL="171450" lvl="0" indent="-171450" algn="l" rtl="0">
              <a:spcBef>
                <a:spcPts val="0"/>
              </a:spcBef>
              <a:spcAft>
                <a:spcPts val="0"/>
              </a:spcAft>
              <a:buClr>
                <a:schemeClr val="dk1"/>
              </a:buClr>
              <a:buSzPts val="1100"/>
              <a:buFont typeface="Arial" panose="020B0604020202020204" pitchFamily="34" charset="0"/>
              <a:buChar char="•"/>
            </a:pPr>
            <a:r>
              <a:rPr lang="en-US" dirty="0"/>
              <a:t>To make this even more effective, the system will incorporate advanced tracking technologies, including motion tracking and eye tracking sensors. </a:t>
            </a:r>
          </a:p>
          <a:p>
            <a:pPr marL="171450" lvl="0" indent="-171450" algn="l" rtl="0">
              <a:spcBef>
                <a:spcPts val="0"/>
              </a:spcBef>
              <a:spcAft>
                <a:spcPts val="0"/>
              </a:spcAft>
              <a:buClr>
                <a:schemeClr val="dk1"/>
              </a:buClr>
              <a:buSzPts val="1100"/>
              <a:buFont typeface="Arial" panose="020B0604020202020204" pitchFamily="34" charset="0"/>
              <a:buChar char="•"/>
            </a:pPr>
            <a:r>
              <a:rPr lang="en-US" dirty="0"/>
              <a:t>These sensors monitor the student's physical responses and engagement levels during lessons. </a:t>
            </a:r>
            <a:endParaRPr dirty="0"/>
          </a:p>
        </p:txBody>
      </p:sp>
      <p:pic>
        <p:nvPicPr>
          <p:cNvPr id="1026" name="Picture 2" descr="Premium Vector | Education technology online learning on blue background  open book digital online e learning">
            <a:extLst>
              <a:ext uri="{FF2B5EF4-FFF2-40B4-BE49-F238E27FC236}">
                <a16:creationId xmlns:a16="http://schemas.microsoft.com/office/drawing/2014/main" id="{4FE7DDE8-DA17-3781-6F17-7ABF9D5C16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2843" r="7316"/>
          <a:stretch/>
        </p:blipFill>
        <p:spPr bwMode="auto">
          <a:xfrm>
            <a:off x="5241023" y="1231747"/>
            <a:ext cx="2913400" cy="32869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8"/>
        <p:cNvGrpSpPr/>
        <p:nvPr/>
      </p:nvGrpSpPr>
      <p:grpSpPr>
        <a:xfrm>
          <a:off x="0" y="0"/>
          <a:ext cx="0" cy="0"/>
          <a:chOff x="0" y="0"/>
          <a:chExt cx="0" cy="0"/>
        </a:xfrm>
      </p:grpSpPr>
      <p:sp>
        <p:nvSpPr>
          <p:cNvPr id="869" name="Google Shape;869;p32"/>
          <p:cNvSpPr txBox="1">
            <a:spLocks noGrp="1"/>
          </p:cNvSpPr>
          <p:nvPr>
            <p:ph type="title"/>
          </p:nvPr>
        </p:nvSpPr>
        <p:spPr>
          <a:xfrm>
            <a:off x="1864950" y="2179350"/>
            <a:ext cx="5414100" cy="162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a:t>
            </a:r>
            <a:endParaRPr dirty="0"/>
          </a:p>
          <a:p>
            <a:pPr marL="0" lvl="0" indent="0" algn="l" rtl="0">
              <a:spcBef>
                <a:spcPts val="0"/>
              </a:spcBef>
              <a:spcAft>
                <a:spcPts val="0"/>
              </a:spcAft>
              <a:buNone/>
            </a:pPr>
            <a:r>
              <a:rPr lang="en" dirty="0"/>
              <a:t>of the Website</a:t>
            </a:r>
            <a:endParaRPr dirty="0"/>
          </a:p>
        </p:txBody>
      </p:sp>
      <p:sp>
        <p:nvSpPr>
          <p:cNvPr id="870" name="Google Shape;870;p32"/>
          <p:cNvSpPr txBox="1">
            <a:spLocks noGrp="1"/>
          </p:cNvSpPr>
          <p:nvPr>
            <p:ph type="title" idx="2"/>
          </p:nvPr>
        </p:nvSpPr>
        <p:spPr>
          <a:xfrm>
            <a:off x="1864950" y="1337550"/>
            <a:ext cx="1474500" cy="8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74"/>
        <p:cNvGrpSpPr/>
        <p:nvPr/>
      </p:nvGrpSpPr>
      <p:grpSpPr>
        <a:xfrm>
          <a:off x="0" y="0"/>
          <a:ext cx="0" cy="0"/>
          <a:chOff x="0" y="0"/>
          <a:chExt cx="0" cy="0"/>
        </a:xfrm>
      </p:grpSpPr>
      <p:sp>
        <p:nvSpPr>
          <p:cNvPr id="875" name="Google Shape;875;p33"/>
          <p:cNvSpPr txBox="1">
            <a:spLocks noGrp="1"/>
          </p:cNvSpPr>
          <p:nvPr>
            <p:ph type="subTitle" idx="4"/>
          </p:nvPr>
        </p:nvSpPr>
        <p:spPr>
          <a:xfrm>
            <a:off x="4955676" y="2241650"/>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goal</a:t>
            </a:r>
            <a:endParaRPr dirty="0"/>
          </a:p>
        </p:txBody>
      </p:sp>
      <p:sp>
        <p:nvSpPr>
          <p:cNvPr id="876" name="Google Shape;876;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Objectives</a:t>
            </a:r>
            <a:endParaRPr/>
          </a:p>
        </p:txBody>
      </p:sp>
      <p:sp>
        <p:nvSpPr>
          <p:cNvPr id="877" name="Google Shape;877;p33"/>
          <p:cNvSpPr txBox="1">
            <a:spLocks noGrp="1"/>
          </p:cNvSpPr>
          <p:nvPr>
            <p:ph type="subTitle" idx="1"/>
          </p:nvPr>
        </p:nvSpPr>
        <p:spPr>
          <a:xfrm>
            <a:off x="4955676" y="2787350"/>
            <a:ext cx="2938895" cy="179239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goal might be to enhance learning outcomes by making education more flexible and efficient, improving engagement, and ensuring that learners achieve mastery at their own pace. It could also aim to help educators better understand and support their students through data-driven insights and recommendations.</a:t>
            </a:r>
            <a:endParaRPr dirty="0"/>
          </a:p>
        </p:txBody>
      </p:sp>
      <p:sp>
        <p:nvSpPr>
          <p:cNvPr id="878" name="Google Shape;878;p33"/>
          <p:cNvSpPr txBox="1">
            <a:spLocks noGrp="1"/>
          </p:cNvSpPr>
          <p:nvPr>
            <p:ph type="subTitle" idx="2"/>
          </p:nvPr>
        </p:nvSpPr>
        <p:spPr>
          <a:xfrm>
            <a:off x="1450224" y="2711024"/>
            <a:ext cx="2938895" cy="179239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aim of "Adaptive Mentor" could be to provide personalized learning experiences tailored to the unique needs, strengths, and learning pace of each user. By leveraging adaptive technologies, it can identify the learner’s preferences, knowledge gaps, and goals to offer customized resources, lessons, and feedback.</a:t>
            </a:r>
            <a:endParaRPr dirty="0"/>
          </a:p>
        </p:txBody>
      </p:sp>
      <p:sp>
        <p:nvSpPr>
          <p:cNvPr id="879" name="Google Shape;879;p33"/>
          <p:cNvSpPr txBox="1">
            <a:spLocks noGrp="1"/>
          </p:cNvSpPr>
          <p:nvPr>
            <p:ph type="subTitle" idx="3"/>
          </p:nvPr>
        </p:nvSpPr>
        <p:spPr>
          <a:xfrm>
            <a:off x="1450213" y="2241650"/>
            <a:ext cx="2738100" cy="54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Our aim</a:t>
            </a:r>
            <a:endParaRPr/>
          </a:p>
        </p:txBody>
      </p:sp>
      <p:grpSp>
        <p:nvGrpSpPr>
          <p:cNvPr id="880" name="Google Shape;880;p33"/>
          <p:cNvGrpSpPr/>
          <p:nvPr/>
        </p:nvGrpSpPr>
        <p:grpSpPr>
          <a:xfrm>
            <a:off x="5070159" y="1718089"/>
            <a:ext cx="399355" cy="400747"/>
            <a:chOff x="6075363" y="1400175"/>
            <a:chExt cx="4960937" cy="4972050"/>
          </a:xfrm>
        </p:grpSpPr>
        <p:sp>
          <p:nvSpPr>
            <p:cNvPr id="881" name="Google Shape;881;p33"/>
            <p:cNvSpPr/>
            <p:nvPr/>
          </p:nvSpPr>
          <p:spPr>
            <a:xfrm>
              <a:off x="7993063" y="2382838"/>
              <a:ext cx="1095375" cy="1322388"/>
            </a:xfrm>
            <a:custGeom>
              <a:avLst/>
              <a:gdLst/>
              <a:ahLst/>
              <a:cxnLst/>
              <a:rect l="l" t="t" r="r" b="b"/>
              <a:pathLst>
                <a:path w="452" h="545" extrusionOk="0">
                  <a:moveTo>
                    <a:pt x="452" y="224"/>
                  </a:moveTo>
                  <a:cubicBezTo>
                    <a:pt x="452" y="143"/>
                    <a:pt x="441" y="68"/>
                    <a:pt x="425" y="0"/>
                  </a:cubicBezTo>
                  <a:cubicBezTo>
                    <a:pt x="41" y="0"/>
                    <a:pt x="41" y="0"/>
                    <a:pt x="41" y="0"/>
                  </a:cubicBezTo>
                  <a:cubicBezTo>
                    <a:pt x="0" y="184"/>
                    <a:pt x="12" y="349"/>
                    <a:pt x="58" y="545"/>
                  </a:cubicBezTo>
                  <a:cubicBezTo>
                    <a:pt x="166" y="545"/>
                    <a:pt x="166" y="545"/>
                    <a:pt x="166" y="545"/>
                  </a:cubicBezTo>
                  <a:cubicBezTo>
                    <a:pt x="166" y="302"/>
                    <a:pt x="166" y="302"/>
                    <a:pt x="166" y="302"/>
                  </a:cubicBezTo>
                  <a:cubicBezTo>
                    <a:pt x="166" y="265"/>
                    <a:pt x="196" y="235"/>
                    <a:pt x="233" y="235"/>
                  </a:cubicBezTo>
                  <a:cubicBezTo>
                    <a:pt x="269" y="235"/>
                    <a:pt x="299" y="265"/>
                    <a:pt x="299" y="302"/>
                  </a:cubicBezTo>
                  <a:cubicBezTo>
                    <a:pt x="299" y="545"/>
                    <a:pt x="299" y="545"/>
                    <a:pt x="299" y="545"/>
                  </a:cubicBezTo>
                  <a:cubicBezTo>
                    <a:pt x="418" y="545"/>
                    <a:pt x="418" y="545"/>
                    <a:pt x="418" y="545"/>
                  </a:cubicBezTo>
                  <a:cubicBezTo>
                    <a:pt x="442" y="430"/>
                    <a:pt x="451" y="328"/>
                    <a:pt x="452" y="224"/>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3"/>
            <p:cNvSpPr/>
            <p:nvPr/>
          </p:nvSpPr>
          <p:spPr>
            <a:xfrm>
              <a:off x="8166100" y="1400175"/>
              <a:ext cx="782637" cy="660400"/>
            </a:xfrm>
            <a:custGeom>
              <a:avLst/>
              <a:gdLst/>
              <a:ahLst/>
              <a:cxnLst/>
              <a:rect l="l" t="t" r="r" b="b"/>
              <a:pathLst>
                <a:path w="323" h="272" extrusionOk="0">
                  <a:moveTo>
                    <a:pt x="140" y="15"/>
                  </a:moveTo>
                  <a:cubicBezTo>
                    <a:pt x="81" y="94"/>
                    <a:pt x="34" y="180"/>
                    <a:pt x="0" y="272"/>
                  </a:cubicBezTo>
                  <a:cubicBezTo>
                    <a:pt x="323" y="272"/>
                    <a:pt x="323" y="272"/>
                    <a:pt x="323" y="272"/>
                  </a:cubicBezTo>
                  <a:cubicBezTo>
                    <a:pt x="301" y="215"/>
                    <a:pt x="277" y="166"/>
                    <a:pt x="254" y="126"/>
                  </a:cubicBezTo>
                  <a:cubicBezTo>
                    <a:pt x="230" y="82"/>
                    <a:pt x="206" y="45"/>
                    <a:pt x="184" y="15"/>
                  </a:cubicBezTo>
                  <a:cubicBezTo>
                    <a:pt x="173" y="0"/>
                    <a:pt x="151" y="0"/>
                    <a:pt x="140" y="15"/>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3"/>
            <p:cNvSpPr/>
            <p:nvPr/>
          </p:nvSpPr>
          <p:spPr>
            <a:xfrm>
              <a:off x="9317037" y="3398838"/>
              <a:ext cx="180975" cy="546100"/>
            </a:xfrm>
            <a:custGeom>
              <a:avLst/>
              <a:gdLst/>
              <a:ahLst/>
              <a:cxnLst/>
              <a:rect l="l" t="t" r="r" b="b"/>
              <a:pathLst>
                <a:path w="75" h="225" extrusionOk="0">
                  <a:moveTo>
                    <a:pt x="0" y="166"/>
                  </a:moveTo>
                  <a:cubicBezTo>
                    <a:pt x="75" y="225"/>
                    <a:pt x="75" y="225"/>
                    <a:pt x="75" y="225"/>
                  </a:cubicBezTo>
                  <a:cubicBezTo>
                    <a:pt x="75" y="46"/>
                    <a:pt x="75" y="46"/>
                    <a:pt x="75" y="46"/>
                  </a:cubicBezTo>
                  <a:cubicBezTo>
                    <a:pt x="27" y="0"/>
                    <a:pt x="27" y="0"/>
                    <a:pt x="27" y="0"/>
                  </a:cubicBezTo>
                  <a:cubicBezTo>
                    <a:pt x="21" y="51"/>
                    <a:pt x="13" y="108"/>
                    <a:pt x="0" y="166"/>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3"/>
            <p:cNvSpPr/>
            <p:nvPr/>
          </p:nvSpPr>
          <p:spPr>
            <a:xfrm>
              <a:off x="6075363" y="2046288"/>
              <a:ext cx="1774826" cy="2184400"/>
            </a:xfrm>
            <a:custGeom>
              <a:avLst/>
              <a:gdLst/>
              <a:ahLst/>
              <a:cxnLst/>
              <a:rect l="l" t="t" r="r" b="b"/>
              <a:pathLst>
                <a:path w="733" h="901" extrusionOk="0">
                  <a:moveTo>
                    <a:pt x="0" y="51"/>
                  </a:moveTo>
                  <a:cubicBezTo>
                    <a:pt x="0" y="607"/>
                    <a:pt x="0" y="607"/>
                    <a:pt x="0" y="607"/>
                  </a:cubicBezTo>
                  <a:cubicBezTo>
                    <a:pt x="59" y="618"/>
                    <a:pt x="134" y="641"/>
                    <a:pt x="183" y="678"/>
                  </a:cubicBezTo>
                  <a:cubicBezTo>
                    <a:pt x="235" y="717"/>
                    <a:pt x="276" y="770"/>
                    <a:pt x="302" y="830"/>
                  </a:cubicBezTo>
                  <a:cubicBezTo>
                    <a:pt x="343" y="841"/>
                    <a:pt x="379" y="866"/>
                    <a:pt x="403" y="901"/>
                  </a:cubicBezTo>
                  <a:cubicBezTo>
                    <a:pt x="437" y="893"/>
                    <a:pt x="470" y="882"/>
                    <a:pt x="502" y="869"/>
                  </a:cubicBezTo>
                  <a:cubicBezTo>
                    <a:pt x="502" y="569"/>
                    <a:pt x="502" y="569"/>
                    <a:pt x="502" y="569"/>
                  </a:cubicBezTo>
                  <a:cubicBezTo>
                    <a:pt x="502" y="551"/>
                    <a:pt x="510" y="533"/>
                    <a:pt x="524" y="520"/>
                  </a:cubicBezTo>
                  <a:cubicBezTo>
                    <a:pt x="675" y="382"/>
                    <a:pt x="675" y="382"/>
                    <a:pt x="675" y="382"/>
                  </a:cubicBezTo>
                  <a:cubicBezTo>
                    <a:pt x="672" y="252"/>
                    <a:pt x="692" y="122"/>
                    <a:pt x="733" y="0"/>
                  </a:cubicBezTo>
                  <a:cubicBezTo>
                    <a:pt x="51" y="0"/>
                    <a:pt x="51" y="0"/>
                    <a:pt x="51" y="0"/>
                  </a:cubicBezTo>
                  <a:cubicBezTo>
                    <a:pt x="23" y="0"/>
                    <a:pt x="0" y="22"/>
                    <a:pt x="0" y="5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3"/>
            <p:cNvSpPr/>
            <p:nvPr/>
          </p:nvSpPr>
          <p:spPr>
            <a:xfrm>
              <a:off x="9263062" y="2046288"/>
              <a:ext cx="1773237" cy="2178050"/>
            </a:xfrm>
            <a:custGeom>
              <a:avLst/>
              <a:gdLst/>
              <a:ahLst/>
              <a:cxnLst/>
              <a:rect l="l" t="t" r="r" b="b"/>
              <a:pathLst>
                <a:path w="732" h="898" extrusionOk="0">
                  <a:moveTo>
                    <a:pt x="323" y="898"/>
                  </a:moveTo>
                  <a:cubicBezTo>
                    <a:pt x="350" y="860"/>
                    <a:pt x="392" y="834"/>
                    <a:pt x="439" y="827"/>
                  </a:cubicBezTo>
                  <a:cubicBezTo>
                    <a:pt x="490" y="721"/>
                    <a:pt x="612" y="648"/>
                    <a:pt x="732" y="628"/>
                  </a:cubicBezTo>
                  <a:cubicBezTo>
                    <a:pt x="732" y="51"/>
                    <a:pt x="732" y="51"/>
                    <a:pt x="732" y="51"/>
                  </a:cubicBezTo>
                  <a:cubicBezTo>
                    <a:pt x="732" y="22"/>
                    <a:pt x="709" y="0"/>
                    <a:pt x="681" y="0"/>
                  </a:cubicBezTo>
                  <a:cubicBezTo>
                    <a:pt x="0" y="0"/>
                    <a:pt x="0" y="0"/>
                    <a:pt x="0" y="0"/>
                  </a:cubicBezTo>
                  <a:cubicBezTo>
                    <a:pt x="38" y="109"/>
                    <a:pt x="64" y="244"/>
                    <a:pt x="61" y="384"/>
                  </a:cubicBezTo>
                  <a:cubicBezTo>
                    <a:pt x="210" y="528"/>
                    <a:pt x="210" y="528"/>
                    <a:pt x="210" y="528"/>
                  </a:cubicBezTo>
                  <a:cubicBezTo>
                    <a:pt x="223" y="540"/>
                    <a:pt x="230" y="557"/>
                    <a:pt x="230" y="576"/>
                  </a:cubicBezTo>
                  <a:cubicBezTo>
                    <a:pt x="230" y="866"/>
                    <a:pt x="230" y="866"/>
                    <a:pt x="230" y="866"/>
                  </a:cubicBezTo>
                  <a:cubicBezTo>
                    <a:pt x="260" y="879"/>
                    <a:pt x="291" y="890"/>
                    <a:pt x="323" y="898"/>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3"/>
            <p:cNvSpPr/>
            <p:nvPr/>
          </p:nvSpPr>
          <p:spPr>
            <a:xfrm>
              <a:off x="6075363" y="3849688"/>
              <a:ext cx="1663699" cy="1566862"/>
            </a:xfrm>
            <a:custGeom>
              <a:avLst/>
              <a:gdLst/>
              <a:ahLst/>
              <a:cxnLst/>
              <a:rect l="l" t="t" r="r" b="b"/>
              <a:pathLst>
                <a:path w="687" h="646" extrusionOk="0">
                  <a:moveTo>
                    <a:pt x="657" y="590"/>
                  </a:moveTo>
                  <a:cubicBezTo>
                    <a:pt x="657" y="429"/>
                    <a:pt x="525" y="298"/>
                    <a:pt x="364" y="298"/>
                  </a:cubicBezTo>
                  <a:cubicBezTo>
                    <a:pt x="336" y="298"/>
                    <a:pt x="306" y="278"/>
                    <a:pt x="299" y="247"/>
                  </a:cubicBezTo>
                  <a:cubicBezTo>
                    <a:pt x="295" y="227"/>
                    <a:pt x="277" y="214"/>
                    <a:pt x="257" y="214"/>
                  </a:cubicBezTo>
                  <a:cubicBezTo>
                    <a:pt x="256" y="214"/>
                    <a:pt x="256" y="214"/>
                    <a:pt x="256" y="214"/>
                  </a:cubicBezTo>
                  <a:cubicBezTo>
                    <a:pt x="226" y="215"/>
                    <a:pt x="199" y="195"/>
                    <a:pt x="190" y="166"/>
                  </a:cubicBezTo>
                  <a:cubicBezTo>
                    <a:pt x="165" y="83"/>
                    <a:pt x="80" y="22"/>
                    <a:pt x="0" y="0"/>
                  </a:cubicBezTo>
                  <a:cubicBezTo>
                    <a:pt x="0" y="595"/>
                    <a:pt x="0" y="595"/>
                    <a:pt x="0" y="595"/>
                  </a:cubicBezTo>
                  <a:cubicBezTo>
                    <a:pt x="0" y="624"/>
                    <a:pt x="23" y="646"/>
                    <a:pt x="51" y="646"/>
                  </a:cubicBezTo>
                  <a:cubicBezTo>
                    <a:pt x="687" y="646"/>
                    <a:pt x="687" y="646"/>
                    <a:pt x="687" y="646"/>
                  </a:cubicBezTo>
                  <a:cubicBezTo>
                    <a:pt x="669" y="635"/>
                    <a:pt x="657" y="614"/>
                    <a:pt x="657" y="59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3"/>
            <p:cNvSpPr/>
            <p:nvPr/>
          </p:nvSpPr>
          <p:spPr>
            <a:xfrm>
              <a:off x="9350375" y="3895725"/>
              <a:ext cx="1685924" cy="1520825"/>
            </a:xfrm>
            <a:custGeom>
              <a:avLst/>
              <a:gdLst/>
              <a:ahLst/>
              <a:cxnLst/>
              <a:rect l="l" t="t" r="r" b="b"/>
              <a:pathLst>
                <a:path w="696" h="627" extrusionOk="0">
                  <a:moveTo>
                    <a:pt x="696" y="0"/>
                  </a:moveTo>
                  <a:cubicBezTo>
                    <a:pt x="617" y="20"/>
                    <a:pt x="536" y="74"/>
                    <a:pt x="512" y="150"/>
                  </a:cubicBezTo>
                  <a:cubicBezTo>
                    <a:pt x="502" y="181"/>
                    <a:pt x="470" y="200"/>
                    <a:pt x="438" y="195"/>
                  </a:cubicBezTo>
                  <a:cubicBezTo>
                    <a:pt x="416" y="192"/>
                    <a:pt x="394" y="206"/>
                    <a:pt x="389" y="228"/>
                  </a:cubicBezTo>
                  <a:cubicBezTo>
                    <a:pt x="382" y="255"/>
                    <a:pt x="358" y="278"/>
                    <a:pt x="325" y="278"/>
                  </a:cubicBezTo>
                  <a:cubicBezTo>
                    <a:pt x="163" y="278"/>
                    <a:pt x="32" y="409"/>
                    <a:pt x="32" y="571"/>
                  </a:cubicBezTo>
                  <a:cubicBezTo>
                    <a:pt x="32" y="595"/>
                    <a:pt x="19" y="616"/>
                    <a:pt x="0" y="627"/>
                  </a:cubicBezTo>
                  <a:cubicBezTo>
                    <a:pt x="645" y="627"/>
                    <a:pt x="645" y="627"/>
                    <a:pt x="645" y="627"/>
                  </a:cubicBezTo>
                  <a:cubicBezTo>
                    <a:pt x="673" y="627"/>
                    <a:pt x="696" y="605"/>
                    <a:pt x="696" y="576"/>
                  </a:cubicBezTo>
                  <a:cubicBezTo>
                    <a:pt x="696" y="0"/>
                    <a:pt x="696" y="0"/>
                    <a:pt x="696"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3"/>
            <p:cNvSpPr/>
            <p:nvPr/>
          </p:nvSpPr>
          <p:spPr>
            <a:xfrm>
              <a:off x="6527800" y="5741988"/>
              <a:ext cx="4059237" cy="630237"/>
            </a:xfrm>
            <a:custGeom>
              <a:avLst/>
              <a:gdLst/>
              <a:ahLst/>
              <a:cxnLst/>
              <a:rect l="l" t="t" r="r" b="b"/>
              <a:pathLst>
                <a:path w="1675" h="260" extrusionOk="0">
                  <a:moveTo>
                    <a:pt x="1586" y="127"/>
                  </a:moveTo>
                  <a:cubicBezTo>
                    <a:pt x="1299" y="127"/>
                    <a:pt x="1299" y="127"/>
                    <a:pt x="1299" y="127"/>
                  </a:cubicBezTo>
                  <a:cubicBezTo>
                    <a:pt x="1299" y="0"/>
                    <a:pt x="1299" y="0"/>
                    <a:pt x="1299" y="0"/>
                  </a:cubicBezTo>
                  <a:cubicBezTo>
                    <a:pt x="375" y="0"/>
                    <a:pt x="375" y="0"/>
                    <a:pt x="375" y="0"/>
                  </a:cubicBezTo>
                  <a:cubicBezTo>
                    <a:pt x="375" y="127"/>
                    <a:pt x="375" y="127"/>
                    <a:pt x="375" y="127"/>
                  </a:cubicBezTo>
                  <a:cubicBezTo>
                    <a:pt x="89" y="127"/>
                    <a:pt x="89" y="127"/>
                    <a:pt x="89" y="127"/>
                  </a:cubicBezTo>
                  <a:cubicBezTo>
                    <a:pt x="0" y="131"/>
                    <a:pt x="1" y="257"/>
                    <a:pt x="89" y="260"/>
                  </a:cubicBezTo>
                  <a:cubicBezTo>
                    <a:pt x="1586" y="260"/>
                    <a:pt x="1586" y="260"/>
                    <a:pt x="1586" y="260"/>
                  </a:cubicBezTo>
                  <a:cubicBezTo>
                    <a:pt x="1675" y="257"/>
                    <a:pt x="1674" y="131"/>
                    <a:pt x="1586" y="127"/>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3"/>
            <p:cNvSpPr/>
            <p:nvPr/>
          </p:nvSpPr>
          <p:spPr>
            <a:xfrm>
              <a:off x="7613650" y="3379788"/>
              <a:ext cx="212725" cy="584200"/>
            </a:xfrm>
            <a:custGeom>
              <a:avLst/>
              <a:gdLst/>
              <a:ahLst/>
              <a:cxnLst/>
              <a:rect l="l" t="t" r="r" b="b"/>
              <a:pathLst>
                <a:path w="88" h="241" extrusionOk="0">
                  <a:moveTo>
                    <a:pt x="0" y="241"/>
                  </a:moveTo>
                  <a:cubicBezTo>
                    <a:pt x="88" y="174"/>
                    <a:pt x="88" y="174"/>
                    <a:pt x="88" y="174"/>
                  </a:cubicBezTo>
                  <a:cubicBezTo>
                    <a:pt x="73" y="116"/>
                    <a:pt x="62" y="57"/>
                    <a:pt x="54" y="0"/>
                  </a:cubicBezTo>
                  <a:cubicBezTo>
                    <a:pt x="0" y="49"/>
                    <a:pt x="0" y="49"/>
                    <a:pt x="0" y="49"/>
                  </a:cubicBezTo>
                  <a:cubicBezTo>
                    <a:pt x="0" y="241"/>
                    <a:pt x="0" y="241"/>
                    <a:pt x="0" y="24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3"/>
            <p:cNvSpPr/>
            <p:nvPr/>
          </p:nvSpPr>
          <p:spPr>
            <a:xfrm>
              <a:off x="7507288" y="4027488"/>
              <a:ext cx="2095499" cy="1389062"/>
            </a:xfrm>
            <a:custGeom>
              <a:avLst/>
              <a:gdLst/>
              <a:ahLst/>
              <a:cxnLst/>
              <a:rect l="l" t="t" r="r" b="b"/>
              <a:pathLst>
                <a:path w="865" h="573" extrusionOk="0">
                  <a:moveTo>
                    <a:pt x="297" y="573"/>
                  </a:moveTo>
                  <a:cubicBezTo>
                    <a:pt x="562" y="573"/>
                    <a:pt x="562" y="573"/>
                    <a:pt x="562" y="573"/>
                  </a:cubicBezTo>
                  <a:cubicBezTo>
                    <a:pt x="577" y="523"/>
                    <a:pt x="615" y="481"/>
                    <a:pt x="663" y="462"/>
                  </a:cubicBezTo>
                  <a:cubicBezTo>
                    <a:pt x="680" y="331"/>
                    <a:pt x="757" y="219"/>
                    <a:pt x="865" y="153"/>
                  </a:cubicBezTo>
                  <a:cubicBezTo>
                    <a:pt x="863" y="152"/>
                    <a:pt x="862" y="151"/>
                    <a:pt x="860" y="150"/>
                  </a:cubicBezTo>
                  <a:cubicBezTo>
                    <a:pt x="858" y="149"/>
                    <a:pt x="856" y="148"/>
                    <a:pt x="854" y="147"/>
                  </a:cubicBezTo>
                  <a:cubicBezTo>
                    <a:pt x="819" y="128"/>
                    <a:pt x="785" y="106"/>
                    <a:pt x="754" y="82"/>
                  </a:cubicBezTo>
                  <a:cubicBezTo>
                    <a:pt x="649" y="0"/>
                    <a:pt x="649" y="0"/>
                    <a:pt x="649" y="0"/>
                  </a:cubicBezTo>
                  <a:cubicBezTo>
                    <a:pt x="229" y="0"/>
                    <a:pt x="229" y="0"/>
                    <a:pt x="229" y="0"/>
                  </a:cubicBezTo>
                  <a:cubicBezTo>
                    <a:pt x="117" y="86"/>
                    <a:pt x="117" y="86"/>
                    <a:pt x="117" y="86"/>
                  </a:cubicBezTo>
                  <a:cubicBezTo>
                    <a:pt x="80" y="113"/>
                    <a:pt x="41" y="137"/>
                    <a:pt x="0" y="158"/>
                  </a:cubicBezTo>
                  <a:cubicBezTo>
                    <a:pt x="105" y="224"/>
                    <a:pt x="179" y="334"/>
                    <a:pt x="195" y="463"/>
                  </a:cubicBezTo>
                  <a:cubicBezTo>
                    <a:pt x="244" y="482"/>
                    <a:pt x="282" y="523"/>
                    <a:pt x="297" y="573"/>
                  </a:cubicBezTo>
                  <a:close/>
                  <a:moveTo>
                    <a:pt x="389" y="339"/>
                  </a:moveTo>
                  <a:cubicBezTo>
                    <a:pt x="415" y="313"/>
                    <a:pt x="457" y="313"/>
                    <a:pt x="483" y="339"/>
                  </a:cubicBezTo>
                  <a:cubicBezTo>
                    <a:pt x="543" y="404"/>
                    <a:pt x="454" y="493"/>
                    <a:pt x="389" y="433"/>
                  </a:cubicBezTo>
                  <a:cubicBezTo>
                    <a:pt x="363" y="407"/>
                    <a:pt x="363" y="365"/>
                    <a:pt x="389" y="3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1" name="Google Shape;891;p33"/>
          <p:cNvGrpSpPr/>
          <p:nvPr/>
        </p:nvGrpSpPr>
        <p:grpSpPr>
          <a:xfrm>
            <a:off x="1556560" y="1766839"/>
            <a:ext cx="398972" cy="400363"/>
            <a:chOff x="785813" y="1412875"/>
            <a:chExt cx="4956175" cy="4967289"/>
          </a:xfrm>
        </p:grpSpPr>
        <p:sp>
          <p:nvSpPr>
            <p:cNvPr id="892" name="Google Shape;892;p33"/>
            <p:cNvSpPr/>
            <p:nvPr/>
          </p:nvSpPr>
          <p:spPr>
            <a:xfrm>
              <a:off x="5146675" y="5780088"/>
              <a:ext cx="377825" cy="379413"/>
            </a:xfrm>
            <a:custGeom>
              <a:avLst/>
              <a:gdLst/>
              <a:ahLst/>
              <a:cxnLst/>
              <a:rect l="l" t="t" r="r" b="b"/>
              <a:pathLst>
                <a:path w="156" h="156" extrusionOk="0">
                  <a:moveTo>
                    <a:pt x="0" y="156"/>
                  </a:moveTo>
                  <a:cubicBezTo>
                    <a:pt x="156" y="0"/>
                    <a:pt x="156" y="0"/>
                    <a:pt x="156" y="0"/>
                  </a:cubicBezTo>
                  <a:cubicBezTo>
                    <a:pt x="16" y="0"/>
                    <a:pt x="16" y="0"/>
                    <a:pt x="16" y="0"/>
                  </a:cubicBezTo>
                  <a:cubicBezTo>
                    <a:pt x="7" y="0"/>
                    <a:pt x="0" y="8"/>
                    <a:pt x="0" y="17"/>
                  </a:cubicBezTo>
                  <a:lnTo>
                    <a:pt x="0" y="156"/>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3"/>
            <p:cNvSpPr/>
            <p:nvPr/>
          </p:nvSpPr>
          <p:spPr>
            <a:xfrm>
              <a:off x="785813" y="2211388"/>
              <a:ext cx="4956174" cy="442913"/>
            </a:xfrm>
            <a:custGeom>
              <a:avLst/>
              <a:gdLst/>
              <a:ahLst/>
              <a:cxnLst/>
              <a:rect l="l" t="t" r="r" b="b"/>
              <a:pathLst>
                <a:path w="2046" h="183" extrusionOk="0">
                  <a:moveTo>
                    <a:pt x="0" y="183"/>
                  </a:moveTo>
                  <a:cubicBezTo>
                    <a:pt x="2046" y="183"/>
                    <a:pt x="2046" y="183"/>
                    <a:pt x="2046" y="183"/>
                  </a:cubicBezTo>
                  <a:cubicBezTo>
                    <a:pt x="2046" y="56"/>
                    <a:pt x="2046" y="56"/>
                    <a:pt x="2046" y="56"/>
                  </a:cubicBezTo>
                  <a:cubicBezTo>
                    <a:pt x="2046" y="25"/>
                    <a:pt x="2021" y="0"/>
                    <a:pt x="1990" y="0"/>
                  </a:cubicBezTo>
                  <a:cubicBezTo>
                    <a:pt x="55" y="0"/>
                    <a:pt x="55" y="0"/>
                    <a:pt x="55" y="0"/>
                  </a:cubicBezTo>
                  <a:cubicBezTo>
                    <a:pt x="25" y="0"/>
                    <a:pt x="0" y="25"/>
                    <a:pt x="0" y="56"/>
                  </a:cubicBezTo>
                  <a:lnTo>
                    <a:pt x="0" y="183"/>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4" name="Google Shape;894;p33"/>
            <p:cNvSpPr/>
            <p:nvPr/>
          </p:nvSpPr>
          <p:spPr>
            <a:xfrm>
              <a:off x="2417763" y="4059238"/>
              <a:ext cx="1697038" cy="1978025"/>
            </a:xfrm>
            <a:custGeom>
              <a:avLst/>
              <a:gdLst/>
              <a:ahLst/>
              <a:cxnLst/>
              <a:rect l="l" t="t" r="r" b="b"/>
              <a:pathLst>
                <a:path w="700" h="816" extrusionOk="0">
                  <a:moveTo>
                    <a:pt x="350" y="0"/>
                  </a:moveTo>
                  <a:cubicBezTo>
                    <a:pt x="157" y="0"/>
                    <a:pt x="0" y="158"/>
                    <a:pt x="0" y="351"/>
                  </a:cubicBezTo>
                  <a:cubicBezTo>
                    <a:pt x="19" y="816"/>
                    <a:pt x="681" y="815"/>
                    <a:pt x="700" y="351"/>
                  </a:cubicBezTo>
                  <a:cubicBezTo>
                    <a:pt x="700" y="158"/>
                    <a:pt x="543" y="0"/>
                    <a:pt x="350" y="0"/>
                  </a:cubicBezTo>
                  <a:close/>
                  <a:moveTo>
                    <a:pt x="458" y="439"/>
                  </a:moveTo>
                  <a:cubicBezTo>
                    <a:pt x="349" y="439"/>
                    <a:pt x="349" y="439"/>
                    <a:pt x="349" y="439"/>
                  </a:cubicBezTo>
                  <a:cubicBezTo>
                    <a:pt x="314" y="439"/>
                    <a:pt x="285" y="410"/>
                    <a:pt x="285" y="375"/>
                  </a:cubicBezTo>
                  <a:cubicBezTo>
                    <a:pt x="285" y="198"/>
                    <a:pt x="285" y="198"/>
                    <a:pt x="285" y="198"/>
                  </a:cubicBezTo>
                  <a:cubicBezTo>
                    <a:pt x="289" y="114"/>
                    <a:pt x="410" y="114"/>
                    <a:pt x="413" y="198"/>
                  </a:cubicBezTo>
                  <a:cubicBezTo>
                    <a:pt x="413" y="311"/>
                    <a:pt x="413" y="311"/>
                    <a:pt x="413" y="311"/>
                  </a:cubicBezTo>
                  <a:cubicBezTo>
                    <a:pt x="458" y="311"/>
                    <a:pt x="458" y="311"/>
                    <a:pt x="458" y="311"/>
                  </a:cubicBezTo>
                  <a:cubicBezTo>
                    <a:pt x="543" y="315"/>
                    <a:pt x="543" y="436"/>
                    <a:pt x="458" y="439"/>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5" name="Google Shape;895;p33"/>
            <p:cNvSpPr/>
            <p:nvPr/>
          </p:nvSpPr>
          <p:spPr>
            <a:xfrm>
              <a:off x="5364163" y="5999163"/>
              <a:ext cx="377825" cy="381000"/>
            </a:xfrm>
            <a:custGeom>
              <a:avLst/>
              <a:gdLst/>
              <a:ahLst/>
              <a:cxnLst/>
              <a:rect l="l" t="t" r="r" b="b"/>
              <a:pathLst>
                <a:path w="156" h="157" extrusionOk="0">
                  <a:moveTo>
                    <a:pt x="156" y="0"/>
                  </a:moveTo>
                  <a:cubicBezTo>
                    <a:pt x="0" y="157"/>
                    <a:pt x="0" y="157"/>
                    <a:pt x="0" y="157"/>
                  </a:cubicBezTo>
                  <a:cubicBezTo>
                    <a:pt x="100" y="157"/>
                    <a:pt x="100" y="157"/>
                    <a:pt x="100" y="157"/>
                  </a:cubicBezTo>
                  <a:cubicBezTo>
                    <a:pt x="131" y="157"/>
                    <a:pt x="156" y="132"/>
                    <a:pt x="156" y="101"/>
                  </a:cubicBezTo>
                  <a:lnTo>
                    <a:pt x="156"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3"/>
            <p:cNvSpPr/>
            <p:nvPr/>
          </p:nvSpPr>
          <p:spPr>
            <a:xfrm>
              <a:off x="785813" y="2962275"/>
              <a:ext cx="4956174" cy="3417889"/>
            </a:xfrm>
            <a:custGeom>
              <a:avLst/>
              <a:gdLst/>
              <a:ahLst/>
              <a:cxnLst/>
              <a:rect l="l" t="t" r="r" b="b"/>
              <a:pathLst>
                <a:path w="2046" h="1409" extrusionOk="0">
                  <a:moveTo>
                    <a:pt x="2046" y="0"/>
                  </a:moveTo>
                  <a:cubicBezTo>
                    <a:pt x="0" y="0"/>
                    <a:pt x="0" y="0"/>
                    <a:pt x="0" y="0"/>
                  </a:cubicBezTo>
                  <a:cubicBezTo>
                    <a:pt x="0" y="1353"/>
                    <a:pt x="0" y="1353"/>
                    <a:pt x="0" y="1353"/>
                  </a:cubicBezTo>
                  <a:cubicBezTo>
                    <a:pt x="0" y="1384"/>
                    <a:pt x="25" y="1409"/>
                    <a:pt x="55" y="1409"/>
                  </a:cubicBezTo>
                  <a:cubicBezTo>
                    <a:pt x="1672" y="1409"/>
                    <a:pt x="1672" y="1409"/>
                    <a:pt x="1672" y="1409"/>
                  </a:cubicBezTo>
                  <a:cubicBezTo>
                    <a:pt x="1672" y="1098"/>
                    <a:pt x="1672" y="1098"/>
                    <a:pt x="1672" y="1098"/>
                  </a:cubicBezTo>
                  <a:cubicBezTo>
                    <a:pt x="1672" y="1063"/>
                    <a:pt x="1701" y="1035"/>
                    <a:pt x="1736" y="1035"/>
                  </a:cubicBezTo>
                  <a:cubicBezTo>
                    <a:pt x="2046" y="1035"/>
                    <a:pt x="2046" y="1035"/>
                    <a:pt x="2046" y="1035"/>
                  </a:cubicBezTo>
                  <a:lnTo>
                    <a:pt x="2046" y="0"/>
                  </a:lnTo>
                  <a:close/>
                  <a:moveTo>
                    <a:pt x="1024" y="1281"/>
                  </a:moveTo>
                  <a:cubicBezTo>
                    <a:pt x="428" y="1262"/>
                    <a:pt x="376" y="425"/>
                    <a:pt x="960" y="329"/>
                  </a:cubicBezTo>
                  <a:cubicBezTo>
                    <a:pt x="960" y="261"/>
                    <a:pt x="960" y="261"/>
                    <a:pt x="960" y="261"/>
                  </a:cubicBezTo>
                  <a:cubicBezTo>
                    <a:pt x="919" y="261"/>
                    <a:pt x="919" y="261"/>
                    <a:pt x="919" y="261"/>
                  </a:cubicBezTo>
                  <a:cubicBezTo>
                    <a:pt x="835" y="257"/>
                    <a:pt x="835" y="136"/>
                    <a:pt x="919" y="133"/>
                  </a:cubicBezTo>
                  <a:cubicBezTo>
                    <a:pt x="1129" y="133"/>
                    <a:pt x="1129" y="133"/>
                    <a:pt x="1129" y="133"/>
                  </a:cubicBezTo>
                  <a:cubicBezTo>
                    <a:pt x="1213" y="137"/>
                    <a:pt x="1213" y="257"/>
                    <a:pt x="1129" y="261"/>
                  </a:cubicBezTo>
                  <a:cubicBezTo>
                    <a:pt x="1088" y="261"/>
                    <a:pt x="1088" y="261"/>
                    <a:pt x="1088" y="261"/>
                  </a:cubicBezTo>
                  <a:cubicBezTo>
                    <a:pt x="1088" y="329"/>
                    <a:pt x="1088" y="329"/>
                    <a:pt x="1088" y="329"/>
                  </a:cubicBezTo>
                  <a:cubicBezTo>
                    <a:pt x="1672" y="425"/>
                    <a:pt x="1619" y="1262"/>
                    <a:pt x="1024" y="1281"/>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3"/>
            <p:cNvSpPr/>
            <p:nvPr/>
          </p:nvSpPr>
          <p:spPr>
            <a:xfrm>
              <a:off x="1066800" y="1412875"/>
              <a:ext cx="941388" cy="490537"/>
            </a:xfrm>
            <a:custGeom>
              <a:avLst/>
              <a:gdLst/>
              <a:ahLst/>
              <a:cxnLst/>
              <a:rect l="l" t="t" r="r" b="b"/>
              <a:pathLst>
                <a:path w="389" h="202" extrusionOk="0">
                  <a:moveTo>
                    <a:pt x="389" y="202"/>
                  </a:moveTo>
                  <a:cubicBezTo>
                    <a:pt x="389" y="45"/>
                    <a:pt x="389" y="45"/>
                    <a:pt x="389" y="45"/>
                  </a:cubicBezTo>
                  <a:cubicBezTo>
                    <a:pt x="389" y="20"/>
                    <a:pt x="369" y="0"/>
                    <a:pt x="344" y="0"/>
                  </a:cubicBezTo>
                  <a:cubicBezTo>
                    <a:pt x="46" y="0"/>
                    <a:pt x="46" y="0"/>
                    <a:pt x="46" y="0"/>
                  </a:cubicBezTo>
                  <a:cubicBezTo>
                    <a:pt x="20" y="0"/>
                    <a:pt x="0" y="20"/>
                    <a:pt x="0" y="45"/>
                  </a:cubicBezTo>
                  <a:cubicBezTo>
                    <a:pt x="0" y="202"/>
                    <a:pt x="0" y="202"/>
                    <a:pt x="0" y="202"/>
                  </a:cubicBezTo>
                  <a:lnTo>
                    <a:pt x="389"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3"/>
            <p:cNvSpPr/>
            <p:nvPr/>
          </p:nvSpPr>
          <p:spPr>
            <a:xfrm>
              <a:off x="4521200" y="1412875"/>
              <a:ext cx="944562" cy="490537"/>
            </a:xfrm>
            <a:custGeom>
              <a:avLst/>
              <a:gdLst/>
              <a:ahLst/>
              <a:cxnLst/>
              <a:rect l="l" t="t" r="r" b="b"/>
              <a:pathLst>
                <a:path w="390" h="202" extrusionOk="0">
                  <a:moveTo>
                    <a:pt x="390" y="202"/>
                  </a:moveTo>
                  <a:cubicBezTo>
                    <a:pt x="390" y="45"/>
                    <a:pt x="390" y="45"/>
                    <a:pt x="390" y="45"/>
                  </a:cubicBezTo>
                  <a:cubicBezTo>
                    <a:pt x="390" y="20"/>
                    <a:pt x="370" y="0"/>
                    <a:pt x="344" y="0"/>
                  </a:cubicBezTo>
                  <a:cubicBezTo>
                    <a:pt x="46" y="0"/>
                    <a:pt x="46" y="0"/>
                    <a:pt x="46" y="0"/>
                  </a:cubicBezTo>
                  <a:cubicBezTo>
                    <a:pt x="21" y="0"/>
                    <a:pt x="0" y="20"/>
                    <a:pt x="0" y="45"/>
                  </a:cubicBezTo>
                  <a:cubicBezTo>
                    <a:pt x="0" y="202"/>
                    <a:pt x="0" y="202"/>
                    <a:pt x="0" y="202"/>
                  </a:cubicBezTo>
                  <a:lnTo>
                    <a:pt x="390" y="202"/>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B443E-3258-F2E6-F971-B641F97F077F}"/>
              </a:ext>
            </a:extLst>
          </p:cNvPr>
          <p:cNvSpPr>
            <a:spLocks noGrp="1"/>
          </p:cNvSpPr>
          <p:nvPr>
            <p:ph type="title"/>
          </p:nvPr>
        </p:nvSpPr>
        <p:spPr>
          <a:xfrm>
            <a:off x="1864950" y="2179350"/>
            <a:ext cx="5414100" cy="1615410"/>
          </a:xfrm>
        </p:spPr>
        <p:txBody>
          <a:bodyPr/>
          <a:lstStyle/>
          <a:p>
            <a:r>
              <a:rPr lang="en-US" dirty="0"/>
              <a:t>Requirements &amp; Developments</a:t>
            </a:r>
            <a:endParaRPr lang="en-IN" dirty="0"/>
          </a:p>
        </p:txBody>
      </p:sp>
      <p:sp>
        <p:nvSpPr>
          <p:cNvPr id="3" name="Title 2">
            <a:extLst>
              <a:ext uri="{FF2B5EF4-FFF2-40B4-BE49-F238E27FC236}">
                <a16:creationId xmlns:a16="http://schemas.microsoft.com/office/drawing/2014/main" id="{50952A2D-5902-21FF-CD10-3F9A3AE24BFB}"/>
              </a:ext>
            </a:extLst>
          </p:cNvPr>
          <p:cNvSpPr>
            <a:spLocks noGrp="1"/>
          </p:cNvSpPr>
          <p:nvPr>
            <p:ph type="title" idx="2"/>
          </p:nvPr>
        </p:nvSpPr>
        <p:spPr/>
        <p:txBody>
          <a:bodyPr/>
          <a:lstStyle/>
          <a:p>
            <a:r>
              <a:rPr lang="en-US" dirty="0"/>
              <a:t>02</a:t>
            </a:r>
            <a:endParaRPr lang="en-IN" dirty="0"/>
          </a:p>
        </p:txBody>
      </p:sp>
    </p:spTree>
    <p:extLst>
      <p:ext uri="{BB962C8B-B14F-4D97-AF65-F5344CB8AC3E}">
        <p14:creationId xmlns:p14="http://schemas.microsoft.com/office/powerpoint/2010/main" val="10689508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US" dirty="0"/>
              <a:t>Requirements and Developments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241753"/>
            <a:ext cx="7704000" cy="3456722"/>
          </a:xfrm>
        </p:spPr>
        <p:txBody>
          <a:bodyPr/>
          <a:lstStyle/>
          <a:p>
            <a:pPr marL="152400" indent="0"/>
            <a:r>
              <a:rPr lang="en-US" sz="1500" dirty="0"/>
              <a:t>1. Frontend  Developments - </a:t>
            </a:r>
          </a:p>
          <a:p>
            <a:pPr marL="323850" indent="-171450">
              <a:buFont typeface="Arial" panose="020B0604020202020204" pitchFamily="34" charset="0"/>
              <a:buChar char="•"/>
            </a:pPr>
            <a:r>
              <a:rPr lang="en-US" sz="1500" dirty="0"/>
              <a:t>The technologies used will be HTML, CSS, JavaScript.</a:t>
            </a:r>
          </a:p>
          <a:p>
            <a:pPr marL="323850" indent="-171450">
              <a:buFont typeface="Arial" panose="020B0604020202020204" pitchFamily="34" charset="0"/>
              <a:buChar char="•"/>
            </a:pPr>
            <a:r>
              <a:rPr lang="en-US" sz="1500" dirty="0"/>
              <a:t>Purpose of the website- Create a user interface where students interact with learning materials. Display personalized content based on sensor data (processed in the backend). </a:t>
            </a:r>
          </a:p>
          <a:p>
            <a:pPr marL="152400" indent="0"/>
            <a:endParaRPr lang="en-US" sz="1500" dirty="0"/>
          </a:p>
          <a:p>
            <a:pPr marL="152400" indent="0"/>
            <a:r>
              <a:rPr lang="en-US" sz="1500" dirty="0"/>
              <a:t>2. Backend  Developments–</a:t>
            </a:r>
          </a:p>
          <a:p>
            <a:pPr marL="438150" indent="-285750">
              <a:buFont typeface="Arial" panose="020B0604020202020204" pitchFamily="34" charset="0"/>
              <a:buChar char="•"/>
            </a:pPr>
            <a:r>
              <a:rPr lang="en-US" sz="1500" dirty="0"/>
              <a:t>The technologies used will be C/C++ (for sensor data processing), server-side languages for managing user data and content.</a:t>
            </a:r>
          </a:p>
          <a:p>
            <a:pPr marL="438150" indent="-285750">
              <a:buFont typeface="Arial" panose="020B0604020202020204" pitchFamily="34" charset="0"/>
              <a:buChar char="•"/>
            </a:pPr>
            <a:r>
              <a:rPr lang="en-US" sz="1500" dirty="0"/>
              <a:t>Purpose of the website- Handle sensor data processing (e.g., motion, eye tracking) using C/C++. Use a backend server to manage user accounts, learning progress, and adaptive content delivery. Integrate the microprocessor’s data (processed by C++).</a:t>
            </a:r>
          </a:p>
          <a:p>
            <a:pPr marL="152400" indent="0"/>
            <a:endParaRPr lang="en-US" sz="1500" dirty="0"/>
          </a:p>
          <a:p>
            <a:pPr marL="152400" indent="0"/>
            <a:r>
              <a:rPr lang="en-US" sz="1500" dirty="0"/>
              <a:t>3. Database Development-</a:t>
            </a:r>
          </a:p>
          <a:p>
            <a:pPr marL="438150" indent="-285750">
              <a:buFont typeface="Arial" panose="020B0604020202020204" pitchFamily="34" charset="0"/>
              <a:buChar char="•"/>
            </a:pPr>
            <a:r>
              <a:rPr lang="en-US" sz="1500" dirty="0"/>
              <a:t>Store user profiles, progress data, and content (e.g., MySQL)</a:t>
            </a:r>
          </a:p>
        </p:txBody>
      </p:sp>
    </p:spTree>
    <p:extLst>
      <p:ext uri="{BB962C8B-B14F-4D97-AF65-F5344CB8AC3E}">
        <p14:creationId xmlns:p14="http://schemas.microsoft.com/office/powerpoint/2010/main" val="891792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62BFF-44E2-9E4C-9903-CE3E16BAC6C6}"/>
              </a:ext>
            </a:extLst>
          </p:cNvPr>
          <p:cNvSpPr>
            <a:spLocks noGrp="1"/>
          </p:cNvSpPr>
          <p:nvPr>
            <p:ph type="title"/>
          </p:nvPr>
        </p:nvSpPr>
        <p:spPr/>
        <p:txBody>
          <a:bodyPr/>
          <a:lstStyle/>
          <a:p>
            <a:r>
              <a:rPr lang="en-US" dirty="0"/>
              <a:t>Challenges and Solutions</a:t>
            </a:r>
            <a:endParaRPr lang="en-IN" dirty="0"/>
          </a:p>
        </p:txBody>
      </p:sp>
      <p:sp>
        <p:nvSpPr>
          <p:cNvPr id="3" name="Title 2">
            <a:extLst>
              <a:ext uri="{FF2B5EF4-FFF2-40B4-BE49-F238E27FC236}">
                <a16:creationId xmlns:a16="http://schemas.microsoft.com/office/drawing/2014/main" id="{9BBD56CB-6707-B033-CF43-AD41411253EA}"/>
              </a:ext>
            </a:extLst>
          </p:cNvPr>
          <p:cNvSpPr>
            <a:spLocks noGrp="1"/>
          </p:cNvSpPr>
          <p:nvPr>
            <p:ph type="title" idx="2"/>
          </p:nvPr>
        </p:nvSpPr>
        <p:spPr/>
        <p:txBody>
          <a:bodyPr/>
          <a:lstStyle/>
          <a:p>
            <a:r>
              <a:rPr lang="en-US" dirty="0"/>
              <a:t>03</a:t>
            </a:r>
            <a:endParaRPr lang="en-IN" dirty="0"/>
          </a:p>
        </p:txBody>
      </p:sp>
    </p:spTree>
    <p:extLst>
      <p:ext uri="{BB962C8B-B14F-4D97-AF65-F5344CB8AC3E}">
        <p14:creationId xmlns:p14="http://schemas.microsoft.com/office/powerpoint/2010/main" val="319738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2D515-C316-2DB1-31DF-936A929F9A25}"/>
              </a:ext>
            </a:extLst>
          </p:cNvPr>
          <p:cNvSpPr>
            <a:spLocks noGrp="1"/>
          </p:cNvSpPr>
          <p:nvPr>
            <p:ph type="title"/>
          </p:nvPr>
        </p:nvSpPr>
        <p:spPr/>
        <p:txBody>
          <a:bodyPr/>
          <a:lstStyle/>
          <a:p>
            <a:r>
              <a:rPr lang="en-US" dirty="0"/>
              <a:t>Challenges and Solutions</a:t>
            </a:r>
            <a:endParaRPr lang="en-IN" dirty="0"/>
          </a:p>
        </p:txBody>
      </p:sp>
      <p:sp>
        <p:nvSpPr>
          <p:cNvPr id="4" name="Subtitle 3">
            <a:extLst>
              <a:ext uri="{FF2B5EF4-FFF2-40B4-BE49-F238E27FC236}">
                <a16:creationId xmlns:a16="http://schemas.microsoft.com/office/drawing/2014/main" id="{3F6C27B8-D787-A879-3E89-F41BDD717ABC}"/>
              </a:ext>
            </a:extLst>
          </p:cNvPr>
          <p:cNvSpPr>
            <a:spLocks noGrp="1"/>
          </p:cNvSpPr>
          <p:nvPr>
            <p:ph type="subTitle" idx="2"/>
          </p:nvPr>
        </p:nvSpPr>
        <p:spPr>
          <a:xfrm>
            <a:off x="720000" y="1417319"/>
            <a:ext cx="7159080" cy="2846815"/>
          </a:xfrm>
        </p:spPr>
        <p:txBody>
          <a:bodyPr/>
          <a:lstStyle/>
          <a:p>
            <a:pPr marL="495300" indent="-342900">
              <a:buAutoNum type="arabicPeriod"/>
            </a:pPr>
            <a:r>
              <a:rPr lang="en-US" sz="1600" dirty="0"/>
              <a:t>Real-time sensor data processing: Use efficient C/C++ algorithms and backend APIs for fast updates.</a:t>
            </a:r>
          </a:p>
          <a:p>
            <a:pPr marL="495300" indent="-342900">
              <a:buAutoNum type="arabicPeriod"/>
            </a:pPr>
            <a:r>
              <a:rPr lang="en-US" sz="1600" dirty="0"/>
              <a:t>Dynamic content personalization: Apply adaptive learning algorithms based on sensor feedback and user performance.</a:t>
            </a:r>
          </a:p>
          <a:p>
            <a:pPr marL="495300" indent="-342900">
              <a:buAutoNum type="arabicPeriod"/>
            </a:pPr>
            <a:r>
              <a:rPr lang="en-US" sz="1600" dirty="0"/>
              <a:t>User data privacy and security: Encrypt data, secure login, and use HTTPS for communication.</a:t>
            </a:r>
          </a:p>
          <a:p>
            <a:pPr marL="495300" indent="-342900">
              <a:buAutoNum type="arabicPeriod"/>
            </a:pPr>
            <a:r>
              <a:rPr lang="en-US" sz="1600" dirty="0"/>
              <a:t>Integration between C/C++ and web interface: Create APIs for smooth communication between C/C++ and the frontend.</a:t>
            </a:r>
          </a:p>
          <a:p>
            <a:pPr marL="495300" indent="-342900">
              <a:buAutoNum type="arabicPeriod"/>
            </a:pPr>
            <a:r>
              <a:rPr lang="en-US" sz="1600" dirty="0"/>
              <a:t>Cross-platform responsiveness: Use responsive HTML/CSS design to ensure accessibility on all devices.</a:t>
            </a:r>
          </a:p>
        </p:txBody>
      </p:sp>
    </p:spTree>
    <p:extLst>
      <p:ext uri="{BB962C8B-B14F-4D97-AF65-F5344CB8AC3E}">
        <p14:creationId xmlns:p14="http://schemas.microsoft.com/office/powerpoint/2010/main" val="1650094523"/>
      </p:ext>
    </p:extLst>
  </p:cSld>
  <p:clrMapOvr>
    <a:masterClrMapping/>
  </p:clrMapOvr>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208</TotalTime>
  <Words>627</Words>
  <Application>Microsoft Office PowerPoint</Application>
  <PresentationFormat>On-screen Show (16:9)</PresentationFormat>
  <Paragraphs>53</Paragraphs>
  <Slides>12</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Montserrat</vt:lpstr>
      <vt:lpstr>Actor</vt:lpstr>
      <vt:lpstr>Arial</vt:lpstr>
      <vt:lpstr>Anaheim</vt:lpstr>
      <vt:lpstr>Raleway</vt:lpstr>
      <vt:lpstr>Calibri</vt:lpstr>
      <vt:lpstr>Nunito Light</vt:lpstr>
      <vt:lpstr>Artificial Intelligence in Finance Project Proposal by Slidesgo</vt:lpstr>
      <vt:lpstr>Adaptive Mentor</vt:lpstr>
      <vt:lpstr>Table of contents</vt:lpstr>
      <vt:lpstr>Introduction</vt:lpstr>
      <vt:lpstr>Objectives of the Website</vt:lpstr>
      <vt:lpstr>Objectives</vt:lpstr>
      <vt:lpstr>Requirements &amp; Developments</vt:lpstr>
      <vt:lpstr>Requirements and Developments</vt:lpstr>
      <vt:lpstr>Challenges and Solutions</vt:lpstr>
      <vt:lpstr>Challenges and Solutions</vt:lpstr>
      <vt:lpstr>Conclusion &amp; Benefits </vt:lpstr>
      <vt:lpstr>Conclusion &amp; Benefits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Khushi</dc:creator>
  <cp:lastModifiedBy>khushihinge44@outlook.com</cp:lastModifiedBy>
  <cp:revision>3</cp:revision>
  <dcterms:modified xsi:type="dcterms:W3CDTF">2024-10-11T06:12:59Z</dcterms:modified>
</cp:coreProperties>
</file>