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7818" y="1164122"/>
            <a:ext cx="5514810" cy="452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AICTE,MIC-Student Innovation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Code:SIH1486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Student Innovation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Gladiators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Khushii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Guptaa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(AISHE):19793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MAHATMA GANDHI INSTITUTE OF TECHNOLOGY</a:t>
            </a:r>
            <a:endParaRPr dirty="0"/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Travel and Tourism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32251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 The tourism industry is vital to the growth of the majority of developing economies, with the potential to create millions of jobs and promote entrepreneurship and innovation.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 Developing a platform that includes innovative features for better user experience. 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Targeting specific users in rural areas and physically challenged people.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6627C26-E39C-4C03-8CE4-68EA4938CCA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454" r="454"/>
          <a:stretch>
            <a:fillRect/>
          </a:stretch>
        </p:blipFill>
        <p:spPr>
          <a:xfrm>
            <a:off x="7319837" y="144463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/>
              <a:t>Frontend -HTML ,CSS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/>
              <a:t>Geolocation-Google maps API(with internet)</a:t>
            </a:r>
            <a:r>
              <a:rPr lang="en-IN" sz="1600" dirty="0"/>
              <a:t>                                   -</a:t>
            </a:r>
            <a:r>
              <a:rPr lang="en-IN" sz="1600" dirty="0" err="1"/>
              <a:t>Mapbox</a:t>
            </a:r>
            <a:r>
              <a:rPr lang="en-IN" sz="1600" dirty="0"/>
              <a:t> API(without internet)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 err="1"/>
              <a:t>WeatherAPI</a:t>
            </a:r>
            <a:r>
              <a:rPr lang="en-IN" dirty="0"/>
              <a:t>- </a:t>
            </a:r>
            <a:r>
              <a:rPr lang="en-IN" dirty="0" err="1"/>
              <a:t>OpenWeatherMap</a:t>
            </a:r>
            <a:r>
              <a:rPr lang="en-IN" dirty="0"/>
              <a:t> API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Payment- </a:t>
            </a:r>
            <a:r>
              <a:rPr lang="en-IN" dirty="0" err="1"/>
              <a:t>Paypal</a:t>
            </a:r>
            <a:endParaRPr lang="en-IN"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Data Base- MongoDB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pt-BR" dirty="0"/>
              <a:t>VR Tools- OpenVR SDK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71550" y="1187467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u="sng" dirty="0"/>
              <a:t>Offline Services</a:t>
            </a:r>
          </a:p>
          <a:p>
            <a:r>
              <a:rPr lang="en-US" dirty="0"/>
              <a:t>Booking a travel service via SMS and calls(using toll free number) in areas where Internet is not available.</a:t>
            </a:r>
            <a:endParaRPr lang="en-US" sz="1200" dirty="0"/>
          </a:p>
          <a:p>
            <a:r>
              <a:rPr lang="en-US" b="1" u="sng" dirty="0"/>
              <a:t>VR Traveling experience</a:t>
            </a:r>
          </a:p>
          <a:p>
            <a:r>
              <a:rPr lang="en-US" dirty="0"/>
              <a:t>360-degree VR video is used to capture everything about a destination in an immersive way.</a:t>
            </a:r>
          </a:p>
          <a:p>
            <a:r>
              <a:rPr lang="en-US" b="1" u="sng" dirty="0"/>
              <a:t>Weather API</a:t>
            </a:r>
          </a:p>
          <a:p>
            <a:r>
              <a:rPr lang="en-US" dirty="0"/>
              <a:t>Integrating a weather API to provide predicted data and recommend safe, enjoyable destinations based on user preferences.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u="sng" dirty="0"/>
              <a:t>For Physically Disabled</a:t>
            </a:r>
            <a:endParaRPr lang="en-US" sz="1600" b="1" dirty="0"/>
          </a:p>
          <a:p>
            <a:r>
              <a:rPr lang="en-US" sz="1600" dirty="0"/>
              <a:t>Travelers with any physical disability can travel hassle-free. </a:t>
            </a:r>
          </a:p>
          <a:p>
            <a:r>
              <a:rPr lang="en-US" sz="1600" u="sng" dirty="0"/>
              <a:t>Visual impairment: </a:t>
            </a:r>
            <a:r>
              <a:rPr lang="en-US" sz="1600" dirty="0"/>
              <a:t>Integration of Google Lens for object scanning and instant recognition of items before them</a:t>
            </a:r>
          </a:p>
          <a:p>
            <a:endParaRPr lang="en-US" sz="1600" dirty="0"/>
          </a:p>
          <a:p>
            <a:r>
              <a:rPr lang="en-US" sz="1600" u="sng" dirty="0"/>
              <a:t>Mobility impairment: </a:t>
            </a:r>
            <a:r>
              <a:rPr lang="en-US" sz="1600" dirty="0"/>
              <a:t>Suggesting alternative locations and if any location is not physically accessible, VR travel experience is provided for them.</a:t>
            </a:r>
            <a:endParaRPr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 </a:t>
            </a:r>
            <a:r>
              <a:rPr lang="en-US" sz="1200" b="1" dirty="0" err="1">
                <a:solidFill>
                  <a:srgbClr val="5D7C3F"/>
                </a:solidFill>
              </a:rPr>
              <a:t>Khushii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Guptaa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 Tech			Stream:  CSB			Year: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N </a:t>
            </a:r>
            <a:r>
              <a:rPr lang="en-US" sz="1200" b="1" dirty="0" err="1">
                <a:solidFill>
                  <a:srgbClr val="5D7C3F"/>
                </a:solidFill>
              </a:rPr>
              <a:t>Shrenik</a:t>
            </a:r>
            <a:r>
              <a:rPr lang="en-US" sz="1200" b="1" dirty="0">
                <a:solidFill>
                  <a:srgbClr val="5D7C3F"/>
                </a:solidFill>
              </a:rPr>
              <a:t> Reddy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 Tech			Stream: CSB			                            Year: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N Renuka Chowdary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 Tech			Stream: CSB			                            Year: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C </a:t>
            </a:r>
            <a:r>
              <a:rPr lang="en-US" sz="1200" b="1" dirty="0" err="1">
                <a:solidFill>
                  <a:srgbClr val="5D7C3F"/>
                </a:solidFill>
              </a:rPr>
              <a:t>Sriyan</a:t>
            </a:r>
            <a:r>
              <a:rPr lang="en-US" sz="1200" b="1" dirty="0">
                <a:solidFill>
                  <a:srgbClr val="5D7C3F"/>
                </a:solidFill>
              </a:rPr>
              <a:t> Reddy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 Tech			Stream: CSB			                            Year: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S </a:t>
            </a:r>
            <a:r>
              <a:rPr lang="en-US" sz="1200" b="1" dirty="0" err="1">
                <a:solidFill>
                  <a:srgbClr val="5D7C3F"/>
                </a:solidFill>
              </a:rPr>
              <a:t>Phani</a:t>
            </a:r>
            <a:r>
              <a:rPr lang="en-US" sz="1200" b="1" dirty="0">
                <a:solidFill>
                  <a:srgbClr val="5D7C3F"/>
                </a:solidFill>
              </a:rPr>
              <a:t> Vardhan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 Tech			Stream: CSB			                           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M V </a:t>
            </a:r>
            <a:r>
              <a:rPr lang="en-US" sz="1200" b="1" dirty="0" err="1">
                <a:solidFill>
                  <a:srgbClr val="5D7C3F"/>
                </a:solidFill>
              </a:rPr>
              <a:t>Puranjay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 Tech			Stream: ECE			                           Year : III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452</Words>
  <Application>Microsoft Office PowerPoint</Application>
  <PresentationFormat>Widescreen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Libre Franklin</vt:lpstr>
      <vt:lpstr>Noto Sans Symbols</vt:lpstr>
      <vt:lpstr>Franklin Gothic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DELL</cp:lastModifiedBy>
  <cp:revision>7</cp:revision>
  <dcterms:created xsi:type="dcterms:W3CDTF">2022-02-11T07:14:46Z</dcterms:created>
  <dcterms:modified xsi:type="dcterms:W3CDTF">2023-09-27T08:35:43Z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