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1ae866804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1ae86680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1ae86680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1ae86680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1ae866804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1ae86680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1ae866804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1ae8668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1ae86680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1ae86680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1ae86680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1ae86680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1ae86680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1ae86680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1ae866804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1ae86680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1ae86680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1ae86680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1ae86680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1ae86680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1ae86680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1ae86680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1ae86680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ae86680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1ae86680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1ae86680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1ae86680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1ae86680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1ae86680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1ae8668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1ae86680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1ae86680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1ae86680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1ae86680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1ae86680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1ae86680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mailto:kull@email.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650400"/>
            <a:ext cx="5361300" cy="15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00000"/>
                </a:solidFill>
                <a:latin typeface="Arial"/>
                <a:ea typeface="Arial"/>
                <a:cs typeface="Arial"/>
                <a:sym typeface="Arial"/>
              </a:rPr>
              <a:t>AIRLINES TICKET BOOKING SYSTEM</a:t>
            </a:r>
            <a:endParaRPr sz="3000" b="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1858700" y="3108520"/>
            <a:ext cx="5361300" cy="82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Team Members: Khushi Arora (RA1911003010198)</a:t>
            </a:r>
            <a:endParaRPr>
              <a:solidFill>
                <a:srgbClr val="000000"/>
              </a:solidFill>
            </a:endParaRPr>
          </a:p>
          <a:p>
            <a:pPr marL="0" lvl="0" indent="0" algn="ctr" rtl="0">
              <a:spcBef>
                <a:spcPts val="0"/>
              </a:spcBef>
              <a:spcAft>
                <a:spcPts val="0"/>
              </a:spcAft>
              <a:buNone/>
            </a:pPr>
            <a:r>
              <a:rPr lang="en">
                <a:solidFill>
                  <a:srgbClr val="000000"/>
                </a:solidFill>
              </a:rPr>
              <a:t>                               Heena Rungta (RA1911003010207)</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360525"/>
            <a:ext cx="7505700" cy="58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b="1">
              <a:solidFill>
                <a:srgbClr val="000000"/>
              </a:solidFill>
              <a:latin typeface="Arial"/>
              <a:ea typeface="Arial"/>
              <a:cs typeface="Arial"/>
              <a:sym typeface="Arial"/>
            </a:endParaRPr>
          </a:p>
        </p:txBody>
      </p:sp>
      <p:sp>
        <p:nvSpPr>
          <p:cNvPr id="187" name="Google Shape;187;p22"/>
          <p:cNvSpPr txBox="1">
            <a:spLocks noGrp="1"/>
          </p:cNvSpPr>
          <p:nvPr>
            <p:ph type="body" idx="1"/>
          </p:nvPr>
        </p:nvSpPr>
        <p:spPr>
          <a:xfrm>
            <a:off x="819150" y="1033500"/>
            <a:ext cx="7505700" cy="334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Airline values('1' , '1-06-21' , '18 0', 'Private');</a:t>
            </a:r>
            <a:endParaRPr/>
          </a:p>
          <a:p>
            <a:pPr marL="0" lvl="0" indent="0" algn="l" rtl="0">
              <a:spcBef>
                <a:spcPts val="0"/>
              </a:spcBef>
              <a:spcAft>
                <a:spcPts val="0"/>
              </a:spcAft>
              <a:buNone/>
            </a:pPr>
            <a:r>
              <a:rPr lang="en"/>
              <a:t>insert into Airline values('2', '2-06-21' , '10 0', 'Government');</a:t>
            </a:r>
            <a:endParaRPr/>
          </a:p>
          <a:p>
            <a:pPr marL="0" lvl="0" indent="0" algn="l" rtl="0">
              <a:spcBef>
                <a:spcPts val="0"/>
              </a:spcBef>
              <a:spcAft>
                <a:spcPts val="0"/>
              </a:spcAft>
              <a:buNone/>
            </a:pPr>
            <a:r>
              <a:rPr lang="en"/>
              <a:t>insert into Airline values('3', '3-06-21' , '75', 'Private');</a:t>
            </a:r>
            <a:endParaRPr/>
          </a:p>
          <a:p>
            <a:pPr marL="0" lvl="0" indent="0" algn="l" rtl="0">
              <a:spcBef>
                <a:spcPts val="0"/>
              </a:spcBef>
              <a:spcAft>
                <a:spcPts val="0"/>
              </a:spcAft>
              <a:buNone/>
            </a:pPr>
            <a:r>
              <a:rPr lang="en"/>
              <a:t>insert into Airline values('4', '4-06-21' , '200', 'Private');</a:t>
            </a:r>
            <a:endParaRPr/>
          </a:p>
          <a:p>
            <a:pPr marL="0" lvl="0" indent="0" algn="l" rtl="0">
              <a:spcBef>
                <a:spcPts val="0"/>
              </a:spcBef>
              <a:spcAft>
                <a:spcPts val="0"/>
              </a:spcAft>
              <a:buNone/>
            </a:pPr>
            <a:r>
              <a:rPr lang="en"/>
              <a:t>insert into Airline values('5', '5-06-21' , '15 0', 'Government');</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TicketBooking values( '1111' , 'Goa', '5000', '1-06-21' ,'10 ','1' );</a:t>
            </a:r>
            <a:endParaRPr/>
          </a:p>
          <a:p>
            <a:pPr marL="0" lvl="0" indent="0" algn="l" rtl="0">
              <a:spcBef>
                <a:spcPts val="0"/>
              </a:spcBef>
              <a:spcAft>
                <a:spcPts val="0"/>
              </a:spcAft>
              <a:buNone/>
            </a:pPr>
            <a:r>
              <a:rPr lang="en"/>
              <a:t>insert into TicketBooking values( '2222', 'Chennai', '7000', '2-06-21' ,'23','2');</a:t>
            </a:r>
            <a:endParaRPr/>
          </a:p>
          <a:p>
            <a:pPr marL="0" lvl="0" indent="0" algn="l" rtl="0">
              <a:spcBef>
                <a:spcPts val="0"/>
              </a:spcBef>
              <a:spcAft>
                <a:spcPts val="0"/>
              </a:spcAft>
              <a:buNone/>
            </a:pPr>
            <a:r>
              <a:rPr lang="en"/>
              <a:t>insert into TicketBooking values( '3333', 'Mumbai', '9000', '3-06-21' ,'45','3');</a:t>
            </a:r>
            <a:endParaRPr/>
          </a:p>
          <a:p>
            <a:pPr marL="0" lvl="0" indent="0" algn="l" rtl="0">
              <a:spcBef>
                <a:spcPts val="0"/>
              </a:spcBef>
              <a:spcAft>
                <a:spcPts val="0"/>
              </a:spcAft>
              <a:buNone/>
            </a:pPr>
            <a:r>
              <a:rPr lang="en"/>
              <a:t>insert into TicketBooking values( '4444', 'New Delhi', '15 000', '4-06-21' ,'17 ','4');</a:t>
            </a:r>
            <a:endParaRPr/>
          </a:p>
          <a:p>
            <a:pPr marL="0" lvl="0" indent="0" algn="l" rtl="0">
              <a:spcBef>
                <a:spcPts val="0"/>
              </a:spcBef>
              <a:spcAft>
                <a:spcPts val="0"/>
              </a:spcAft>
              <a:buNone/>
            </a:pPr>
            <a:r>
              <a:rPr lang="en"/>
              <a:t>insert into TicketBooking values( '5555', 'Kolkata', '3500', '5-06-21' ,'26','5');</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19150" y="440650"/>
            <a:ext cx="7505700" cy="713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193" name="Google Shape;193;p23"/>
          <p:cNvSpPr txBox="1">
            <a:spLocks noGrp="1"/>
          </p:cNvSpPr>
          <p:nvPr>
            <p:ph type="body" idx="1"/>
          </p:nvPr>
        </p:nvSpPr>
        <p:spPr>
          <a:xfrm>
            <a:off x="819150" y="1273850"/>
            <a:ext cx="7505700" cy="31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Reservation values('11' , 'Nachiketa Choudhary', 'nachi@email.com','10 0300');</a:t>
            </a:r>
            <a:endParaRPr/>
          </a:p>
          <a:p>
            <a:pPr marL="0" lvl="0" indent="0" algn="l" rtl="0">
              <a:spcBef>
                <a:spcPts val="0"/>
              </a:spcBef>
              <a:spcAft>
                <a:spcPts val="0"/>
              </a:spcAft>
              <a:buNone/>
            </a:pPr>
            <a:r>
              <a:rPr lang="en"/>
              <a:t>insert into Reservation values('12', 'Sachin Motwani', 'sachin@email.com','045045');</a:t>
            </a:r>
            <a:endParaRPr/>
          </a:p>
          <a:p>
            <a:pPr marL="0" lvl="0" indent="0" algn="l" rtl="0">
              <a:spcBef>
                <a:spcPts val="0"/>
              </a:spcBef>
              <a:spcAft>
                <a:spcPts val="0"/>
              </a:spcAft>
              <a:buNone/>
            </a:pPr>
            <a:r>
              <a:rPr lang="en"/>
              <a:t>insert into Reservation values('13 ', 'Nandita Menon', 'nandita@email.com','870870');</a:t>
            </a:r>
            <a:endParaRPr/>
          </a:p>
          <a:p>
            <a:pPr marL="0" lvl="0" indent="0" algn="l" rtl="0">
              <a:spcBef>
                <a:spcPts val="0"/>
              </a:spcBef>
              <a:spcAft>
                <a:spcPts val="0"/>
              </a:spcAft>
              <a:buNone/>
            </a:pPr>
            <a:r>
              <a:rPr lang="en"/>
              <a:t>insert into Reservation values('14', 'Shah Rukh Khan', 'srk@email.com','500500');</a:t>
            </a:r>
            <a:endParaRPr/>
          </a:p>
          <a:p>
            <a:pPr marL="0" lvl="0" indent="0" algn="l" rtl="0">
              <a:spcBef>
                <a:spcPts val="0"/>
              </a:spcBef>
              <a:spcAft>
                <a:spcPts val="0"/>
              </a:spcAft>
              <a:buNone/>
            </a:pPr>
            <a:r>
              <a:rPr lang="en"/>
              <a:t>insert into Reservation values('15 ', 'Kuldeep Yadav', '</a:t>
            </a:r>
            <a:r>
              <a:rPr lang="en" u="sng">
                <a:solidFill>
                  <a:schemeClr val="hlink"/>
                </a:solidFill>
                <a:hlinkClick r:id="rId3"/>
              </a:rPr>
              <a:t>kull@email.com</a:t>
            </a:r>
            <a:r>
              <a:rPr lang="en"/>
              <a:t>','900400');</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Passenger values('11' , 'Nachiketa Choudhary', 'nachi@email.com','10 0300');</a:t>
            </a:r>
            <a:endParaRPr/>
          </a:p>
          <a:p>
            <a:pPr marL="0" lvl="0" indent="0" algn="l" rtl="0">
              <a:spcBef>
                <a:spcPts val="0"/>
              </a:spcBef>
              <a:spcAft>
                <a:spcPts val="0"/>
              </a:spcAft>
              <a:buNone/>
            </a:pPr>
            <a:r>
              <a:rPr lang="en"/>
              <a:t>insert into Passenger values('12', 'Sachin Motwani', 'sachin@email.com','045045');</a:t>
            </a:r>
            <a:endParaRPr/>
          </a:p>
          <a:p>
            <a:pPr marL="0" lvl="0" indent="0" algn="l" rtl="0">
              <a:spcBef>
                <a:spcPts val="0"/>
              </a:spcBef>
              <a:spcAft>
                <a:spcPts val="0"/>
              </a:spcAft>
              <a:buNone/>
            </a:pPr>
            <a:r>
              <a:rPr lang="en"/>
              <a:t>insert into Passenger values('13 ', 'Nandita Menon', 'nandita@email.com','870870');</a:t>
            </a:r>
            <a:endParaRPr/>
          </a:p>
          <a:p>
            <a:pPr marL="0" lvl="0" indent="0" algn="l" rtl="0">
              <a:spcBef>
                <a:spcPts val="0"/>
              </a:spcBef>
              <a:spcAft>
                <a:spcPts val="0"/>
              </a:spcAft>
              <a:buNone/>
            </a:pPr>
            <a:r>
              <a:rPr lang="en"/>
              <a:t>insert into Passenger values('14', 'Shah Rukh Khan', 'srk@email.com','500500');</a:t>
            </a:r>
            <a:endParaRPr/>
          </a:p>
          <a:p>
            <a:pPr marL="0" lvl="0" indent="0" algn="l" rtl="0">
              <a:spcBef>
                <a:spcPts val="0"/>
              </a:spcBef>
              <a:spcAft>
                <a:spcPts val="0"/>
              </a:spcAft>
              <a:buNone/>
            </a:pPr>
            <a:r>
              <a:rPr lang="en"/>
              <a:t>insert into Passenger values('15 ', 'Kuldeep Yadav', 'kull@email.com','900400');</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320475"/>
            <a:ext cx="7505700" cy="80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199" name="Google Shape;199;p24"/>
          <p:cNvSpPr txBox="1">
            <a:spLocks noGrp="1"/>
          </p:cNvSpPr>
          <p:nvPr>
            <p:ph type="body" idx="1"/>
          </p:nvPr>
        </p:nvSpPr>
        <p:spPr>
          <a:xfrm>
            <a:off x="819150" y="1353975"/>
            <a:ext cx="7505700" cy="30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Passenger_mobile values( '11' , '8796767599');</a:t>
            </a:r>
            <a:endParaRPr/>
          </a:p>
          <a:p>
            <a:pPr marL="0" lvl="0" indent="0" algn="l" rtl="0">
              <a:spcBef>
                <a:spcPts val="0"/>
              </a:spcBef>
              <a:spcAft>
                <a:spcPts val="0"/>
              </a:spcAft>
              <a:buNone/>
            </a:pPr>
            <a:r>
              <a:rPr lang="en"/>
              <a:t>insert into Passenger_mobile values( '12', '9765236798');</a:t>
            </a:r>
            <a:endParaRPr/>
          </a:p>
          <a:p>
            <a:pPr marL="0" lvl="0" indent="0" algn="l" rtl="0">
              <a:spcBef>
                <a:spcPts val="0"/>
              </a:spcBef>
              <a:spcAft>
                <a:spcPts val="0"/>
              </a:spcAft>
              <a:buNone/>
            </a:pPr>
            <a:r>
              <a:rPr lang="en"/>
              <a:t>insert into Passenger_mobile values( '13 ', '7698764567');</a:t>
            </a:r>
            <a:endParaRPr/>
          </a:p>
          <a:p>
            <a:pPr marL="0" lvl="0" indent="0" algn="l" rtl="0">
              <a:spcBef>
                <a:spcPts val="0"/>
              </a:spcBef>
              <a:spcAft>
                <a:spcPts val="0"/>
              </a:spcAft>
              <a:buNone/>
            </a:pPr>
            <a:r>
              <a:rPr lang="en"/>
              <a:t>insert into Passenger_mobile values( '14', '9746487676');</a:t>
            </a:r>
            <a:endParaRPr/>
          </a:p>
          <a:p>
            <a:pPr marL="0" lvl="0" indent="0" algn="l" rtl="0">
              <a:spcBef>
                <a:spcPts val="0"/>
              </a:spcBef>
              <a:spcAft>
                <a:spcPts val="0"/>
              </a:spcAft>
              <a:buNone/>
            </a:pPr>
            <a:r>
              <a:rPr lang="en"/>
              <a:t>insert into Passenger_mobile values( '15 ', '6784648076');</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Admin values('1' , 'Deepak Hooda','deepak@admin.com','12-12-01' ,'123456');</a:t>
            </a:r>
            <a:endParaRPr/>
          </a:p>
          <a:p>
            <a:pPr marL="0" lvl="0" indent="0" algn="l" rtl="0">
              <a:spcBef>
                <a:spcPts val="0"/>
              </a:spcBef>
              <a:spcAft>
                <a:spcPts val="0"/>
              </a:spcAft>
              <a:buNone/>
            </a:pPr>
            <a:r>
              <a:rPr lang="en"/>
              <a:t>insert into Admin values('2', 'Suresh Raina','suresh@admin.com','15 -12-02','999111' );</a:t>
            </a:r>
            <a:endParaRPr/>
          </a:p>
          <a:p>
            <a:pPr marL="0" lvl="0" indent="0" algn="l" rtl="0">
              <a:spcBef>
                <a:spcPts val="0"/>
              </a:spcBef>
              <a:spcAft>
                <a:spcPts val="0"/>
              </a:spcAft>
              <a:buNone/>
            </a:pPr>
            <a:r>
              <a:rPr lang="en"/>
              <a:t>insert into Admin values('3', 'Mahesh Bhatt','mahesh@admin.com','20-11-01' ,'200300');</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19150" y="456675"/>
            <a:ext cx="7505700" cy="72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Insertions of values in the table</a:t>
            </a:r>
            <a:endParaRPr/>
          </a:p>
        </p:txBody>
      </p:sp>
      <p:sp>
        <p:nvSpPr>
          <p:cNvPr id="205" name="Google Shape;205;p25"/>
          <p:cNvSpPr txBox="1">
            <a:spLocks noGrp="1"/>
          </p:cNvSpPr>
          <p:nvPr>
            <p:ph type="body" idx="1"/>
          </p:nvPr>
        </p:nvSpPr>
        <p:spPr>
          <a:xfrm>
            <a:off x="819150" y="1321925"/>
            <a:ext cx="7505700" cy="311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into admin_mobile values ('1' ,'7654896587');</a:t>
            </a:r>
            <a:endParaRPr/>
          </a:p>
          <a:p>
            <a:pPr marL="0" lvl="0" indent="0" algn="l" rtl="0">
              <a:spcBef>
                <a:spcPts val="0"/>
              </a:spcBef>
              <a:spcAft>
                <a:spcPts val="0"/>
              </a:spcAft>
              <a:buNone/>
            </a:pPr>
            <a:r>
              <a:rPr lang="en"/>
              <a:t>insert into admin_mobile values ('2','5456897377');</a:t>
            </a:r>
            <a:endParaRPr/>
          </a:p>
          <a:p>
            <a:pPr marL="0" lvl="0" indent="0" algn="l" rtl="0">
              <a:spcBef>
                <a:spcPts val="0"/>
              </a:spcBef>
              <a:spcAft>
                <a:spcPts val="0"/>
              </a:spcAft>
              <a:buNone/>
            </a:pPr>
            <a:r>
              <a:rPr lang="en"/>
              <a:t>insert into admin_mobile values ('3','9944467855');</a:t>
            </a:r>
            <a:endParaRPr/>
          </a:p>
          <a:p>
            <a:pPr marL="0" lvl="0" indent="0" algn="l" rtl="0">
              <a:spcBef>
                <a:spcPts val="0"/>
              </a:spcBef>
              <a:spcAft>
                <a:spcPts val="0"/>
              </a:spcAft>
              <a:buNone/>
            </a:pPr>
            <a:endParaRPr/>
          </a:p>
          <a:p>
            <a:pPr marL="0" lvl="0" indent="0" algn="l" rtl="0">
              <a:spcBef>
                <a:spcPts val="0"/>
              </a:spcBef>
              <a:spcAft>
                <a:spcPts val="0"/>
              </a:spcAft>
              <a:buNone/>
            </a:pPr>
            <a:r>
              <a:rPr lang="en"/>
              <a:t>insert into login values('123456','065065');</a:t>
            </a:r>
            <a:endParaRPr/>
          </a:p>
          <a:p>
            <a:pPr marL="0" lvl="0" indent="0" algn="l" rtl="0">
              <a:spcBef>
                <a:spcPts val="0"/>
              </a:spcBef>
              <a:spcAft>
                <a:spcPts val="0"/>
              </a:spcAft>
              <a:buNone/>
            </a:pPr>
            <a:r>
              <a:rPr lang="en"/>
              <a:t>insert into login values('999111' ,'222333');</a:t>
            </a:r>
            <a:endParaRPr/>
          </a:p>
          <a:p>
            <a:pPr marL="0" lvl="0" indent="0" algn="l" rtl="0">
              <a:spcBef>
                <a:spcPts val="0"/>
              </a:spcBef>
              <a:spcAft>
                <a:spcPts val="0"/>
              </a:spcAft>
              <a:buNone/>
            </a:pPr>
            <a:r>
              <a:rPr lang="en"/>
              <a:t>insert into login values('200300','500700');</a:t>
            </a:r>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771100" y="432625"/>
            <a:ext cx="7505700" cy="624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PL/SQL</a:t>
            </a:r>
            <a:endParaRPr b="1">
              <a:solidFill>
                <a:srgbClr val="000000"/>
              </a:solidFill>
              <a:latin typeface="Arial"/>
              <a:ea typeface="Arial"/>
              <a:cs typeface="Arial"/>
              <a:sym typeface="Arial"/>
            </a:endParaRPr>
          </a:p>
        </p:txBody>
      </p:sp>
      <p:sp>
        <p:nvSpPr>
          <p:cNvPr id="211" name="Google Shape;211;p26"/>
          <p:cNvSpPr txBox="1">
            <a:spLocks noGrp="1"/>
          </p:cNvSpPr>
          <p:nvPr>
            <p:ph type="body" idx="1"/>
          </p:nvPr>
        </p:nvSpPr>
        <p:spPr>
          <a:xfrm>
            <a:off x="819150" y="953400"/>
            <a:ext cx="7505700" cy="348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find max cost of tickets: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a:p>
        </p:txBody>
      </p:sp>
      <p:pic>
        <p:nvPicPr>
          <p:cNvPr id="212" name="Google Shape;212;p26"/>
          <p:cNvPicPr preferRelativeResize="0"/>
          <p:nvPr/>
        </p:nvPicPr>
        <p:blipFill>
          <a:blip r:embed="rId3">
            <a:alphaModFix/>
          </a:blip>
          <a:stretch>
            <a:fillRect/>
          </a:stretch>
        </p:blipFill>
        <p:spPr>
          <a:xfrm>
            <a:off x="1724025" y="1361975"/>
            <a:ext cx="6000750" cy="322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424625"/>
            <a:ext cx="7505700" cy="4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370" b="1">
                <a:solidFill>
                  <a:srgbClr val="000000"/>
                </a:solidFill>
                <a:latin typeface="Arial"/>
                <a:ea typeface="Arial"/>
                <a:cs typeface="Arial"/>
                <a:sym typeface="Arial"/>
              </a:rPr>
              <a:t>Procedure to find the name of the admin with email, deepak@admin.com</a:t>
            </a:r>
            <a:endParaRPr sz="1370" b="1">
              <a:solidFill>
                <a:srgbClr val="000000"/>
              </a:solidFill>
              <a:latin typeface="Arial"/>
              <a:ea typeface="Arial"/>
              <a:cs typeface="Arial"/>
              <a:sym typeface="Arial"/>
            </a:endParaRPr>
          </a:p>
          <a:p>
            <a:pPr marL="0" lvl="0" indent="0" algn="l" rtl="0">
              <a:spcBef>
                <a:spcPts val="0"/>
              </a:spcBef>
              <a:spcAft>
                <a:spcPts val="0"/>
              </a:spcAft>
              <a:buSzPts val="990"/>
              <a:buNone/>
            </a:pPr>
            <a:endParaRPr sz="2700"/>
          </a:p>
        </p:txBody>
      </p:sp>
      <p:pic>
        <p:nvPicPr>
          <p:cNvPr id="219" name="Google Shape;219;p27"/>
          <p:cNvPicPr preferRelativeResize="0"/>
          <p:nvPr/>
        </p:nvPicPr>
        <p:blipFill>
          <a:blip r:embed="rId3">
            <a:alphaModFix/>
          </a:blip>
          <a:stretch>
            <a:fillRect/>
          </a:stretch>
        </p:blipFill>
        <p:spPr>
          <a:xfrm>
            <a:off x="544800" y="937375"/>
            <a:ext cx="8147876" cy="306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819150" y="464675"/>
            <a:ext cx="7505700" cy="520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755" b="1">
                <a:solidFill>
                  <a:srgbClr val="000000"/>
                </a:solidFill>
                <a:latin typeface="Arial"/>
                <a:ea typeface="Arial"/>
                <a:cs typeface="Arial"/>
                <a:sym typeface="Arial"/>
              </a:rPr>
              <a:t>To find the total number of reservations</a:t>
            </a:r>
            <a:endParaRPr sz="1755" b="1">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26" name="Google Shape;226;p28"/>
          <p:cNvPicPr preferRelativeResize="0"/>
          <p:nvPr/>
        </p:nvPicPr>
        <p:blipFill>
          <a:blip r:embed="rId3">
            <a:alphaModFix/>
          </a:blip>
          <a:stretch>
            <a:fillRect/>
          </a:stretch>
        </p:blipFill>
        <p:spPr>
          <a:xfrm>
            <a:off x="1160399" y="836050"/>
            <a:ext cx="6634974" cy="4035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19150" y="400575"/>
            <a:ext cx="7505700" cy="600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533" b="1">
                <a:solidFill>
                  <a:srgbClr val="000000"/>
                </a:solidFill>
                <a:latin typeface="Arial"/>
                <a:ea typeface="Arial"/>
                <a:cs typeface="Arial"/>
                <a:sym typeface="Arial"/>
              </a:rPr>
              <a:t>Procedure to display details of the airline with ID as 3.</a:t>
            </a:r>
            <a:endParaRPr sz="1533" b="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232" name="Google Shape;232;p29"/>
          <p:cNvSpPr txBox="1">
            <a:spLocks noGrp="1"/>
          </p:cNvSpPr>
          <p:nvPr>
            <p:ph type="body" idx="1"/>
          </p:nvPr>
        </p:nvSpPr>
        <p:spPr>
          <a:xfrm>
            <a:off x="819150" y="857250"/>
            <a:ext cx="7505700" cy="358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3" name="Google Shape;233;p29"/>
          <p:cNvPicPr preferRelativeResize="0"/>
          <p:nvPr/>
        </p:nvPicPr>
        <p:blipFill>
          <a:blip r:embed="rId3">
            <a:alphaModFix/>
          </a:blip>
          <a:stretch>
            <a:fillRect/>
          </a:stretch>
        </p:blipFill>
        <p:spPr>
          <a:xfrm>
            <a:off x="528750" y="761125"/>
            <a:ext cx="8206140" cy="387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819150" y="464675"/>
            <a:ext cx="7505700" cy="440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533" b="1">
                <a:solidFill>
                  <a:srgbClr val="000000"/>
                </a:solidFill>
                <a:latin typeface="Arial"/>
                <a:ea typeface="Arial"/>
                <a:cs typeface="Arial"/>
                <a:sym typeface="Arial"/>
              </a:rPr>
              <a:t>To find the average cost of tickets:</a:t>
            </a:r>
            <a:endParaRPr sz="1533" b="1">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40" name="Google Shape;240;p30"/>
          <p:cNvPicPr preferRelativeResize="0"/>
          <p:nvPr/>
        </p:nvPicPr>
        <p:blipFill>
          <a:blip r:embed="rId3">
            <a:alphaModFix/>
          </a:blip>
          <a:stretch>
            <a:fillRect/>
          </a:stretch>
        </p:blipFill>
        <p:spPr>
          <a:xfrm>
            <a:off x="1901875" y="872100"/>
            <a:ext cx="5717226" cy="388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31"/>
          <p:cNvSpPr txBox="1">
            <a:spLocks noGrp="1"/>
          </p:cNvSpPr>
          <p:nvPr>
            <p:ph type="body" idx="1"/>
          </p:nvPr>
        </p:nvSpPr>
        <p:spPr>
          <a:xfrm>
            <a:off x="819150" y="1818650"/>
            <a:ext cx="7505700" cy="1217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5100" b="1"/>
              <a:t>THANK YOU!</a:t>
            </a:r>
            <a:endParaRPr sz="5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6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latin typeface="Arial"/>
                <a:ea typeface="Arial"/>
                <a:cs typeface="Arial"/>
                <a:sym typeface="Arial"/>
              </a:rPr>
              <a:t>Abstract</a:t>
            </a:r>
            <a:endParaRPr b="1">
              <a:solidFill>
                <a:srgbClr val="000000"/>
              </a:solidFill>
              <a:latin typeface="Arial"/>
              <a:ea typeface="Arial"/>
              <a:cs typeface="Arial"/>
              <a:sym typeface="Arial"/>
            </a:endParaRPr>
          </a:p>
          <a:p>
            <a:pPr marL="0" lvl="0" indent="0" algn="l" rtl="0">
              <a:spcBef>
                <a:spcPts val="0"/>
              </a:spcBef>
              <a:spcAft>
                <a:spcPts val="0"/>
              </a:spcAft>
              <a:buNone/>
            </a:pPr>
            <a:endParaRPr sz="4900"/>
          </a:p>
        </p:txBody>
      </p:sp>
      <p:sp>
        <p:nvSpPr>
          <p:cNvPr id="135" name="Google Shape;135;p14"/>
          <p:cNvSpPr txBox="1">
            <a:spLocks noGrp="1"/>
          </p:cNvSpPr>
          <p:nvPr>
            <p:ph type="body" idx="1"/>
          </p:nvPr>
        </p:nvSpPr>
        <p:spPr>
          <a:xfrm>
            <a:off x="819150" y="1413700"/>
            <a:ext cx="7505700" cy="32184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7057">
                <a:solidFill>
                  <a:srgbClr val="000000"/>
                </a:solidFill>
              </a:rPr>
              <a:t>Airlines Ticket Booking System is an application of Database Management System which is used for booking and schedule information This project Airline Ticket Booking System is to provide help for the user to book their flight tickets without visiting booking counter or to any other booking vendors This system provides options for viewing different flights available with different timings for a particular date and provides customers with the facility to book a ticket, modify or cancel a particular reservation but it does not provide the customers with details of the cost of the ticket.</a:t>
            </a:r>
            <a:r>
              <a:rPr lang="en" sz="6657">
                <a:solidFill>
                  <a:srgbClr val="000000"/>
                </a:solidFill>
              </a:rPr>
              <a:t> </a:t>
            </a:r>
            <a:endParaRPr sz="6657">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5"/>
          <p:cNvSpPr txBox="1">
            <a:spLocks noGrp="1"/>
          </p:cNvSpPr>
          <p:nvPr>
            <p:ph type="body" idx="1"/>
          </p:nvPr>
        </p:nvSpPr>
        <p:spPr>
          <a:xfrm>
            <a:off x="819150" y="1052775"/>
            <a:ext cx="7505700" cy="33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SzPts val="358"/>
              <a:buNone/>
            </a:pPr>
            <a:r>
              <a:rPr lang="en" sz="1863">
                <a:solidFill>
                  <a:srgbClr val="000000"/>
                </a:solidFill>
              </a:rPr>
              <a:t>It can also manage all the information about customers, booking inquiry reservation Users can view the status and schedule of a flight directly, from the online It also provides time to time current information related to airlines schedules. It tracks all the details about the airline’s booking, ticket booking. It can keep recording airline employee detail, daily attendance, and employee salary calculation.</a:t>
            </a:r>
            <a:endParaRPr sz="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411075"/>
            <a:ext cx="7505700" cy="511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ER Diagram</a:t>
            </a:r>
            <a:r>
              <a:rPr lang="en" b="1">
                <a:latin typeface="Arial"/>
                <a:ea typeface="Arial"/>
                <a:cs typeface="Arial"/>
                <a:sym typeface="Arial"/>
              </a:rPr>
              <a:t> </a:t>
            </a:r>
            <a:endParaRPr b="1">
              <a:latin typeface="Arial"/>
              <a:ea typeface="Arial"/>
              <a:cs typeface="Arial"/>
              <a:sym typeface="Arial"/>
            </a:endParaRPr>
          </a:p>
        </p:txBody>
      </p:sp>
      <p:sp>
        <p:nvSpPr>
          <p:cNvPr id="147" name="Google Shape;147;p16"/>
          <p:cNvSpPr txBox="1">
            <a:spLocks noGrp="1"/>
          </p:cNvSpPr>
          <p:nvPr>
            <p:ph type="body" idx="1"/>
          </p:nvPr>
        </p:nvSpPr>
        <p:spPr>
          <a:xfrm>
            <a:off x="819150" y="1990725"/>
            <a:ext cx="7505700" cy="74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pic>
        <p:nvPicPr>
          <p:cNvPr id="148" name="Google Shape;148;p16"/>
          <p:cNvPicPr preferRelativeResize="0"/>
          <p:nvPr/>
        </p:nvPicPr>
        <p:blipFill>
          <a:blip r:embed="rId3">
            <a:alphaModFix/>
          </a:blip>
          <a:stretch>
            <a:fillRect/>
          </a:stretch>
        </p:blipFill>
        <p:spPr>
          <a:xfrm>
            <a:off x="1473850" y="1092875"/>
            <a:ext cx="5745076" cy="3649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381000"/>
            <a:ext cx="7505700" cy="591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00000"/>
                </a:solidFill>
                <a:latin typeface="Arial"/>
                <a:ea typeface="Arial"/>
                <a:cs typeface="Arial"/>
                <a:sym typeface="Arial"/>
              </a:rPr>
              <a:t>Relational Schema</a:t>
            </a:r>
            <a:endParaRPr b="1">
              <a:solidFill>
                <a:srgbClr val="000000"/>
              </a:solidFill>
              <a:latin typeface="Arial"/>
              <a:ea typeface="Arial"/>
              <a:cs typeface="Arial"/>
              <a:sym typeface="Arial"/>
            </a:endParaRPr>
          </a:p>
        </p:txBody>
      </p:sp>
      <p:sp>
        <p:nvSpPr>
          <p:cNvPr id="154" name="Google Shape;154;p17"/>
          <p:cNvSpPr txBox="1">
            <a:spLocks noGrp="1"/>
          </p:cNvSpPr>
          <p:nvPr>
            <p:ph type="body" idx="1"/>
          </p:nvPr>
        </p:nvSpPr>
        <p:spPr>
          <a:xfrm>
            <a:off x="819150" y="1223200"/>
            <a:ext cx="7505700" cy="321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17"/>
          <p:cNvPicPr preferRelativeResize="0"/>
          <p:nvPr/>
        </p:nvPicPr>
        <p:blipFill>
          <a:blip r:embed="rId3">
            <a:alphaModFix/>
          </a:blip>
          <a:stretch>
            <a:fillRect/>
          </a:stretch>
        </p:blipFill>
        <p:spPr>
          <a:xfrm>
            <a:off x="604588" y="1223200"/>
            <a:ext cx="7934828" cy="358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310825"/>
            <a:ext cx="7505700" cy="70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Relational Schema</a:t>
            </a:r>
            <a:endParaRPr b="1">
              <a:solidFill>
                <a:srgbClr val="000000"/>
              </a:solidFill>
              <a:latin typeface="Arial"/>
              <a:ea typeface="Arial"/>
              <a:cs typeface="Arial"/>
              <a:sym typeface="Arial"/>
            </a:endParaRPr>
          </a:p>
        </p:txBody>
      </p:sp>
      <p:sp>
        <p:nvSpPr>
          <p:cNvPr id="161" name="Google Shape;161;p18"/>
          <p:cNvSpPr txBox="1">
            <a:spLocks noGrp="1"/>
          </p:cNvSpPr>
          <p:nvPr>
            <p:ph type="body" idx="1"/>
          </p:nvPr>
        </p:nvSpPr>
        <p:spPr>
          <a:xfrm>
            <a:off x="819150" y="1163050"/>
            <a:ext cx="7505700" cy="327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In the above relation schema 9 tables were made which were as follow:</a:t>
            </a:r>
            <a:endParaRPr>
              <a:solidFill>
                <a:srgbClr val="000000"/>
              </a:solidFill>
            </a:endParaRPr>
          </a:p>
          <a:p>
            <a:pPr marL="457200" lvl="0" indent="-311150" algn="l" rtl="0">
              <a:spcBef>
                <a:spcPts val="1200"/>
              </a:spcBef>
              <a:spcAft>
                <a:spcPts val="0"/>
              </a:spcAft>
              <a:buClr>
                <a:srgbClr val="000000"/>
              </a:buClr>
              <a:buSzPts val="1300"/>
              <a:buAutoNum type="arabicPeriod"/>
            </a:pPr>
            <a:r>
              <a:rPr lang="en">
                <a:solidFill>
                  <a:srgbClr val="000000"/>
                </a:solidFill>
              </a:rPr>
              <a:t>Passenger mobile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Ticket booking</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Passenger</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Airline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Manage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Reservation</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Admin</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Admin Mobile</a:t>
            </a:r>
            <a:endParaRPr>
              <a:solidFill>
                <a:srgbClr val="000000"/>
              </a:solidFill>
            </a:endParaRPr>
          </a:p>
          <a:p>
            <a:pPr marL="457200" lvl="0" indent="-311150" algn="l" rtl="0">
              <a:spcBef>
                <a:spcPts val="0"/>
              </a:spcBef>
              <a:spcAft>
                <a:spcPts val="0"/>
              </a:spcAft>
              <a:buClr>
                <a:srgbClr val="000000"/>
              </a:buClr>
              <a:buSzPts val="1300"/>
              <a:buAutoNum type="arabicPeriod"/>
            </a:pPr>
            <a:r>
              <a:rPr lang="en">
                <a:solidFill>
                  <a:srgbClr val="000000"/>
                </a:solidFill>
              </a:rPr>
              <a:t>Login</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2031525"/>
            <a:ext cx="7505700" cy="90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Arial"/>
                <a:ea typeface="Arial"/>
                <a:cs typeface="Arial"/>
                <a:sym typeface="Arial"/>
              </a:rPr>
              <a:t>Creating Tables</a:t>
            </a:r>
            <a:endParaRPr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1753500" y="251825"/>
            <a:ext cx="5175524" cy="450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81" name="Google Shape;181;p21"/>
          <p:cNvPicPr preferRelativeResize="0"/>
          <p:nvPr/>
        </p:nvPicPr>
        <p:blipFill>
          <a:blip r:embed="rId3">
            <a:alphaModFix/>
          </a:blip>
          <a:stretch>
            <a:fillRect/>
          </a:stretch>
        </p:blipFill>
        <p:spPr>
          <a:xfrm>
            <a:off x="2010925" y="272400"/>
            <a:ext cx="4991275" cy="45987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On-screen Show (16:9)</PresentationFormat>
  <Paragraphs>70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Nunito</vt:lpstr>
      <vt:lpstr>Arial</vt:lpstr>
      <vt:lpstr>Calibri</vt:lpstr>
      <vt:lpstr>Shift</vt:lpstr>
      <vt:lpstr>AIRLINES TICKET BOOKING SYSTEM </vt:lpstr>
      <vt:lpstr>Abstract </vt:lpstr>
      <vt:lpstr>PowerPoint Presentation</vt:lpstr>
      <vt:lpstr>ER Diagram </vt:lpstr>
      <vt:lpstr>Relational Schema</vt:lpstr>
      <vt:lpstr>Relational Schema</vt:lpstr>
      <vt:lpstr>Creating Tables</vt:lpstr>
      <vt:lpstr>PowerPoint Presentation</vt:lpstr>
      <vt:lpstr>PowerPoint Presentation</vt:lpstr>
      <vt:lpstr>Insertions of values in the table</vt:lpstr>
      <vt:lpstr>Insertions of values in the table</vt:lpstr>
      <vt:lpstr>Insertions of values in the table</vt:lpstr>
      <vt:lpstr>Insertions of values in the table</vt:lpstr>
      <vt:lpstr>PL/SQL</vt:lpstr>
      <vt:lpstr>Procedure to find the name of the admin with email, deepak@admin.com </vt:lpstr>
      <vt:lpstr>To find the total number of reservations </vt:lpstr>
      <vt:lpstr>Procedure to display details of the airline with ID as 3. </vt:lpstr>
      <vt:lpstr>To find the average cost of tickets: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TICKET BOOKING SYSTEM </dc:title>
  <cp:lastModifiedBy>khushi arora</cp:lastModifiedBy>
  <cp:revision>1</cp:revision>
  <dcterms:modified xsi:type="dcterms:W3CDTF">2022-04-11T19:25:01Z</dcterms:modified>
</cp:coreProperties>
</file>