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461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4762" y="250235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9225391" y="158373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8162425" y="5870574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-762166" y="-415245"/>
            <a:ext cx="9648491" cy="21945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lnSpc>
                <a:spcPct val="350000"/>
              </a:lnSpc>
              <a:spcBef>
                <a:spcPts val="130"/>
              </a:spcBef>
              <a:buNone/>
            </a:pP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MUDHALAVAN 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1" dirty="0" sz="3600" i="1" lang="en-US" spc="15" u="sng">
                <a:solidFill>
                  <a:srgbClr val="0000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OJECT </a:t>
            </a:r>
            <a:endParaRPr b="1" dirty="0" sz="3600" i="1" spc="15" u="sng">
              <a:solidFill>
                <a:srgbClr val="0000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>
            <a:off x="1527542" y="1783079"/>
            <a:ext cx="9443314" cy="418719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>
              <a:lnSpc>
                <a:spcPct val="150000"/>
              </a:lnSpc>
            </a:pPr>
            <a:r>
              <a:rPr b="1" dirty="0" sz="3200" i="1" lang="en-US">
                <a:solidFill>
                  <a:srgbClr val="800000"/>
                </a:solidFill>
              </a:rPr>
              <a:t>STUDENT NAME: </a:t>
            </a:r>
            <a:r>
              <a:rPr altLang="en-IN"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A</a:t>
            </a:r>
            <a:r>
              <a:rPr altLang="en-IN" b="1" dirty="0" sz="3200" i="1" lang="en-US">
                <a:solidFill>
                  <a:srgbClr val="9933FF"/>
                </a:solidFill>
              </a:rPr>
              <a:t>.</a:t>
            </a:r>
            <a:r>
              <a:rPr altLang="en-IN" b="1" dirty="0" sz="3200" i="1" lang="en-US">
                <a:solidFill>
                  <a:srgbClr val="9933FF"/>
                </a:solidFill>
              </a:rPr>
              <a:t>K</a:t>
            </a:r>
            <a:r>
              <a:rPr altLang="en-IN" b="1" dirty="0" sz="3200" i="1" lang="en-US">
                <a:solidFill>
                  <a:srgbClr val="9933FF"/>
                </a:solidFill>
              </a:rPr>
              <a:t>u</a:t>
            </a:r>
            <a:r>
              <a:rPr altLang="en-IN" b="1" dirty="0" sz="3200" i="1" lang="en-US">
                <a:solidFill>
                  <a:srgbClr val="9933FF"/>
                </a:solidFill>
              </a:rPr>
              <a:t>s</a:t>
            </a:r>
            <a:r>
              <a:rPr altLang="en-IN" b="1" dirty="0" sz="3200" i="1" lang="en-US">
                <a:solidFill>
                  <a:srgbClr val="9933FF"/>
                </a:solidFill>
              </a:rPr>
              <a:t>h</a:t>
            </a:r>
            <a:r>
              <a:rPr altLang="en-IN" b="1" dirty="0" sz="3200" i="1" lang="en-US">
                <a:solidFill>
                  <a:srgbClr val="9933FF"/>
                </a:solidFill>
              </a:rPr>
              <a:t>b</a:t>
            </a:r>
            <a:r>
              <a:rPr altLang="en-IN" b="1" dirty="0" sz="3200" i="1" lang="en-US">
                <a:solidFill>
                  <a:srgbClr val="9933FF"/>
                </a:solidFill>
              </a:rPr>
              <a:t>o</a:t>
            </a:r>
            <a:r>
              <a:rPr altLang="en-IN" b="1" dirty="0" sz="3200" i="1" lang="en-US">
                <a:solidFill>
                  <a:srgbClr val="9933FF"/>
                </a:solidFill>
              </a:rPr>
              <a:t>o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endParaRPr b="1" dirty="0" sz="3200" i="1" lang="en-US">
              <a:solidFill>
                <a:srgbClr val="9933FF"/>
              </a:solidFill>
            </a:endParaRPr>
          </a:p>
          <a:p>
            <a:pPr>
              <a:lnSpc>
                <a:spcPct val="150000"/>
              </a:lnSpc>
            </a:pPr>
            <a:r>
              <a:rPr b="1" dirty="0" sz="3200" i="1" lang="en-US">
                <a:solidFill>
                  <a:srgbClr val="800000"/>
                </a:solidFill>
              </a:rPr>
              <a:t>REGISTER NO AND NMID:</a:t>
            </a:r>
            <a:r>
              <a:rPr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2</a:t>
            </a:r>
            <a:r>
              <a:rPr altLang="en-IN" b="1" dirty="0" sz="3200" i="1" lang="en-US">
                <a:solidFill>
                  <a:srgbClr val="9933FF"/>
                </a:solidFill>
              </a:rPr>
              <a:t>2</a:t>
            </a:r>
            <a:r>
              <a:rPr altLang="en-IN" b="1" dirty="0" sz="3200" i="1" lang="en-US">
                <a:solidFill>
                  <a:srgbClr val="9933FF"/>
                </a:solidFill>
              </a:rPr>
              <a:t>2</a:t>
            </a:r>
            <a:r>
              <a:rPr altLang="en-IN" b="1" dirty="0" sz="3200" i="1" lang="en-US">
                <a:solidFill>
                  <a:srgbClr val="9933FF"/>
                </a:solidFill>
              </a:rPr>
              <a:t>4</a:t>
            </a:r>
            <a:r>
              <a:rPr altLang="en-IN" b="1" dirty="0" sz="3200" i="1" lang="en-US">
                <a:solidFill>
                  <a:srgbClr val="9933FF"/>
                </a:solidFill>
              </a:rPr>
              <a:t>1</a:t>
            </a:r>
            <a:r>
              <a:rPr altLang="en-IN" b="1" dirty="0" sz="3200" i="1" lang="en-US">
                <a:solidFill>
                  <a:srgbClr val="9933FF"/>
                </a:solidFill>
              </a:rPr>
              <a:t>0</a:t>
            </a:r>
            <a:r>
              <a:rPr altLang="en-IN" b="1" dirty="0" sz="3200" i="1" lang="en-US">
                <a:solidFill>
                  <a:srgbClr val="9933FF"/>
                </a:solidFill>
              </a:rPr>
              <a:t>9</a:t>
            </a:r>
            <a:r>
              <a:rPr altLang="en-IN" b="1" dirty="0" sz="3200" i="1" lang="en-US">
                <a:solidFill>
                  <a:srgbClr val="9933FF"/>
                </a:solidFill>
              </a:rPr>
              <a:t>6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endParaRPr b="1" dirty="0" sz="3200" i="1" lang="en-US">
              <a:solidFill>
                <a:srgbClr val="9933FF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b="1" dirty="0" sz="3200" i="1" lang="en-US">
                <a:solidFill>
                  <a:srgbClr val="800000"/>
                </a:solidFill>
              </a:rPr>
              <a:t>DEPARTMENT:</a:t>
            </a:r>
            <a:r>
              <a:rPr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B</a:t>
            </a:r>
            <a:r>
              <a:rPr altLang="en-IN" b="1" dirty="0" sz="3200" i="1" lang="en-US">
                <a:solidFill>
                  <a:srgbClr val="9933FF"/>
                </a:solidFill>
              </a:rPr>
              <a:t>S</a:t>
            </a:r>
            <a:r>
              <a:rPr altLang="en-IN" b="1" dirty="0" sz="3200" i="1" lang="en-US">
                <a:solidFill>
                  <a:srgbClr val="9933FF"/>
                </a:solidFill>
              </a:rPr>
              <a:t>C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(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C</a:t>
            </a:r>
            <a:r>
              <a:rPr altLang="en-IN" b="1" dirty="0" sz="3200" i="1" lang="en-US">
                <a:solidFill>
                  <a:srgbClr val="9933FF"/>
                </a:solidFill>
              </a:rPr>
              <a:t>o</a:t>
            </a:r>
            <a:r>
              <a:rPr altLang="en-IN" b="1" dirty="0" sz="3200" i="1" lang="en-US">
                <a:solidFill>
                  <a:srgbClr val="9933FF"/>
                </a:solidFill>
              </a:rPr>
              <a:t>m</a:t>
            </a:r>
            <a:r>
              <a:rPr altLang="en-IN" b="1" dirty="0" sz="3200" i="1" lang="en-US">
                <a:solidFill>
                  <a:srgbClr val="9933FF"/>
                </a:solidFill>
              </a:rPr>
              <a:t>p</a:t>
            </a:r>
            <a:r>
              <a:rPr altLang="en-IN" b="1" dirty="0" sz="3200" i="1" lang="en-US">
                <a:solidFill>
                  <a:srgbClr val="9933FF"/>
                </a:solidFill>
              </a:rPr>
              <a:t>uter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S</a:t>
            </a:r>
            <a:r>
              <a:rPr altLang="en-IN" b="1" dirty="0" sz="3200" i="1" lang="en-US">
                <a:solidFill>
                  <a:srgbClr val="9933FF"/>
                </a:solidFill>
              </a:rPr>
              <a:t>c</a:t>
            </a:r>
            <a:r>
              <a:rPr altLang="en-IN" b="1" dirty="0" sz="3200" i="1" lang="en-US">
                <a:solidFill>
                  <a:srgbClr val="9933FF"/>
                </a:solidFill>
              </a:rPr>
              <a:t>ience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)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endParaRPr b="1" dirty="0" sz="3200" i="1" lang="en-US">
              <a:solidFill>
                <a:srgbClr val="9933FF"/>
              </a:solidFill>
            </a:endParaRPr>
          </a:p>
          <a:p>
            <a:pPr>
              <a:lnSpc>
                <a:spcPct val="150000"/>
              </a:lnSpc>
            </a:pPr>
            <a:r>
              <a:rPr b="1" dirty="0" sz="3200" i="1" lang="en-US">
                <a:solidFill>
                  <a:srgbClr val="800000"/>
                </a:solidFill>
              </a:rPr>
              <a:t>COLLEGE: </a:t>
            </a:r>
            <a:r>
              <a:rPr b="1" dirty="0" sz="3200" i="1" lang="en-US">
                <a:solidFill>
                  <a:srgbClr val="800000"/>
                </a:solidFill>
              </a:rPr>
              <a:t>COLLEGE/</a:t>
            </a:r>
            <a:r>
              <a:rPr altLang="en-IN" b="1" dirty="0" sz="3200" i="1" lang="en-US">
                <a:solidFill>
                  <a:srgbClr val="800000"/>
                </a:solidFill>
              </a:rPr>
              <a:t>:</a:t>
            </a:r>
            <a:r>
              <a:rPr altLang="en-IN"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800000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S</a:t>
            </a:r>
            <a:r>
              <a:rPr altLang="en-IN" b="1" dirty="0" sz="3200" i="1" lang="en-US">
                <a:solidFill>
                  <a:srgbClr val="9933FF"/>
                </a:solidFill>
              </a:rPr>
              <a:t>r</a:t>
            </a:r>
            <a:r>
              <a:rPr altLang="en-IN" b="1" dirty="0" sz="3200" i="1" lang="en-US">
                <a:solidFill>
                  <a:srgbClr val="9933FF"/>
                </a:solidFill>
              </a:rPr>
              <a:t>i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Balaji </a:t>
            </a:r>
            <a:r>
              <a:rPr altLang="en-IN" b="1" dirty="0" sz="3200" i="1" lang="en-US">
                <a:solidFill>
                  <a:srgbClr val="9933FF"/>
                </a:solidFill>
              </a:rPr>
              <a:t>Arts </a:t>
            </a:r>
            <a:r>
              <a:rPr altLang="en-IN" b="1" dirty="0" sz="3200" i="1" lang="en-US">
                <a:solidFill>
                  <a:srgbClr val="9933FF"/>
                </a:solidFill>
              </a:rPr>
              <a:t>and </a:t>
            </a:r>
            <a:r>
              <a:rPr altLang="en-IN" b="1" dirty="0" sz="3200" i="1" lang="en-US">
                <a:solidFill>
                  <a:srgbClr val="9933FF"/>
                </a:solidFill>
              </a:rPr>
              <a:t>S</a:t>
            </a:r>
            <a:r>
              <a:rPr altLang="en-IN" b="1" dirty="0" sz="3200" i="1" lang="en-US">
                <a:solidFill>
                  <a:srgbClr val="9933FF"/>
                </a:solidFill>
              </a:rPr>
              <a:t>c</a:t>
            </a:r>
            <a:r>
              <a:rPr altLang="en-IN" b="1" dirty="0" sz="3200" i="1" lang="en-US">
                <a:solidFill>
                  <a:srgbClr val="9933FF"/>
                </a:solidFill>
              </a:rPr>
              <a:t>i</a:t>
            </a:r>
            <a:r>
              <a:rPr altLang="en-IN" b="1" dirty="0" sz="3200" i="1" lang="en-US">
                <a:solidFill>
                  <a:srgbClr val="9933FF"/>
                </a:solidFill>
              </a:rPr>
              <a:t>ence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C</a:t>
            </a:r>
            <a:r>
              <a:rPr altLang="en-IN" b="1" dirty="0" sz="3200" i="1" lang="en-US">
                <a:solidFill>
                  <a:srgbClr val="9933FF"/>
                </a:solidFill>
              </a:rPr>
              <a:t>o</a:t>
            </a:r>
            <a:r>
              <a:rPr altLang="en-IN" b="1" dirty="0" sz="3200" i="1" lang="en-US">
                <a:solidFill>
                  <a:srgbClr val="9933FF"/>
                </a:solidFill>
              </a:rPr>
              <a:t>l</a:t>
            </a:r>
            <a:r>
              <a:rPr altLang="en-IN" b="1" dirty="0" sz="3200" i="1" lang="en-US">
                <a:solidFill>
                  <a:srgbClr val="9933FF"/>
                </a:solidFill>
              </a:rPr>
              <a:t>lege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r>
              <a:rPr altLang="en-IN" b="1" dirty="0" sz="3200" i="1" lang="en-US">
                <a:solidFill>
                  <a:srgbClr val="9933FF"/>
                </a:solidFill>
              </a:rPr>
              <a:t> </a:t>
            </a:r>
            <a:endParaRPr b="1" dirty="0" sz="3200" i="1" lang="en-US">
              <a:solidFill>
                <a:srgbClr val="9933FF"/>
              </a:solidFill>
            </a:endParaRPr>
          </a:p>
          <a:p>
            <a:pPr>
              <a:lnSpc>
                <a:spcPct val="150000"/>
              </a:lnSpc>
            </a:pPr>
            <a:r>
              <a:rPr altLang="en-IN" b="1" dirty="0" sz="3200" lang="en-US">
                <a:solidFill>
                  <a:srgbClr val="800000"/>
                </a:solidFill>
              </a:rPr>
              <a:t>U</a:t>
            </a:r>
            <a:r>
              <a:rPr altLang="en-IN" b="1" dirty="0" sz="3200" lang="en-US">
                <a:solidFill>
                  <a:srgbClr val="800000"/>
                </a:solidFill>
              </a:rPr>
              <a:t>N</a:t>
            </a:r>
            <a:r>
              <a:rPr altLang="en-IN" b="1" dirty="0" sz="3200" lang="en-US">
                <a:solidFill>
                  <a:srgbClr val="800000"/>
                </a:solidFill>
              </a:rPr>
              <a:t>I</a:t>
            </a:r>
            <a:r>
              <a:rPr altLang="en-IN" b="1" dirty="0" sz="3200" lang="en-US">
                <a:solidFill>
                  <a:srgbClr val="800000"/>
                </a:solidFill>
              </a:rPr>
              <a:t>VERSITY </a:t>
            </a:r>
            <a:r>
              <a:rPr altLang="en-IN" b="1" dirty="0" sz="3200" lang="en-US">
                <a:solidFill>
                  <a:srgbClr val="800000"/>
                </a:solidFill>
              </a:rPr>
              <a:t>:</a:t>
            </a:r>
            <a:r>
              <a:rPr altLang="en-IN" b="1" dirty="0" sz="3200" lang="en-US">
                <a:solidFill>
                  <a:srgbClr val="800000"/>
                </a:solidFill>
              </a:rPr>
              <a:t> </a:t>
            </a:r>
            <a:r>
              <a:rPr altLang="en-IN" b="1" dirty="0" sz="3200" lang="en-US">
                <a:solidFill>
                  <a:srgbClr val="800000"/>
                </a:solidFill>
              </a:rPr>
              <a:t> </a:t>
            </a:r>
            <a:r>
              <a:rPr altLang="en-IN" b="1" dirty="0" sz="3200" lang="en-US">
                <a:solidFill>
                  <a:srgbClr val="800000"/>
                </a:solidFill>
              </a:rPr>
              <a:t> </a:t>
            </a:r>
            <a:r>
              <a:rPr altLang="en-IN" b="1" dirty="0" sz="3200" lang="en-US">
                <a:solidFill>
                  <a:srgbClr val="9933FF"/>
                </a:solidFill>
              </a:rPr>
              <a:t>U</a:t>
            </a:r>
            <a:r>
              <a:rPr altLang="en-IN" b="1" dirty="0" sz="3200" lang="en-US">
                <a:solidFill>
                  <a:srgbClr val="9933FF"/>
                </a:solidFill>
              </a:rPr>
              <a:t>n</a:t>
            </a:r>
            <a:r>
              <a:rPr altLang="en-IN" b="1" dirty="0" sz="3200" lang="en-US">
                <a:solidFill>
                  <a:srgbClr val="9933FF"/>
                </a:solidFill>
              </a:rPr>
              <a:t>iversity </a:t>
            </a:r>
            <a:r>
              <a:rPr altLang="en-IN" b="1" dirty="0" sz="3200" lang="en-US">
                <a:solidFill>
                  <a:srgbClr val="9933FF"/>
                </a:solidFill>
              </a:rPr>
              <a:t>of </a:t>
            </a:r>
            <a:r>
              <a:rPr altLang="en-IN" b="1" dirty="0" sz="3200" lang="en-US">
                <a:solidFill>
                  <a:srgbClr val="9933FF"/>
                </a:solidFill>
              </a:rPr>
              <a:t>M</a:t>
            </a:r>
            <a:r>
              <a:rPr altLang="en-IN" b="1" dirty="0" sz="3200" lang="en-US">
                <a:solidFill>
                  <a:srgbClr val="9933FF"/>
                </a:solidFill>
              </a:rPr>
              <a:t>a</a:t>
            </a:r>
            <a:r>
              <a:rPr altLang="en-IN" b="1" dirty="0" sz="3200" lang="en-US">
                <a:solidFill>
                  <a:srgbClr val="9933FF"/>
                </a:solidFill>
              </a:rPr>
              <a:t>d</a:t>
            </a:r>
            <a:r>
              <a:rPr altLang="en-IN" b="1" dirty="0" sz="3200" lang="en-US">
                <a:solidFill>
                  <a:srgbClr val="9933FF"/>
                </a:solidFill>
              </a:rPr>
              <a:t>ras </a:t>
            </a:r>
            <a:endParaRPr b="1" dirty="0" sz="4000" lang="en-US">
              <a:solidFill>
                <a:srgbClr val="9933FF"/>
              </a:solidFill>
            </a:endParaRPr>
          </a:p>
        </p:txBody>
      </p:sp>
      <p:sp>
        <p:nvSpPr>
          <p:cNvPr id="1048641" name=""/>
          <p:cNvSpPr txBox="1"/>
          <p:nvPr/>
        </p:nvSpPr>
        <p:spPr>
          <a:xfrm>
            <a:off x="4524375" y="11474451"/>
            <a:ext cx="4000000" cy="5740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TextBox 8"/>
          <p:cNvSpPr txBox="1"/>
          <p:nvPr/>
        </p:nvSpPr>
        <p:spPr>
          <a:xfrm>
            <a:off x="2743200" y="2354703"/>
            <a:ext cx="8534018" cy="10566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7"/>
          <a:stretch>
            <a:fillRect/>
          </a:stretch>
        </p:blipFill>
        <p:spPr>
          <a:xfrm>
            <a:off x="5408355" y="2531904"/>
            <a:ext cx="4192667" cy="4067986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58159" y="529401"/>
            <a:ext cx="4353983" cy="4479095"/>
          </a:xfrm>
          <a:prstGeom prst="rect"/>
        </p:spPr>
      </p:pic>
      <p:sp>
        <p:nvSpPr>
          <p:cNvPr id="1048616" name=""/>
          <p:cNvSpPr txBox="1"/>
          <p:nvPr/>
        </p:nvSpPr>
        <p:spPr>
          <a:xfrm>
            <a:off x="4407446" y="956310"/>
            <a:ext cx="4000000" cy="1031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4000" lang="en-US">
                <a:solidFill>
                  <a:srgbClr val="9933FF"/>
                </a:solidFill>
                <a:latin typeface="Arial"/>
              </a:rPr>
              <a:t> 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R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e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s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u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l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ts</a:t>
            </a:r>
            <a:r>
              <a:rPr altLang="en-IN" sz="5400" lang="en-IN">
                <a:solidFill>
                  <a:srgbClr val="9933FF"/>
                </a:solidFill>
                <a:ea typeface="Times New Roman"/>
              </a:rPr>
              <a:t>📩</a:t>
            </a:r>
            <a:endParaRPr sz="5400" lang="en-IN">
              <a:solidFill>
                <a:srgbClr val="9933FF"/>
              </a:solidFill>
            </a:endParaRPr>
          </a:p>
        </p:txBody>
      </p:sp>
      <p:sp>
        <p:nvSpPr>
          <p:cNvPr id="1048617" name=""/>
          <p:cNvSpPr txBox="1"/>
          <p:nvPr/>
        </p:nvSpPr>
        <p:spPr>
          <a:xfrm>
            <a:off x="404679" y="5154778"/>
            <a:ext cx="4000000" cy="8534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8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800000"/>
                </a:solidFill>
                <a:latin typeface="Arial"/>
              </a:rPr>
              <a:t> 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S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c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r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e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enshot</a:t>
            </a:r>
            <a:r>
              <a:rPr altLang="en-IN" sz="4400" lang="en-IN">
                <a:solidFill>
                  <a:srgbClr val="800000"/>
                </a:solidFill>
                <a:ea typeface="Times New Roman"/>
              </a:rPr>
              <a:t>🎓</a:t>
            </a:r>
            <a:r>
              <a:rPr altLang="en-IN" sz="4400" lang="en-IN">
                <a:solidFill>
                  <a:srgbClr val="800000"/>
                </a:solidFill>
                <a:ea typeface="Times New Roman"/>
              </a:rPr>
              <a:t>💯</a:t>
            </a:r>
            <a:endParaRPr sz="5400" lang="en-IN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>
            <a:off x="273241" y="214115"/>
            <a:ext cx="4134205" cy="4485120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119287" y="2616769"/>
            <a:ext cx="4132574" cy="4023083"/>
          </a:xfrm>
          <a:prstGeom prst="rect"/>
        </p:spPr>
      </p:pic>
      <p:sp>
        <p:nvSpPr>
          <p:cNvPr id="1048624" name="object 4"/>
          <p:cNvSpPr/>
          <p:nvPr/>
        </p:nvSpPr>
        <p:spPr>
          <a:xfrm>
            <a:off x="9377363" y="16637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48625" name=""/>
          <p:cNvSpPr txBox="1"/>
          <p:nvPr/>
        </p:nvSpPr>
        <p:spPr>
          <a:xfrm>
            <a:off x="4407446" y="956310"/>
            <a:ext cx="4000000" cy="1031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4000" lang="en-US">
                <a:solidFill>
                  <a:srgbClr val="9933FF"/>
                </a:solidFill>
                <a:latin typeface="Arial"/>
              </a:rPr>
              <a:t> 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R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e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s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u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l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ts</a:t>
            </a:r>
            <a:r>
              <a:rPr altLang="en-IN" sz="5400" lang="en-IN">
                <a:solidFill>
                  <a:srgbClr val="9933FF"/>
                </a:solidFill>
                <a:ea typeface="Times New Roman"/>
              </a:rPr>
              <a:t>📩</a:t>
            </a:r>
            <a:endParaRPr sz="5400" lang="en-IN">
              <a:solidFill>
                <a:srgbClr val="9933FF"/>
              </a:solidFill>
            </a:endParaRPr>
          </a:p>
        </p:txBody>
      </p:sp>
      <p:sp>
        <p:nvSpPr>
          <p:cNvPr id="1048626" name=""/>
          <p:cNvSpPr txBox="1"/>
          <p:nvPr/>
        </p:nvSpPr>
        <p:spPr>
          <a:xfrm>
            <a:off x="404679" y="5154778"/>
            <a:ext cx="4000000" cy="8534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8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800000"/>
                </a:solidFill>
                <a:latin typeface="Arial"/>
              </a:rPr>
              <a:t> 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S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c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r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e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enshot</a:t>
            </a:r>
            <a:r>
              <a:rPr altLang="en-IN" sz="4400" lang="en-IN">
                <a:solidFill>
                  <a:srgbClr val="800000"/>
                </a:solidFill>
                <a:ea typeface="Times New Roman"/>
              </a:rPr>
              <a:t>🎓</a:t>
            </a:r>
            <a:r>
              <a:rPr altLang="en-IN" sz="4400" lang="en-IN">
                <a:solidFill>
                  <a:srgbClr val="800000"/>
                </a:solidFill>
                <a:ea typeface="Times New Roman"/>
              </a:rPr>
              <a:t>💯</a:t>
            </a:r>
            <a:endParaRPr sz="5400" lang="en-IN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5056" y="247893"/>
            <a:ext cx="4094050" cy="4167089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874171" y="2459868"/>
            <a:ext cx="4109054" cy="3970949"/>
          </a:xfrm>
          <a:prstGeom prst="rect"/>
        </p:spPr>
      </p:pic>
      <p:sp>
        <p:nvSpPr>
          <p:cNvPr id="1048691" name=""/>
          <p:cNvSpPr txBox="1"/>
          <p:nvPr/>
        </p:nvSpPr>
        <p:spPr>
          <a:xfrm>
            <a:off x="4095999" y="958909"/>
            <a:ext cx="4000000" cy="1031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4000" lang="en-US">
                <a:solidFill>
                  <a:srgbClr val="9933FF"/>
                </a:solidFill>
              </a:rPr>
              <a:t> </a:t>
            </a:r>
            <a:r>
              <a:rPr altLang="en-IN" sz="5400" lang="en-US">
                <a:solidFill>
                  <a:srgbClr val="9933FF"/>
                </a:solidFill>
              </a:rPr>
              <a:t>R</a:t>
            </a:r>
            <a:r>
              <a:rPr altLang="en-IN" sz="5400" lang="en-US">
                <a:solidFill>
                  <a:srgbClr val="9933FF"/>
                </a:solidFill>
              </a:rPr>
              <a:t>e</a:t>
            </a:r>
            <a:r>
              <a:rPr altLang="en-IN" sz="5400" lang="en-US">
                <a:solidFill>
                  <a:srgbClr val="9933FF"/>
                </a:solidFill>
              </a:rPr>
              <a:t>s</a:t>
            </a:r>
            <a:r>
              <a:rPr altLang="en-IN" sz="5400" lang="en-US">
                <a:solidFill>
                  <a:srgbClr val="9933FF"/>
                </a:solidFill>
              </a:rPr>
              <a:t>u</a:t>
            </a:r>
            <a:r>
              <a:rPr altLang="en-IN" sz="5400" lang="en-US">
                <a:solidFill>
                  <a:srgbClr val="9933FF"/>
                </a:solidFill>
              </a:rPr>
              <a:t>l</a:t>
            </a:r>
            <a:r>
              <a:rPr altLang="en-IN" sz="5400" lang="en-US">
                <a:solidFill>
                  <a:srgbClr val="9933FF"/>
                </a:solidFill>
              </a:rPr>
              <a:t>ts</a:t>
            </a:r>
            <a:r>
              <a:rPr altLang="en-IN" sz="5400" lang="en-IN">
                <a:solidFill>
                  <a:srgbClr val="9933FF"/>
                </a:solidFill>
              </a:rPr>
              <a:t>📩</a:t>
            </a:r>
            <a:endParaRPr sz="5400" lang="en-IN">
              <a:solidFill>
                <a:srgbClr val="9933FF"/>
              </a:solidFill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359106" y="5125998"/>
            <a:ext cx="4000000" cy="8534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8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800000"/>
                </a:solidFill>
                <a:latin typeface="Arial"/>
              </a:rPr>
              <a:t> 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S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c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r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e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enshot</a:t>
            </a:r>
            <a:r>
              <a:rPr altLang="en-IN" sz="4400" lang="en-IN">
                <a:solidFill>
                  <a:srgbClr val="800000"/>
                </a:solidFill>
                <a:ea typeface="Times New Roman"/>
              </a:rPr>
              <a:t>🎓</a:t>
            </a:r>
            <a:r>
              <a:rPr altLang="en-IN" sz="4400" lang="en-IN">
                <a:solidFill>
                  <a:srgbClr val="800000"/>
                </a:solidFill>
                <a:ea typeface="Times New Roman"/>
              </a:rPr>
              <a:t>💯</a:t>
            </a:r>
            <a:endParaRPr sz="5400" lang="en-IN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04329" y="1423136"/>
            <a:ext cx="5394108" cy="4180496"/>
          </a:xfrm>
          <a:prstGeom prst="rect"/>
        </p:spPr>
      </p:pic>
      <p:sp>
        <p:nvSpPr>
          <p:cNvPr id="1048698" name=""/>
          <p:cNvSpPr txBox="1"/>
          <p:nvPr/>
        </p:nvSpPr>
        <p:spPr>
          <a:xfrm>
            <a:off x="-825029" y="391896"/>
            <a:ext cx="4000000" cy="1031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4000" lang="en-US">
                <a:solidFill>
                  <a:srgbClr val="9933FF"/>
                </a:solidFill>
                <a:latin typeface="Arial"/>
              </a:rPr>
              <a:t> 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R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e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s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u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l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ts</a:t>
            </a:r>
            <a:r>
              <a:rPr altLang="en-IN" sz="5400" lang="en-IN">
                <a:solidFill>
                  <a:srgbClr val="9933FF"/>
                </a:solidFill>
                <a:ea typeface="Times New Roman"/>
              </a:rPr>
              <a:t>📩</a:t>
            </a:r>
            <a:endParaRPr sz="5400" lang="en-IN">
              <a:solidFill>
                <a:srgbClr val="9933FF"/>
              </a:solidFill>
            </a:endParaRPr>
          </a:p>
        </p:txBody>
      </p:sp>
      <p:sp>
        <p:nvSpPr>
          <p:cNvPr id="1048699" name=""/>
          <p:cNvSpPr txBox="1"/>
          <p:nvPr/>
        </p:nvSpPr>
        <p:spPr>
          <a:xfrm>
            <a:off x="5665405" y="5688787"/>
            <a:ext cx="4000000" cy="8534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8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800000"/>
                </a:solidFill>
                <a:latin typeface="Arial"/>
              </a:rPr>
              <a:t> 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S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c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r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e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enshot</a:t>
            </a:r>
            <a:r>
              <a:rPr altLang="en-IN" sz="4400" lang="en-IN">
                <a:solidFill>
                  <a:srgbClr val="800000"/>
                </a:solidFill>
                <a:ea typeface="Times New Roman"/>
              </a:rPr>
              <a:t>🎓</a:t>
            </a:r>
            <a:r>
              <a:rPr altLang="en-IN" sz="4400" lang="en-IN">
                <a:solidFill>
                  <a:srgbClr val="800000"/>
                </a:solidFill>
                <a:ea typeface="Times New Roman"/>
              </a:rPr>
              <a:t>💯</a:t>
            </a:r>
            <a:endParaRPr sz="5400" lang="en-IN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41603" y="181311"/>
            <a:ext cx="6937933" cy="6516501"/>
          </a:xfrm>
          <a:prstGeom prst="rect"/>
        </p:spPr>
      </p:pic>
      <p:sp>
        <p:nvSpPr>
          <p:cNvPr id="1048703" name=""/>
          <p:cNvSpPr txBox="1"/>
          <p:nvPr/>
        </p:nvSpPr>
        <p:spPr>
          <a:xfrm>
            <a:off x="6096000" y="2217820"/>
            <a:ext cx="4000000" cy="1031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4000" lang="en-US">
                <a:solidFill>
                  <a:srgbClr val="9933FF"/>
                </a:solidFill>
                <a:latin typeface="Arial"/>
              </a:rPr>
              <a:t> 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R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e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s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u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l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ts</a:t>
            </a:r>
            <a:r>
              <a:rPr altLang="en-IN" sz="5400" lang="en-IN">
                <a:solidFill>
                  <a:srgbClr val="9933FF"/>
                </a:solidFill>
                <a:ea typeface="Times New Roman"/>
              </a:rPr>
              <a:t>📩</a:t>
            </a:r>
            <a:endParaRPr sz="5400" lang="en-IN">
              <a:solidFill>
                <a:srgbClr val="9933FF"/>
              </a:solidFill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8096000" y="2923940"/>
            <a:ext cx="4000000" cy="10312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altLang="en-IN" sz="5400" lang="en-US">
                <a:solidFill>
                  <a:srgbClr val="800000"/>
                </a:solidFill>
                <a:latin typeface="Arial"/>
              </a:rPr>
              <a:t>S</a:t>
            </a:r>
            <a:r>
              <a:rPr altLang="en-IN" sz="5400" lang="en-US">
                <a:solidFill>
                  <a:srgbClr val="800000"/>
                </a:solidFill>
                <a:latin typeface="Arial"/>
              </a:rPr>
              <a:t>c</a:t>
            </a:r>
            <a:r>
              <a:rPr altLang="en-IN" sz="5400" lang="en-US">
                <a:solidFill>
                  <a:srgbClr val="800000"/>
                </a:solidFill>
                <a:latin typeface="Arial"/>
              </a:rPr>
              <a:t>r</a:t>
            </a:r>
            <a:r>
              <a:rPr altLang="en-IN" sz="5400" lang="en-US">
                <a:solidFill>
                  <a:srgbClr val="800000"/>
                </a:solidFill>
                <a:latin typeface="Arial"/>
              </a:rPr>
              <a:t>e</a:t>
            </a:r>
            <a:r>
              <a:rPr altLang="en-IN" sz="5400" lang="en-US">
                <a:solidFill>
                  <a:srgbClr val="800000"/>
                </a:solidFill>
                <a:latin typeface="Arial"/>
              </a:rPr>
              <a:t>enshot</a:t>
            </a:r>
            <a:r>
              <a:rPr altLang="en-IN" sz="5400" lang="en-IN">
                <a:solidFill>
                  <a:srgbClr val="800000"/>
                </a:solidFill>
                <a:ea typeface="Times New Roman"/>
              </a:rPr>
              <a:t>🎓</a:t>
            </a:r>
            <a:r>
              <a:rPr altLang="en-IN" sz="5400" lang="en-IN">
                <a:solidFill>
                  <a:srgbClr val="800000"/>
                </a:solidFill>
                <a:ea typeface="Times New Roman"/>
              </a:rPr>
              <a:t>💯</a:t>
            </a:r>
            <a:endParaRPr sz="5400" lang="en-IN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67457" y="223220"/>
            <a:ext cx="4673463" cy="5018947"/>
          </a:xfrm>
          <a:prstGeom prst="rect"/>
        </p:spPr>
      </p:pic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431774" y="2280227"/>
            <a:ext cx="4852731" cy="4577773"/>
          </a:xfrm>
          <a:prstGeom prst="rect"/>
        </p:spPr>
      </p:pic>
      <p:sp>
        <p:nvSpPr>
          <p:cNvPr id="1048705" name=""/>
          <p:cNvSpPr txBox="1"/>
          <p:nvPr/>
        </p:nvSpPr>
        <p:spPr>
          <a:xfrm>
            <a:off x="4425249" y="549325"/>
            <a:ext cx="5950910" cy="1031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4000" lang="en-US">
                <a:solidFill>
                  <a:srgbClr val="9933FF"/>
                </a:solidFill>
                <a:latin typeface="Arial"/>
              </a:rPr>
              <a:t> 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R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e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s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u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l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ts</a:t>
            </a:r>
            <a:r>
              <a:rPr altLang="en-IN" sz="5400" lang="en-IN">
                <a:solidFill>
                  <a:srgbClr val="9933FF"/>
                </a:solidFill>
                <a:ea typeface="Times New Roman"/>
              </a:rPr>
              <a:t>📩</a:t>
            </a:r>
            <a:endParaRPr sz="5400" lang="en-IN">
              <a:solidFill>
                <a:srgbClr val="9933FF"/>
              </a:solidFill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1040920" y="5532922"/>
            <a:ext cx="4000000" cy="8534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8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800000"/>
                </a:solidFill>
                <a:latin typeface="Arial"/>
              </a:rPr>
              <a:t> 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S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c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r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e</a:t>
            </a:r>
            <a:r>
              <a:rPr altLang="en-IN" sz="4400" lang="en-US">
                <a:solidFill>
                  <a:srgbClr val="800000"/>
                </a:solidFill>
                <a:latin typeface="Arial"/>
              </a:rPr>
              <a:t>enshot</a:t>
            </a:r>
            <a:r>
              <a:rPr altLang="en-IN" sz="4400" lang="en-IN">
                <a:solidFill>
                  <a:srgbClr val="800000"/>
                </a:solidFill>
                <a:ea typeface="Times New Roman"/>
              </a:rPr>
              <a:t>🎓</a:t>
            </a:r>
            <a:r>
              <a:rPr altLang="en-IN" sz="4400" lang="en-IN">
                <a:solidFill>
                  <a:srgbClr val="800000"/>
                </a:solidFill>
                <a:ea typeface="Times New Roman"/>
              </a:rPr>
              <a:t>💯</a:t>
            </a:r>
            <a:endParaRPr sz="5400" lang="en-IN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17348" y="1305365"/>
            <a:ext cx="6165102" cy="4505437"/>
          </a:xfrm>
          <a:prstGeom prst="rect"/>
        </p:spPr>
      </p:pic>
      <p:sp>
        <p:nvSpPr>
          <p:cNvPr id="1048707" name=""/>
          <p:cNvSpPr txBox="1"/>
          <p:nvPr/>
        </p:nvSpPr>
        <p:spPr>
          <a:xfrm>
            <a:off x="-950680" y="284927"/>
            <a:ext cx="5334244" cy="10312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4000" lang="en-US">
                <a:solidFill>
                  <a:srgbClr val="9933FF"/>
                </a:solidFill>
                <a:latin typeface="Arial"/>
              </a:rPr>
              <a:t> 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R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e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s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u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l</a:t>
            </a:r>
            <a:r>
              <a:rPr altLang="en-IN" sz="5400" lang="en-US">
                <a:solidFill>
                  <a:srgbClr val="9933FF"/>
                </a:solidFill>
                <a:latin typeface="Arial"/>
              </a:rPr>
              <a:t>ts</a:t>
            </a:r>
            <a:r>
              <a:rPr altLang="en-IN" sz="5400" lang="en-IN">
                <a:solidFill>
                  <a:srgbClr val="9933FF"/>
                </a:solidFill>
                <a:ea typeface="Times New Roman"/>
              </a:rPr>
              <a:t>📩</a:t>
            </a:r>
            <a:endParaRPr sz="5400" lang="en-IN">
              <a:solidFill>
                <a:srgbClr val="9933FF"/>
              </a:solidFill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6096000" y="5629864"/>
            <a:ext cx="4000000" cy="10312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altLang="en-IN" sz="5400" lang="en-US">
                <a:solidFill>
                  <a:srgbClr val="800000"/>
                </a:solidFill>
                <a:latin typeface="Arial"/>
              </a:rPr>
              <a:t>S</a:t>
            </a:r>
            <a:r>
              <a:rPr altLang="en-IN" sz="5400" lang="en-US">
                <a:solidFill>
                  <a:srgbClr val="800000"/>
                </a:solidFill>
                <a:latin typeface="Arial"/>
              </a:rPr>
              <a:t>c</a:t>
            </a:r>
            <a:r>
              <a:rPr altLang="en-IN" sz="5400" lang="en-US">
                <a:solidFill>
                  <a:srgbClr val="800000"/>
                </a:solidFill>
                <a:latin typeface="Arial"/>
              </a:rPr>
              <a:t>r</a:t>
            </a:r>
            <a:r>
              <a:rPr altLang="en-IN" sz="5400" lang="en-US">
                <a:solidFill>
                  <a:srgbClr val="800000"/>
                </a:solidFill>
                <a:latin typeface="Arial"/>
              </a:rPr>
              <a:t>e</a:t>
            </a:r>
            <a:r>
              <a:rPr altLang="en-IN" sz="5400" lang="en-US">
                <a:solidFill>
                  <a:srgbClr val="800000"/>
                </a:solidFill>
                <a:latin typeface="Arial"/>
              </a:rPr>
              <a:t>enshot</a:t>
            </a:r>
            <a:r>
              <a:rPr altLang="en-IN" sz="5400" lang="en-IN">
                <a:solidFill>
                  <a:srgbClr val="800000"/>
                </a:solidFill>
                <a:ea typeface="Times New Roman"/>
              </a:rPr>
              <a:t>🎓</a:t>
            </a:r>
            <a:r>
              <a:rPr altLang="en-IN" sz="5400" lang="en-IN">
                <a:solidFill>
                  <a:srgbClr val="800000"/>
                </a:solidFill>
                <a:ea typeface="Times New Roman"/>
              </a:rPr>
              <a:t>💯</a:t>
            </a:r>
            <a:endParaRPr sz="5400" lang="en-IN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1" name="object 7"/>
          <p:cNvSpPr txBox="1">
            <a:spLocks noGrp="1"/>
          </p:cNvSpPr>
          <p:nvPr>
            <p:ph type="title"/>
          </p:nvPr>
        </p:nvSpPr>
        <p:spPr>
          <a:xfrm>
            <a:off x="2540965" y="389658"/>
            <a:ext cx="5068119" cy="495935"/>
          </a:xfrm>
          <a:prstGeom prst="rect"/>
          <a:solidFill>
            <a:srgbClr val="FFFFFF"/>
          </a:solidFill>
          <a:ln w="25400">
            <a:solidFill>
              <a:srgbClr val="02A5E3"/>
            </a:solidFill>
            <a:prstDash val="dash"/>
          </a:ln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IN" dirty="0" sz="2800" lang="en-US"/>
              <a:t> </a:t>
            </a:r>
            <a:r>
              <a:rPr altLang="en-IN" dirty="0" sz="2800" lang="en-US"/>
              <a:t> </a:t>
            </a:r>
            <a:r>
              <a:rPr altLang="en-IN" dirty="0" sz="2800" lang="en-US"/>
              <a:t> </a:t>
            </a:r>
            <a:r>
              <a:rPr altLang="en-IN" dirty="0" sz="2800" lang="en-US"/>
              <a:t> </a:t>
            </a:r>
            <a:r>
              <a:rPr altLang="en-IN" dirty="0" sz="2800" lang="en-US"/>
              <a:t> </a:t>
            </a:r>
            <a:r>
              <a:rPr altLang="en-IN" dirty="0" sz="2800" lang="en-US"/>
              <a:t> </a:t>
            </a:r>
            <a:r>
              <a:rPr altLang="en-IN" dirty="0" sz="2800" lang="en-US"/>
              <a:t> </a:t>
            </a:r>
            <a:r>
              <a:rPr altLang="en-IN" dirty="0" sz="2800" lang="en-US"/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C</a:t>
            </a:r>
            <a:r>
              <a:rPr altLang="en-IN" dirty="0" sz="2800" lang="en-US">
                <a:solidFill>
                  <a:srgbClr val="6600CC"/>
                </a:solidFill>
              </a:rPr>
              <a:t>o</a:t>
            </a:r>
            <a:r>
              <a:rPr altLang="en-IN" dirty="0" sz="2800" lang="en-US">
                <a:solidFill>
                  <a:srgbClr val="6600CC"/>
                </a:solidFill>
              </a:rPr>
              <a:t>n</a:t>
            </a:r>
            <a:r>
              <a:rPr altLang="en-IN" dirty="0" sz="2800" lang="en-US">
                <a:solidFill>
                  <a:srgbClr val="6600CC"/>
                </a:solidFill>
              </a:rPr>
              <a:t>c</a:t>
            </a:r>
            <a:r>
              <a:rPr altLang="en-IN" dirty="0" sz="2800" lang="en-US">
                <a:solidFill>
                  <a:srgbClr val="6600CC"/>
                </a:solidFill>
              </a:rPr>
              <a:t>lusion </a:t>
            </a:r>
            <a:endParaRPr dirty="0" sz="2800">
              <a:solidFill>
                <a:srgbClr val="6600CC"/>
              </a:solidFill>
            </a:endParaRPr>
          </a:p>
        </p:txBody>
      </p:sp>
      <p:sp>
        <p:nvSpPr>
          <p:cNvPr id="104871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710043" y="1042034"/>
            <a:ext cx="8067386" cy="5749290"/>
          </a:xfrm>
          <a:prstGeom prst="rect"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User-Centered Design – Simple, clean, and attractive layout focusing on usability.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Responsive Development – Ensures compatibility across mobile, tablet, and desktop devices.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Showcasing Skills &amp; Projects – Well-structured sections for personal details, skills, and project highlights.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Interactive Features – Navigation bar, animations, contact form, and resume download.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Hosting &amp; Deployment – Publishing the website online using platforms like GitHub Pages, Netlify, or custom domains.</a:t>
            </a:r>
            <a:endParaRPr b="1"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D5CD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/>
          <p:nvPr/>
        </p:nvSpPr>
        <p:spPr>
          <a:xfrm rot="21600000" flipV="0">
            <a:off x="-4577001" y="11443733"/>
            <a:ext cx="10768892" cy="452225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E5E5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084930" y="-525801"/>
            <a:ext cx="5107478" cy="8887232"/>
            <a:chOff x="7448612" y="0"/>
            <a:chExt cx="4743796" cy="8254411"/>
          </a:xfrm>
        </p:grpSpPr>
        <p:sp>
          <p:nvSpPr>
            <p:cNvPr id="104864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9"/>
            <p:cNvSpPr/>
            <p:nvPr/>
          </p:nvSpPr>
          <p:spPr>
            <a:xfrm>
              <a:off x="8056221" y="0"/>
              <a:ext cx="4136034" cy="8254411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17"/>
          <p:cNvSpPr txBox="1">
            <a:spLocks noGrp="1"/>
          </p:cNvSpPr>
          <p:nvPr>
            <p:ph type="title"/>
          </p:nvPr>
        </p:nvSpPr>
        <p:spPr>
          <a:xfrm>
            <a:off x="-1028604" y="-830114"/>
            <a:ext cx="11024937" cy="5223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250000"/>
              </a:lnSpc>
              <a:spcBef>
                <a:spcPts val="130"/>
              </a:spcBef>
            </a:pPr>
            <a:r>
              <a:rPr altLang="en-IN" b="1" dirty="0" sz="6000" i="1" lang="en-US" spc="5">
                <a:solidFill>
                  <a:srgbClr val="330066"/>
                </a:solidFill>
              </a:rPr>
              <a:t> </a:t>
            </a:r>
            <a:r>
              <a:rPr altLang="en-IN" b="1" dirty="0" sz="6000" i="1" lang="en-US" spc="5">
                <a:solidFill>
                  <a:srgbClr val="330066"/>
                </a:solidFill>
              </a:rPr>
              <a:t> </a:t>
            </a:r>
            <a:r>
              <a:rPr altLang="en-IN" b="1" dirty="0" sz="6000" i="1" lang="en-US" spc="5">
                <a:solidFill>
                  <a:srgbClr val="330066"/>
                </a:solidFill>
              </a:rPr>
              <a:t> </a:t>
            </a:r>
            <a:r>
              <a:rPr altLang="en-IN" b="1" dirty="0" sz="6000" i="1" lang="en-US" spc="5">
                <a:solidFill>
                  <a:srgbClr val="330066"/>
                </a:solidFill>
              </a:rPr>
              <a:t> </a:t>
            </a:r>
            <a:r>
              <a:rPr altLang="en-IN" b="1" dirty="0" sz="6000" i="1" lang="en-US" spc="5">
                <a:solidFill>
                  <a:srgbClr val="330066"/>
                </a:solidFill>
              </a:rPr>
              <a:t> </a:t>
            </a:r>
            <a:r>
              <a:rPr altLang="en-IN" b="1" dirty="0" sz="6000" i="1" lang="en-US" spc="5">
                <a:solidFill>
                  <a:srgbClr val="330066"/>
                </a:solidFill>
              </a:rPr>
              <a:t> </a:t>
            </a:r>
            <a:r>
              <a:rPr b="1" dirty="0" sz="6000" i="1" spc="5" u="sng">
                <a:solidFill>
                  <a:srgbClr val="000000"/>
                </a:solidFill>
              </a:rPr>
              <a:t>PROJECT</a:t>
            </a:r>
            <a:r>
              <a:rPr b="1" dirty="0" sz="6000" i="1" spc="-85" u="sng">
                <a:solidFill>
                  <a:srgbClr val="000000"/>
                </a:solidFill>
              </a:rPr>
              <a:t> </a:t>
            </a:r>
            <a:r>
              <a:rPr b="1" dirty="0" sz="6000" i="1" spc="25" u="sng">
                <a:solidFill>
                  <a:srgbClr val="000000"/>
                </a:solidFill>
              </a:rPr>
              <a:t>TITLE</a:t>
            </a:r>
            <a:br>
              <a:rPr altLang="en-IN" b="1" dirty="0" sz="6000" i="1" lang="en-US" spc="25">
                <a:solidFill>
                  <a:srgbClr val="330066"/>
                </a:solidFill>
              </a:rPr>
            </a:br>
            <a:r>
              <a:rPr altLang="en-IN" b="1" dirty="0" sz="6000" i="1" lang="en-US" spc="25">
                <a:solidFill>
                  <a:srgbClr val="330066"/>
                </a:solidFill>
              </a:rPr>
              <a:t> </a:t>
            </a:r>
            <a:r>
              <a:rPr altLang="en-IN" b="1" dirty="0" sz="6000" i="1" lang="en-US" spc="25">
                <a:solidFill>
                  <a:srgbClr val="330066"/>
                </a:solidFill>
              </a:rPr>
              <a:t> </a:t>
            </a:r>
            <a:r>
              <a:rPr altLang="en-IN" b="1" dirty="0" sz="6000" i="1" lang="en-US" spc="25">
                <a:solidFill>
                  <a:srgbClr val="330066"/>
                </a:solidFill>
              </a:rPr>
              <a:t> </a:t>
            </a:r>
            <a:r>
              <a:rPr altLang="en-IN" b="1" dirty="0" sz="6000" i="1" lang="en-US" spc="25">
                <a:solidFill>
                  <a:srgbClr val="330066"/>
                </a:solidFill>
              </a:rPr>
              <a:t> </a:t>
            </a:r>
            <a:endParaRPr b="1" sz="6000" i="1">
              <a:solidFill>
                <a:srgbClr val="330066"/>
              </a:solidFill>
            </a:endParaRPr>
          </a:p>
        </p:txBody>
      </p:sp>
      <p:grpSp>
        <p:nvGrpSpPr>
          <p:cNvPr id="4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800694" y="782954"/>
            <a:ext cx="9219011" cy="6555740"/>
          </a:xfrm>
          <a:prstGeom prst="rect"/>
        </p:spPr>
        <p:txBody>
          <a:bodyPr rtlCol="0" wrap="square">
            <a:spAutoFit/>
          </a:bodyPr>
          <a:p>
            <a:pPr>
              <a:lnSpc>
                <a:spcPct val="100000"/>
              </a:lnSpc>
            </a:pPr>
            <a:r>
              <a:rPr altLang="en-IN" b="1" sz="5400" i="0" lang="en-US" u="none">
                <a:solidFill>
                  <a:srgbClr val="7030A0"/>
                </a:solidFill>
              </a:rPr>
              <a:t> </a:t>
            </a:r>
            <a:r>
              <a:rPr altLang="en-IN" b="1" sz="5400" i="0" lang="en-US" u="none">
                <a:solidFill>
                  <a:srgbClr val="7030A0"/>
                </a:solidFill>
              </a:rPr>
              <a:t> </a:t>
            </a:r>
            <a:r>
              <a:rPr altLang="en-IN" b="1" sz="5400" i="0" lang="en-US" u="none">
                <a:solidFill>
                  <a:srgbClr val="7030A0"/>
                </a:solidFill>
              </a:rPr>
              <a:t> </a:t>
            </a:r>
            <a:r>
              <a:rPr altLang="en-IN" b="1" sz="5400" i="0" lang="en-US" u="none">
                <a:solidFill>
                  <a:srgbClr val="7030A0"/>
                </a:solidFill>
              </a:rPr>
              <a:t> </a:t>
            </a:r>
            <a:r>
              <a:rPr altLang="en-IN" b="1" sz="5400" i="0" lang="en-US" u="none">
                <a:solidFill>
                  <a:srgbClr val="7030A0"/>
                </a:solidFill>
              </a:rPr>
              <a:t> </a:t>
            </a:r>
            <a:endParaRPr b="1" sz="5400" i="0" lang="en-IN" u="none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altLang="en-IN" b="1" sz="5400" i="0" lang="en-US" u="none">
                <a:solidFill>
                  <a:srgbClr val="7030A0"/>
                </a:solidFill>
              </a:rPr>
              <a:t>D</a:t>
            </a:r>
            <a:r>
              <a:rPr altLang="en-IN" b="1" sz="5400" i="0" lang="en-US" u="none">
                <a:solidFill>
                  <a:srgbClr val="7030A0"/>
                </a:solidFill>
              </a:rPr>
              <a:t>E</a:t>
            </a:r>
            <a:r>
              <a:rPr altLang="en-IN" b="1" sz="5400" i="0" lang="en-US" u="none">
                <a:solidFill>
                  <a:srgbClr val="7030A0"/>
                </a:solidFill>
              </a:rPr>
              <a:t>S</a:t>
            </a:r>
            <a:r>
              <a:rPr altLang="en-IN" b="1" sz="5400" i="0" lang="en-US" u="none">
                <a:solidFill>
                  <a:srgbClr val="7030A0"/>
                </a:solidFill>
              </a:rPr>
              <a:t>I</a:t>
            </a:r>
            <a:r>
              <a:rPr altLang="en-IN" b="1" sz="5400" i="0" lang="en-US" u="none">
                <a:solidFill>
                  <a:srgbClr val="7030A0"/>
                </a:solidFill>
              </a:rPr>
              <a:t>GN </a:t>
            </a:r>
            <a:r>
              <a:rPr altLang="en-IN" b="1" sz="5400" i="0" lang="en-US" u="none">
                <a:solidFill>
                  <a:srgbClr val="7030A0"/>
                </a:solidFill>
              </a:rPr>
              <a:t> </a:t>
            </a:r>
            <a:r>
              <a:rPr altLang="en-IN" b="1" sz="5400" i="0" lang="en-US" u="none">
                <a:solidFill>
                  <a:srgbClr val="7030A0"/>
                </a:solidFill>
              </a:rPr>
              <a:t>A</a:t>
            </a:r>
            <a:r>
              <a:rPr altLang="en-IN" b="1" sz="5400" i="0" lang="en-US" u="none">
                <a:solidFill>
                  <a:srgbClr val="7030A0"/>
                </a:solidFill>
              </a:rPr>
              <a:t>N</a:t>
            </a:r>
            <a:r>
              <a:rPr altLang="en-IN" b="1" sz="5400" i="0" lang="en-US" u="none">
                <a:solidFill>
                  <a:srgbClr val="7030A0"/>
                </a:solidFill>
              </a:rPr>
              <a:t>D</a:t>
            </a:r>
            <a:endParaRPr b="1" sz="5400" i="0" lang="en-IN" u="none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altLang="en-IN" b="1" sz="5400" i="0" lang="en-US" u="none">
                <a:solidFill>
                  <a:srgbClr val="800000"/>
                </a:solidFill>
              </a:rPr>
              <a:t> </a:t>
            </a:r>
            <a:r>
              <a:rPr altLang="en-IN" b="1" sz="5400" i="0" lang="en-US" u="none">
                <a:solidFill>
                  <a:srgbClr val="800000"/>
                </a:solidFill>
              </a:rPr>
              <a:t> </a:t>
            </a:r>
            <a:r>
              <a:rPr altLang="en-IN" b="1" sz="5400" i="0" lang="en-US" u="none">
                <a:solidFill>
                  <a:srgbClr val="800000"/>
                </a:solidFill>
              </a:rPr>
              <a:t> </a:t>
            </a:r>
            <a:r>
              <a:rPr altLang="en-IN" b="1" sz="5400" i="0" lang="en-US" u="none">
                <a:solidFill>
                  <a:srgbClr val="800000"/>
                </a:solidFill>
              </a:rPr>
              <a:t> </a:t>
            </a:r>
            <a:r>
              <a:rPr altLang="en-IN" b="1" sz="5400" i="0" lang="en-US" u="none">
                <a:solidFill>
                  <a:srgbClr val="800000"/>
                </a:solidFill>
              </a:rPr>
              <a:t> </a:t>
            </a:r>
            <a:r>
              <a:rPr altLang="en-IN" b="1" sz="5400" i="0" lang="en-US" u="none">
                <a:solidFill>
                  <a:srgbClr val="800000"/>
                </a:solidFill>
              </a:rPr>
              <a:t> </a:t>
            </a:r>
            <a:r>
              <a:rPr altLang="en-IN" b="1" sz="5400" i="0" lang="en-US" u="none">
                <a:solidFill>
                  <a:srgbClr val="800000"/>
                </a:solidFill>
              </a:rPr>
              <a:t> </a:t>
            </a:r>
            <a:r>
              <a:rPr altLang="en-IN" b="1" sz="5400" i="0" lang="en-US" u="none">
                <a:solidFill>
                  <a:srgbClr val="800000"/>
                </a:solidFill>
              </a:rPr>
              <a:t> </a:t>
            </a:r>
            <a:r>
              <a:rPr altLang="en-IN" b="1" sz="5400" i="0" lang="en-US" u="none">
                <a:solidFill>
                  <a:srgbClr val="800000"/>
                </a:solidFill>
              </a:rPr>
              <a:t> </a:t>
            </a:r>
            <a:r>
              <a:rPr altLang="en-IN" b="1" sz="5400" i="0" lang="en-US" u="none">
                <a:solidFill>
                  <a:srgbClr val="800000"/>
                </a:solidFill>
              </a:rPr>
              <a:t>D</a:t>
            </a:r>
            <a:r>
              <a:rPr altLang="en-IN" b="1" sz="5400" i="0" lang="en-US" u="none">
                <a:solidFill>
                  <a:srgbClr val="800000"/>
                </a:solidFill>
              </a:rPr>
              <a:t>E</a:t>
            </a:r>
            <a:r>
              <a:rPr altLang="en-IN" b="1" sz="5400" i="0" lang="en-US" u="none">
                <a:solidFill>
                  <a:srgbClr val="800000"/>
                </a:solidFill>
              </a:rPr>
              <a:t>V</a:t>
            </a:r>
            <a:r>
              <a:rPr altLang="en-IN" b="1" sz="5400" i="0" lang="en-US" u="none">
                <a:solidFill>
                  <a:srgbClr val="800000"/>
                </a:solidFill>
              </a:rPr>
              <a:t>E</a:t>
            </a:r>
            <a:r>
              <a:rPr altLang="en-IN" b="1" sz="5400" i="0" lang="en-US" u="none">
                <a:solidFill>
                  <a:srgbClr val="800000"/>
                </a:solidFill>
              </a:rPr>
              <a:t>LOPMENT </a:t>
            </a:r>
            <a:r>
              <a:rPr altLang="en-IN" b="1" sz="5400" i="0" lang="en-US" u="none">
                <a:solidFill>
                  <a:srgbClr val="800000"/>
                </a:solidFill>
              </a:rPr>
              <a:t>O</a:t>
            </a:r>
            <a:r>
              <a:rPr altLang="en-IN" b="1" sz="5400" i="0" lang="en-US" u="none">
                <a:solidFill>
                  <a:srgbClr val="800000"/>
                </a:solidFill>
              </a:rPr>
              <a:t>F</a:t>
            </a:r>
            <a:r>
              <a:rPr altLang="en-IN" b="1" sz="5400" i="0" lang="en-US" u="none">
                <a:solidFill>
                  <a:srgbClr val="800000"/>
                </a:solidFill>
              </a:rPr>
              <a:t> </a:t>
            </a:r>
            <a:r>
              <a:rPr altLang="en-IN" b="1" sz="5400" i="0" lang="en-US" u="none">
                <a:solidFill>
                  <a:srgbClr val="800000"/>
                </a:solidFill>
              </a:rPr>
              <a:t>A</a:t>
            </a:r>
            <a:endParaRPr b="1" sz="5400" i="0" lang="en-IN" u="none">
              <a:solidFill>
                <a:srgbClr val="800000"/>
              </a:solidFill>
            </a:endParaRPr>
          </a:p>
          <a:p>
            <a:pPr>
              <a:lnSpc>
                <a:spcPct val="100000"/>
              </a:lnSpc>
            </a:pP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P</a:t>
            </a:r>
            <a:r>
              <a:rPr altLang="en-IN" b="1" sz="5400" i="0" lang="en-US" u="none">
                <a:solidFill>
                  <a:srgbClr val="330066"/>
                </a:solidFill>
              </a:rPr>
              <a:t>E</a:t>
            </a:r>
            <a:r>
              <a:rPr altLang="en-IN" b="1" sz="5400" i="0" lang="en-US" u="none">
                <a:solidFill>
                  <a:srgbClr val="330066"/>
                </a:solidFill>
              </a:rPr>
              <a:t>R</a:t>
            </a:r>
            <a:r>
              <a:rPr altLang="en-IN" b="1" sz="5400" i="0" lang="en-US" u="none">
                <a:solidFill>
                  <a:srgbClr val="330066"/>
                </a:solidFill>
              </a:rPr>
              <a:t>S</a:t>
            </a:r>
            <a:r>
              <a:rPr altLang="en-IN" b="1" sz="5400" i="0" lang="en-US" u="none">
                <a:solidFill>
                  <a:srgbClr val="330066"/>
                </a:solidFill>
              </a:rPr>
              <a:t>ONAL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P</a:t>
            </a:r>
            <a:r>
              <a:rPr altLang="en-IN" b="1" sz="5400" i="0" lang="en-US" u="none">
                <a:solidFill>
                  <a:srgbClr val="330066"/>
                </a:solidFill>
              </a:rPr>
              <a:t>O</a:t>
            </a:r>
            <a:r>
              <a:rPr altLang="en-IN" b="1" sz="5400" i="0" lang="en-US" u="none">
                <a:solidFill>
                  <a:srgbClr val="330066"/>
                </a:solidFill>
              </a:rPr>
              <a:t>R</a:t>
            </a:r>
            <a:r>
              <a:rPr altLang="en-IN" b="1" sz="5400" i="0" lang="en-US" u="none">
                <a:solidFill>
                  <a:srgbClr val="330066"/>
                </a:solidFill>
              </a:rPr>
              <a:t>T</a:t>
            </a:r>
            <a:r>
              <a:rPr altLang="en-IN" b="1" sz="5400" i="0" lang="en-US" u="none">
                <a:solidFill>
                  <a:srgbClr val="330066"/>
                </a:solidFill>
              </a:rPr>
              <a:t>FOLIO </a:t>
            </a:r>
            <a:endParaRPr b="1" sz="5400" i="0" lang="en-IN" u="none">
              <a:solidFill>
                <a:srgbClr val="330066"/>
              </a:solidFill>
            </a:endParaRPr>
          </a:p>
          <a:p>
            <a:pPr>
              <a:lnSpc>
                <a:spcPct val="100000"/>
              </a:lnSpc>
            </a:pP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330066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W</a:t>
            </a:r>
            <a:r>
              <a:rPr altLang="en-IN" b="1" sz="5400" i="0" lang="en-US" u="none">
                <a:solidFill>
                  <a:srgbClr val="000000"/>
                </a:solidFill>
              </a:rPr>
              <a:t>E</a:t>
            </a:r>
            <a:r>
              <a:rPr altLang="en-IN" b="1" sz="5400" i="0" lang="en-US" u="none">
                <a:solidFill>
                  <a:srgbClr val="000000"/>
                </a:solidFill>
              </a:rPr>
              <a:t>B</a:t>
            </a:r>
            <a:r>
              <a:rPr altLang="en-IN" b="1" sz="5400" i="0" lang="en-US" u="none">
                <a:solidFill>
                  <a:srgbClr val="000000"/>
                </a:solidFill>
              </a:rPr>
              <a:t>SITE </a:t>
            </a:r>
            <a:r>
              <a:rPr altLang="en-IN" b="1" sz="5400" i="0" lang="en-US" u="none">
                <a:solidFill>
                  <a:srgbClr val="000000"/>
                </a:solidFill>
              </a:rPr>
              <a:t>.</a:t>
            </a:r>
            <a:r>
              <a:rPr altLang="en-IN" b="1" sz="5400" i="0" lang="en-US" u="none">
                <a:solidFill>
                  <a:srgbClr val="000000"/>
                </a:solidFill>
              </a:rPr>
              <a:t>.</a:t>
            </a:r>
            <a:r>
              <a:rPr altLang="en-IN" b="1" sz="5400" i="0" lang="en-IN" u="none">
                <a:solidFill>
                  <a:srgbClr val="000000"/>
                </a:solidFill>
              </a:rPr>
              <a:t>🎗️</a:t>
            </a:r>
            <a:r>
              <a:rPr altLang="en-IN" b="1" sz="5400" i="0" lang="en-IN" u="none">
                <a:solidFill>
                  <a:srgbClr val="000000"/>
                </a:solidFill>
              </a:rPr>
              <a:t>🪩</a:t>
            </a:r>
            <a:r>
              <a:rPr altLang="en-IN" b="1" sz="5400" i="0" lang="en-US" u="none">
                <a:solidFill>
                  <a:srgbClr val="000000"/>
                </a:solidFill>
              </a:rPr>
              <a:t>!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!</a:t>
            </a:r>
            <a:endParaRPr b="1" sz="5400" i="0" lang="en-IN" u="none">
              <a:solidFill>
                <a:srgbClr val="330066"/>
              </a:solidFill>
            </a:endParaRPr>
          </a:p>
          <a:p>
            <a:pPr>
              <a:lnSpc>
                <a:spcPct val="100000"/>
              </a:lnSpc>
            </a:pP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5400" i="0" lang="en-US" u="none">
                <a:solidFill>
                  <a:srgbClr val="000000"/>
                </a:solidFill>
              </a:rPr>
              <a:t> </a:t>
            </a:r>
            <a:r>
              <a:rPr altLang="en-IN" b="1" sz="4000" i="0" lang="en-US" u="none">
                <a:solidFill>
                  <a:srgbClr val="000000"/>
                </a:solidFill>
              </a:rPr>
              <a:t>&gt;</a:t>
            </a:r>
            <a:r>
              <a:rPr altLang="en-IN" b="1" sz="4000" i="0" lang="en-US" u="none">
                <a:solidFill>
                  <a:srgbClr val="000000"/>
                </a:solidFill>
              </a:rPr>
              <a:t>&gt;</a:t>
            </a:r>
            <a:r>
              <a:rPr altLang="en-IN" b="1" sz="4000" i="0" lang="en-US" u="none">
                <a:solidFill>
                  <a:srgbClr val="000000"/>
                </a:solidFill>
              </a:rPr>
              <a:t>&gt;</a:t>
            </a:r>
            <a:r>
              <a:rPr altLang="en-IN" b="1" sz="4000" i="0" lang="en-IN" u="none">
                <a:solidFill>
                  <a:srgbClr val="000000"/>
                </a:solidFill>
              </a:rPr>
              <a:t>👧</a:t>
            </a:r>
            <a:r>
              <a:rPr altLang="en-IN" b="1" sz="4000" i="0" lang="en-IN" u="none">
                <a:solidFill>
                  <a:srgbClr val="000000"/>
                </a:solidFill>
              </a:rPr>
              <a:t>🎓</a:t>
            </a:r>
            <a:r>
              <a:rPr altLang="en-IN" b="1" sz="4000" i="0" lang="en-IN" u="none">
                <a:solidFill>
                  <a:srgbClr val="000000"/>
                </a:solidFill>
              </a:rPr>
              <a:t>🌍</a:t>
            </a:r>
            <a:r>
              <a:rPr altLang="en-IN" b="1" sz="4000" i="0" lang="en-US" u="none">
                <a:solidFill>
                  <a:srgbClr val="000000"/>
                </a:solidFill>
              </a:rPr>
              <a:t>!</a:t>
            </a:r>
            <a:r>
              <a:rPr altLang="en-IN" b="1" sz="4000" i="0" lang="en-US" u="none">
                <a:solidFill>
                  <a:srgbClr val="000000"/>
                </a:solidFill>
              </a:rPr>
              <a:t> </a:t>
            </a:r>
            <a:r>
              <a:rPr altLang="en-IN" b="1" sz="4000" i="0" lang="en-US" u="none">
                <a:solidFill>
                  <a:srgbClr val="000000"/>
                </a:solidFill>
              </a:rPr>
              <a:t>!</a:t>
            </a:r>
            <a:endParaRPr b="1" sz="4000" i="0" lang="en-IN" u="none">
              <a:solidFill>
                <a:srgbClr val="330066"/>
              </a:solidFill>
            </a:endParaRPr>
          </a:p>
          <a:p>
            <a:pPr>
              <a:lnSpc>
                <a:spcPct val="100000"/>
              </a:lnSpc>
            </a:pP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r>
              <a:rPr altLang="en-IN" b="1" sz="4800" i="0" lang="en-US" u="none">
                <a:solidFill>
                  <a:srgbClr val="330066"/>
                </a:solidFill>
              </a:rPr>
              <a:t> </a:t>
            </a:r>
            <a:endParaRPr b="1" sz="4800" i="0" lang="en-IN" u="none">
              <a:solidFill>
                <a:srgbClr val="33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D5CD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>
                <a:solidFill>
                  <a:srgbClr val="FFE5E5"/>
                </a:solidFill>
              </a:endParaRPr>
            </a:p>
          </p:txBody>
        </p:sp>
        <p:sp>
          <p:nvSpPr>
            <p:cNvPr id="104866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>
                <a:solidFill>
                  <a:srgbClr val="FFE5E5"/>
                </a:solidFill>
              </a:endParaRPr>
            </a:p>
          </p:txBody>
        </p:sp>
        <p:sp>
          <p:nvSpPr>
            <p:cNvPr id="104866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E5E5"/>
                </a:solidFill>
              </a:endParaRPr>
            </a:p>
          </p:txBody>
        </p:sp>
        <p:sp>
          <p:nvSpPr>
            <p:cNvPr id="104866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E5E5"/>
                </a:solidFill>
              </a:endParaRPr>
            </a:p>
          </p:txBody>
        </p:sp>
        <p:sp>
          <p:nvSpPr>
            <p:cNvPr id="104866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E5E5"/>
                </a:solidFill>
              </a:endParaRPr>
            </a:p>
          </p:txBody>
        </p:sp>
        <p:sp>
          <p:nvSpPr>
            <p:cNvPr id="104866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E5E5"/>
                </a:solidFill>
              </a:endParaRPr>
            </a:p>
          </p:txBody>
        </p:sp>
        <p:sp>
          <p:nvSpPr>
            <p:cNvPr id="104866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E5E5"/>
                </a:solidFill>
              </a:endParaRPr>
            </a:p>
          </p:txBody>
        </p:sp>
        <p:sp>
          <p:nvSpPr>
            <p:cNvPr id="104867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E5E5"/>
                </a:solidFill>
              </a:endParaRPr>
            </a:p>
          </p:txBody>
        </p:sp>
        <p:sp>
          <p:nvSpPr>
            <p:cNvPr id="104867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FFE5E5"/>
                </a:solidFill>
              </a:endParaRPr>
            </a:p>
          </p:txBody>
        </p:sp>
      </p:grpSp>
      <p:sp>
        <p:nvSpPr>
          <p:cNvPr id="104867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2382113"/>
            <a:ext cx="5752234" cy="4447310"/>
            <a:chOff x="47625" y="3819523"/>
            <a:chExt cx="4124325" cy="3009900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6" name="object 21"/>
          <p:cNvSpPr txBox="1">
            <a:spLocks noGrp="1"/>
          </p:cNvSpPr>
          <p:nvPr>
            <p:ph type="title"/>
          </p:nvPr>
        </p:nvSpPr>
        <p:spPr>
          <a:xfrm>
            <a:off x="640187" y="628649"/>
            <a:ext cx="2281976" cy="953134"/>
          </a:xfrm>
          <a:prstGeom prst="rect"/>
          <a:ln w="25400">
            <a:noFill/>
            <a:prstDash val="solid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25" u="none">
                <a:solidFill>
                  <a:srgbClr val="800000"/>
                </a:solidFill>
              </a:rPr>
              <a:t>A</a:t>
            </a:r>
            <a:r>
              <a:rPr dirty="0" sz="5400" spc="-5" u="none">
                <a:solidFill>
                  <a:srgbClr val="800000"/>
                </a:solidFill>
              </a:rPr>
              <a:t>G</a:t>
            </a:r>
            <a:r>
              <a:rPr dirty="0" sz="5400" spc="-35" u="none">
                <a:solidFill>
                  <a:srgbClr val="800000"/>
                </a:solidFill>
              </a:rPr>
              <a:t>E</a:t>
            </a:r>
            <a:r>
              <a:rPr dirty="0" sz="5400" spc="15" u="none">
                <a:solidFill>
                  <a:srgbClr val="800000"/>
                </a:solidFill>
              </a:rPr>
              <a:t>N</a:t>
            </a:r>
            <a:r>
              <a:rPr dirty="0" sz="5400" u="none">
                <a:solidFill>
                  <a:srgbClr val="800000"/>
                </a:solidFill>
              </a:rPr>
              <a:t>DA</a:t>
            </a:r>
            <a:endParaRPr dirty="0" sz="5400" u="none">
              <a:solidFill>
                <a:srgbClr val="800000"/>
              </a:solidFill>
            </a:endParaRPr>
          </a:p>
        </p:txBody>
      </p:sp>
      <p:sp>
        <p:nvSpPr>
          <p:cNvPr id="104867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8" name="TextBox 22"/>
          <p:cNvSpPr txBox="1"/>
          <p:nvPr/>
        </p:nvSpPr>
        <p:spPr>
          <a:xfrm>
            <a:off x="2154525" y="927739"/>
            <a:ext cx="5987473" cy="6098540"/>
          </a:xfrm>
          <a:prstGeom prst="rect"/>
          <a:noFill/>
        </p:spPr>
        <p:txBody>
          <a:bodyPr anchor="t" anchorCtr="1" rtlCol="0" wrap="square">
            <a:spAutoFit/>
          </a:bodyPr>
          <a:p>
            <a:pPr algn="l">
              <a:lnSpc>
                <a:spcPct val="100000"/>
              </a:lnSpc>
            </a:pPr>
            <a:endParaRPr b="1" dirty="0" sz="3200" i="1" lang="en-US" u="none">
              <a:solidFill>
                <a:srgbClr val="9933F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b="1" dirty="0" sz="3200" i="1" lang="en-US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dirty="0" sz="3200" i="1" lang="en-US" u="none">
              <a:solidFill>
                <a:srgbClr val="9933F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b="1" dirty="0" sz="3200" i="1" lang="en-US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dirty="0" sz="3200" i="1" lang="en-US" u="none">
              <a:solidFill>
                <a:srgbClr val="9933F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b="1" dirty="0" sz="3200" i="1" lang="en-US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dirty="0" sz="3200" i="1" lang="en-US" u="none">
              <a:solidFill>
                <a:srgbClr val="9933F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b="1" dirty="0" sz="3200" i="1" lang="en-US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3200" i="1" lang="en-US" u="none">
              <a:solidFill>
                <a:srgbClr val="9933F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b="1" dirty="0" sz="3200" i="1" lang="en-US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1" dirty="0" sz="3200" i="1" lang="en-US" u="none">
              <a:solidFill>
                <a:srgbClr val="9933F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b="1" dirty="0" sz="3200" i="1" lang="en-US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3200" i="1" lang="en-US" u="none">
              <a:solidFill>
                <a:srgbClr val="9933F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b="1" dirty="0" sz="3200" i="1" lang="en-US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3200" i="1" lang="en-US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3200" i="1" lang="en-US" u="none">
              <a:solidFill>
                <a:srgbClr val="9933F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b="1" dirty="0" sz="3200" i="1" lang="en-US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sz="3200" i="1" lang="en-US" u="none">
              <a:solidFill>
                <a:srgbClr val="9933F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b="1" dirty="0" sz="3200" i="1" lang="en-US" err="1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3200" i="1" lang="en-US" u="none">
                <a:solidFill>
                  <a:srgbClr val="9933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3200" i="1" lang="en-US" u="none">
              <a:solidFill>
                <a:srgbClr val="9933FF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 sz="3200" i="1" lang="en-IN" u="none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9410678" y="2853847"/>
            <a:ext cx="2577524" cy="3309208"/>
            <a:chOff x="7991475" y="2933700"/>
            <a:chExt cx="2762250" cy="3257550"/>
          </a:xfrm>
        </p:grpSpPr>
        <p:sp>
          <p:nvSpPr>
            <p:cNvPr id="104867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2146973" y="586368"/>
            <a:ext cx="5290429" cy="510539"/>
          </a:xfrm>
          <a:prstGeom prst="rect"/>
          <a:solidFill>
            <a:srgbClr val="FFFFFF"/>
          </a:solidFill>
          <a:ln w="25400">
            <a:solidFill>
              <a:srgbClr val="02A5E3"/>
            </a:solidFill>
            <a:prstDash val="dash"/>
          </a:ln>
        </p:spPr>
        <p:txBody>
          <a:bodyPr rtlCol="0" wrap="square">
            <a:spAutoFit/>
          </a:bodyPr>
          <a:p>
            <a:pPr>
              <a:lnSpc>
                <a:spcPct val="100000"/>
              </a:lnSpc>
            </a:pP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000000"/>
                </a:solidFill>
              </a:rPr>
              <a:t> </a:t>
            </a:r>
            <a:r>
              <a:rPr altLang="en-IN" b="1" sz="2400" lang="en-US">
                <a:solidFill>
                  <a:srgbClr val="6600CC"/>
                </a:solidFill>
              </a:rPr>
              <a:t> </a:t>
            </a:r>
            <a:r>
              <a:rPr altLang="en-IN" b="1" sz="2400" lang="en-US">
                <a:solidFill>
                  <a:srgbClr val="6600CC"/>
                </a:solidFill>
              </a:rPr>
              <a:t> </a:t>
            </a:r>
            <a:r>
              <a:rPr altLang="en-IN" b="1" sz="2400" lang="en-US">
                <a:solidFill>
                  <a:srgbClr val="6600CC"/>
                </a:solidFill>
              </a:rPr>
              <a:t> </a:t>
            </a:r>
            <a:r>
              <a:rPr altLang="en-IN" b="1" sz="2400" lang="en-US">
                <a:solidFill>
                  <a:srgbClr val="6600CC"/>
                </a:solidFill>
              </a:rPr>
              <a:t> </a:t>
            </a:r>
            <a:r>
              <a:rPr altLang="en-IN" b="1" sz="2400" lang="en-US">
                <a:solidFill>
                  <a:srgbClr val="6600CC"/>
                </a:solidFill>
              </a:rPr>
              <a:t> </a:t>
            </a:r>
            <a:r>
              <a:rPr altLang="en-IN" b="1" sz="2400" lang="en-US">
                <a:solidFill>
                  <a:srgbClr val="6600CC"/>
                </a:solidFill>
              </a:rPr>
              <a:t> </a:t>
            </a:r>
            <a:r>
              <a:rPr altLang="en-IN" b="1" sz="2400" lang="en-US">
                <a:solidFill>
                  <a:srgbClr val="6600CC"/>
                </a:solidFill>
              </a:rPr>
              <a:t> </a:t>
            </a:r>
            <a:r>
              <a:rPr altLang="en-IN" b="1" sz="2400" lang="en-US">
                <a:solidFill>
                  <a:srgbClr val="6600CC"/>
                </a:solidFill>
              </a:rPr>
              <a:t>P</a:t>
            </a:r>
            <a:r>
              <a:rPr altLang="en-IN" b="1" sz="2400" lang="en-US">
                <a:solidFill>
                  <a:srgbClr val="6600CC"/>
                </a:solidFill>
              </a:rPr>
              <a:t>r</a:t>
            </a:r>
            <a:r>
              <a:rPr altLang="en-IN" b="1" sz="2400" lang="en-US">
                <a:solidFill>
                  <a:srgbClr val="6600CC"/>
                </a:solidFill>
              </a:rPr>
              <a:t>o</a:t>
            </a:r>
            <a:r>
              <a:rPr altLang="en-IN" b="1" sz="2400" lang="en-US">
                <a:solidFill>
                  <a:srgbClr val="6600CC"/>
                </a:solidFill>
              </a:rPr>
              <a:t>blem </a:t>
            </a:r>
            <a:r>
              <a:rPr altLang="en-IN" b="1" sz="2400" lang="en-US">
                <a:solidFill>
                  <a:srgbClr val="6600CC"/>
                </a:solidFill>
              </a:rPr>
              <a:t>Statement </a:t>
            </a:r>
            <a:endParaRPr b="1" sz="2800" lang="en-IN">
              <a:solidFill>
                <a:srgbClr val="6600CC"/>
              </a:solidFill>
            </a:endParaRPr>
          </a:p>
        </p:txBody>
      </p:sp>
      <p:sp>
        <p:nvSpPr>
          <p:cNvPr id="1048684" name=""/>
          <p:cNvSpPr txBox="1"/>
          <p:nvPr/>
        </p:nvSpPr>
        <p:spPr>
          <a:xfrm>
            <a:off x="676274" y="1236884"/>
            <a:ext cx="8823113" cy="449199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altLang="en-IN" b="1" sz="2400" lang="en-US">
                <a:solidFill>
                  <a:srgbClr val="000000"/>
                </a:solidFill>
              </a:rPr>
              <a:t>Traditional resumes and offline portfolios fail to showcase creativity and interactivity.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altLang="en-IN" b="1" sz="2400" lang="en-US">
                <a:solidFill>
                  <a:srgbClr val="000000"/>
                </a:solidFill>
              </a:rPr>
              <a:t>Lack of a centralized digital platform to present personal skills, projects, and achievements.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altLang="en-IN" b="1" sz="2400" lang="en-US">
                <a:solidFill>
                  <a:srgbClr val="000000"/>
                </a:solidFill>
              </a:rPr>
              <a:t>Difficulties for recruiters, employers, or clients to evaluate an individual’s capabilities effectively.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altLang="en-IN" b="1" sz="2400" lang="en-US">
                <a:solidFill>
                  <a:srgbClr val="000000"/>
                </a:solidFill>
              </a:rPr>
              <a:t>Limited accessibility and visibility of offline or static profiles in the digital world.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altLang="en-IN" b="1" sz="2400" lang="en-US">
                <a:solidFill>
                  <a:srgbClr val="000000"/>
                </a:solidFill>
              </a:rPr>
              <a:t>Need for a personal portfolio website that is interactive, visually appealing, and easy to update.</a:t>
            </a:r>
            <a:endParaRPr b="1"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solidFill>
          <a:srgbClr val="FFD5CD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9592077" y="2758378"/>
            <a:ext cx="2912847" cy="4292023"/>
            <a:chOff x="8177971" y="2165925"/>
            <a:chExt cx="5144730" cy="4292023"/>
          </a:xfrm>
        </p:grpSpPr>
        <p:sp>
          <p:nvSpPr>
            <p:cNvPr id="104862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177971" y="2165925"/>
              <a:ext cx="5144730" cy="4292023"/>
            </a:xfrm>
            <a:prstGeom prst="rect"/>
          </p:spPr>
        </p:pic>
      </p:grpSp>
      <p:sp>
        <p:nvSpPr>
          <p:cNvPr id="1048629" name="object 6"/>
          <p:cNvSpPr/>
          <p:nvPr/>
        </p:nvSpPr>
        <p:spPr>
          <a:xfrm>
            <a:off x="8894697" y="170116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 rot="21600000">
            <a:off x="2202681" y="325005"/>
            <a:ext cx="5560579" cy="499109"/>
          </a:xfrm>
          <a:prstGeom prst="rect"/>
          <a:solidFill>
            <a:srgbClr val="FFFFFF"/>
          </a:solidFill>
          <a:ln w="25400">
            <a:solidFill>
              <a:srgbClr val="02A5E3"/>
            </a:solidFill>
            <a:prstDash val="dash"/>
          </a:ln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  <a:tabLst>
                <a:tab algn="l" pos="2642870"/>
              </a:tabLst>
            </a:pP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P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r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o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ject </a:t>
            </a:r>
            <a:r>
              <a:rPr altLang="en-IN" b="1" sz="2800" i="0" lang="en-US" u="none">
                <a:solidFill>
                  <a:srgbClr val="6600CC"/>
                </a:solidFill>
                <a:effectLst/>
              </a:rPr>
              <a:t>Overview </a:t>
            </a:r>
            <a:endParaRPr b="1" sz="2800" i="0" u="none">
              <a:solidFill>
                <a:srgbClr val="6600CC"/>
              </a:solidFill>
              <a:effectLst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flipV="1">
            <a:off x="6896631" y="6700142"/>
            <a:ext cx="2143125" cy="700520"/>
          </a:xfrm>
          <a:prstGeom prst="rect"/>
        </p:spPr>
      </p:pic>
      <p:sp>
        <p:nvSpPr>
          <p:cNvPr id="104863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2" name=""/>
          <p:cNvSpPr txBox="1"/>
          <p:nvPr/>
        </p:nvSpPr>
        <p:spPr>
          <a:xfrm>
            <a:off x="0" y="11164105"/>
            <a:ext cx="8014375" cy="4758691"/>
          </a:xfrm>
          <a:prstGeom prst="rect"/>
          <a:noFill/>
          <a:ln w="12700">
            <a:solidFill>
              <a:srgbClr val="000000"/>
            </a:solidFill>
            <a:prstDash val="solid"/>
          </a:ln>
        </p:spPr>
        <p:txBody>
          <a:bodyPr anchor="b" anchorCtr="1" rtlCol="0" vert="horz" wrap="square">
            <a:spAutoFit/>
          </a:bodyPr>
          <a:p>
            <a:pPr algn="ctr" indent="-742950" marL="742950">
              <a:lnSpc>
                <a:spcPct val="150000"/>
              </a:lnSpc>
              <a:buFont typeface="+mj-lt"/>
              <a:buAutoNum type="arabicPeriod" startAt="1"/>
            </a:pPr>
            <a:r>
              <a:rPr b="1" sz="3600" lang="en-IN">
                <a:solidFill>
                  <a:srgbClr val="000000"/>
                </a:solidFill>
              </a:rPr>
              <a:t>This project focuses on designing and developing a personal portfolio website that highlights academic achievements, technical skills, projects, certifications, and contact details. The portfolio will be responsive, user-friendly, and visually engaging.</a:t>
            </a:r>
            <a:endParaRPr b="1" sz="3200" lang="en-IN">
              <a:solidFill>
                <a:srgbClr val="000000"/>
              </a:solidFill>
            </a:endParaRPr>
          </a:p>
        </p:txBody>
      </p:sp>
      <p:sp>
        <p:nvSpPr>
          <p:cNvPr id="1048633" name=""/>
          <p:cNvSpPr txBox="1"/>
          <p:nvPr/>
        </p:nvSpPr>
        <p:spPr>
          <a:xfrm>
            <a:off x="467577" y="1026161"/>
            <a:ext cx="9849569" cy="5882640"/>
          </a:xfrm>
          <a:prstGeom prst="rect"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The project aims to design and develop a personal portfolio website that highlights an individual’s skills, achievements, and projects in a professional manner.</a:t>
            </a:r>
            <a:endParaRPr b="1" sz="28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It provides a centralized digital platform to present personal and professional information.</a:t>
            </a:r>
            <a:endParaRPr b="1" sz="28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The website will be interactive, user-friendly, and visually appealing, ensuring a strong first impression.</a:t>
            </a:r>
            <a:endParaRPr b="1" sz="28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It will include sections like About Me, Skills, Projects, Resume, and Contact Information.</a:t>
            </a:r>
            <a:endParaRPr b="1" sz="28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The portfolio website will act as a digital identity, improving visibility and accessibility for recruiters, employers, and collaborators.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7208812" y="595788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3"/>
          <p:cNvSpPr/>
          <p:nvPr/>
        </p:nvSpPr>
        <p:spPr>
          <a:xfrm>
            <a:off x="8601075" y="72986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4"/>
          <p:cNvSpPr/>
          <p:nvPr/>
        </p:nvSpPr>
        <p:spPr>
          <a:xfrm>
            <a:off x="9720118" y="4513406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5"/>
          <p:cNvSpPr txBox="1">
            <a:spLocks noGrp="1"/>
          </p:cNvSpPr>
          <p:nvPr>
            <p:ph type="title"/>
          </p:nvPr>
        </p:nvSpPr>
        <p:spPr>
          <a:xfrm>
            <a:off x="1444958" y="554607"/>
            <a:ext cx="6465986" cy="562610"/>
          </a:xfrm>
          <a:prstGeom prst="rect"/>
          <a:solidFill>
            <a:srgbClr val="FFFFFF"/>
          </a:solidFill>
          <a:ln w="25400">
            <a:solidFill>
              <a:srgbClr val="02A5E3"/>
            </a:solidFill>
            <a:prstDash val="dash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/>
              <a:t> </a:t>
            </a:r>
            <a:r>
              <a:rPr altLang="en-IN" dirty="0" sz="3200" lang="en-US" spc="25">
                <a:solidFill>
                  <a:srgbClr val="6600CC"/>
                </a:solidFill>
              </a:rPr>
              <a:t>W</a:t>
            </a:r>
            <a:r>
              <a:rPr altLang="en-IN" dirty="0" sz="3200" lang="en-US" spc="25">
                <a:solidFill>
                  <a:srgbClr val="6600CC"/>
                </a:solidFill>
              </a:rPr>
              <a:t>h</a:t>
            </a:r>
            <a:r>
              <a:rPr altLang="en-IN" dirty="0" sz="3200" lang="en-US" spc="25">
                <a:solidFill>
                  <a:srgbClr val="6600CC"/>
                </a:solidFill>
              </a:rPr>
              <a:t>o</a:t>
            </a:r>
            <a:r>
              <a:rPr altLang="en-IN" dirty="0" sz="3200" lang="en-US" spc="25">
                <a:solidFill>
                  <a:srgbClr val="6600CC"/>
                </a:solidFill>
              </a:rPr>
              <a:t> </a:t>
            </a:r>
            <a:r>
              <a:rPr altLang="en-IN" dirty="0" sz="3200" lang="en-US" spc="25">
                <a:solidFill>
                  <a:srgbClr val="6600CC"/>
                </a:solidFill>
              </a:rPr>
              <a:t>a</a:t>
            </a:r>
            <a:r>
              <a:rPr altLang="en-IN" dirty="0" sz="3200" lang="en-US" spc="25">
                <a:solidFill>
                  <a:srgbClr val="6600CC"/>
                </a:solidFill>
              </a:rPr>
              <a:t>r</a:t>
            </a:r>
            <a:r>
              <a:rPr altLang="en-IN" dirty="0" sz="3200" lang="en-US" spc="25">
                <a:solidFill>
                  <a:srgbClr val="6600CC"/>
                </a:solidFill>
              </a:rPr>
              <a:t>e</a:t>
            </a:r>
            <a:r>
              <a:rPr altLang="en-IN" dirty="0" sz="3200" lang="en-US" spc="25">
                <a:solidFill>
                  <a:srgbClr val="6600CC"/>
                </a:solidFill>
              </a:rPr>
              <a:t> </a:t>
            </a:r>
            <a:r>
              <a:rPr altLang="en-IN" dirty="0" sz="3200" lang="en-US" spc="25">
                <a:solidFill>
                  <a:srgbClr val="6600CC"/>
                </a:solidFill>
              </a:rPr>
              <a:t>t</a:t>
            </a:r>
            <a:r>
              <a:rPr altLang="en-IN" dirty="0" sz="3200" lang="en-US" spc="25">
                <a:solidFill>
                  <a:srgbClr val="6600CC"/>
                </a:solidFill>
              </a:rPr>
              <a:t>h</a:t>
            </a:r>
            <a:r>
              <a:rPr altLang="en-IN" dirty="0" sz="3200" lang="en-US" spc="25">
                <a:solidFill>
                  <a:srgbClr val="6600CC"/>
                </a:solidFill>
              </a:rPr>
              <a:t>e </a:t>
            </a:r>
            <a:r>
              <a:rPr altLang="en-IN" dirty="0" sz="3200" lang="en-US" spc="25">
                <a:solidFill>
                  <a:srgbClr val="6600CC"/>
                </a:solidFill>
              </a:rPr>
              <a:t>end </a:t>
            </a:r>
            <a:r>
              <a:rPr altLang="en-IN" dirty="0" sz="3200" lang="en-US" spc="25">
                <a:solidFill>
                  <a:srgbClr val="6600CC"/>
                </a:solidFill>
              </a:rPr>
              <a:t>users</a:t>
            </a:r>
            <a:r>
              <a:rPr altLang="en-IN" dirty="0" sz="3200" lang="en-US" spc="25">
                <a:solidFill>
                  <a:srgbClr val="6600CC"/>
                </a:solidFill>
              </a:rPr>
              <a:t>?</a:t>
            </a:r>
            <a:endParaRPr sz="3200">
              <a:solidFill>
                <a:srgbClr val="6600CC"/>
              </a:solidFill>
            </a:endParaRPr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23" name=""/>
          <p:cNvSpPr txBox="1"/>
          <p:nvPr/>
        </p:nvSpPr>
        <p:spPr>
          <a:xfrm>
            <a:off x="528956" y="1600199"/>
            <a:ext cx="10112490" cy="3710941"/>
          </a:xfrm>
          <a:prstGeom prst="rect"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Students – to showcase academic achievements, projects, and skills</a:t>
            </a:r>
            <a:r>
              <a:rPr altLang="en-IN" b="1" sz="2800" lang="en-US">
                <a:solidFill>
                  <a:srgbClr val="000000"/>
                </a:solidFill>
              </a:rPr>
              <a:t>.</a:t>
            </a:r>
            <a:endParaRPr b="1" sz="28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Job Seekers / Freshers – to present resumes, skills, and portfolios to employers.</a:t>
            </a:r>
            <a:endParaRPr b="1" sz="28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Freelancers – to display their work, services, and client projects.</a:t>
            </a:r>
            <a:endParaRPr b="1" sz="28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Professionals – to highlight career achievements and personal branding.</a:t>
            </a:r>
            <a:endParaRPr b="1" sz="28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Employers / Recruiters / Clients – to easily evaluate candidate profiles and work samples.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804987"/>
            <a:ext cx="2785292" cy="4038575"/>
          </a:xfrm>
          <a:prstGeom prst="rect"/>
        </p:spPr>
      </p:pic>
      <p:sp>
        <p:nvSpPr>
          <p:cNvPr id="10486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8" name="object 4"/>
          <p:cNvSpPr/>
          <p:nvPr/>
        </p:nvSpPr>
        <p:spPr>
          <a:xfrm>
            <a:off x="10144453" y="310514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0" name="object 6"/>
          <p:cNvSpPr txBox="1">
            <a:spLocks noGrp="1"/>
          </p:cNvSpPr>
          <p:nvPr>
            <p:ph type="title"/>
          </p:nvPr>
        </p:nvSpPr>
        <p:spPr>
          <a:xfrm>
            <a:off x="2819400" y="724735"/>
            <a:ext cx="5526653" cy="495934"/>
          </a:xfrm>
          <a:prstGeom prst="rect"/>
          <a:solidFill>
            <a:srgbClr val="FFFFFF"/>
          </a:solidFill>
          <a:ln w="25400">
            <a:solidFill>
              <a:srgbClr val="02A5E3"/>
            </a:solidFill>
            <a:prstDash val="dash"/>
          </a:ln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/>
              <a:t> </a:t>
            </a:r>
            <a:r>
              <a:rPr altLang="en-IN" dirty="0" sz="2400" lang="en-US" spc="10">
                <a:solidFill>
                  <a:srgbClr val="6600CC"/>
                </a:solidFill>
              </a:rPr>
              <a:t> </a:t>
            </a:r>
            <a:r>
              <a:rPr altLang="en-IN" dirty="0" sz="2800" lang="en-US" spc="10">
                <a:solidFill>
                  <a:srgbClr val="6600CC"/>
                </a:solidFill>
              </a:rPr>
              <a:t>T</a:t>
            </a:r>
            <a:r>
              <a:rPr altLang="en-IN" dirty="0" sz="2800" lang="en-US" spc="10">
                <a:solidFill>
                  <a:srgbClr val="6600CC"/>
                </a:solidFill>
              </a:rPr>
              <a:t>o</a:t>
            </a:r>
            <a:r>
              <a:rPr altLang="en-IN" dirty="0" sz="2800" lang="en-US" spc="10">
                <a:solidFill>
                  <a:srgbClr val="6600CC"/>
                </a:solidFill>
              </a:rPr>
              <a:t>o</a:t>
            </a:r>
            <a:r>
              <a:rPr altLang="en-IN" dirty="0" sz="2800" lang="en-US" spc="10">
                <a:solidFill>
                  <a:srgbClr val="6600CC"/>
                </a:solidFill>
              </a:rPr>
              <a:t>ls </a:t>
            </a:r>
            <a:r>
              <a:rPr altLang="en-IN" dirty="0" sz="2800" lang="en-US" spc="10">
                <a:solidFill>
                  <a:srgbClr val="6600CC"/>
                </a:solidFill>
              </a:rPr>
              <a:t>and </a:t>
            </a:r>
            <a:r>
              <a:rPr altLang="en-IN" dirty="0" sz="2800" lang="en-US" spc="10">
                <a:solidFill>
                  <a:srgbClr val="6600CC"/>
                </a:solidFill>
              </a:rPr>
              <a:t>technologies </a:t>
            </a:r>
            <a:r>
              <a:rPr altLang="en-IN" dirty="0" sz="2800" lang="en-US" spc="10">
                <a:solidFill>
                  <a:srgbClr val="6600CC"/>
                </a:solidFill>
              </a:rPr>
              <a:t> </a:t>
            </a:r>
            <a:r>
              <a:rPr altLang="en-IN" dirty="0" sz="2800" lang="en-US" spc="10">
                <a:solidFill>
                  <a:srgbClr val="6600CC"/>
                </a:solidFill>
              </a:rPr>
              <a:t> </a:t>
            </a:r>
            <a:r>
              <a:rPr altLang="en-IN" dirty="0" sz="2800" lang="en-US" spc="10">
                <a:solidFill>
                  <a:srgbClr val="6600CC"/>
                </a:solidFill>
              </a:rPr>
              <a:t> </a:t>
            </a:r>
            <a:r>
              <a:rPr altLang="en-IN" dirty="0" sz="2800" lang="en-US" spc="10">
                <a:solidFill>
                  <a:srgbClr val="6600CC"/>
                </a:solidFill>
              </a:rPr>
              <a:t> </a:t>
            </a:r>
            <a:r>
              <a:rPr altLang="en-IN" dirty="0" sz="2800" lang="en-US" spc="10">
                <a:solidFill>
                  <a:srgbClr val="6600CC"/>
                </a:solidFill>
              </a:rPr>
              <a:t> </a:t>
            </a:r>
            <a:r>
              <a:rPr altLang="en-IN" dirty="0" sz="2800" lang="en-US" spc="10">
                <a:solidFill>
                  <a:srgbClr val="6600CC"/>
                </a:solidFill>
              </a:rPr>
              <a:t> </a:t>
            </a:r>
            <a:endParaRPr dirty="0" sz="2800">
              <a:solidFill>
                <a:srgbClr val="6600CC"/>
              </a:solidFill>
            </a:endParaRPr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12" name=""/>
          <p:cNvSpPr txBox="1"/>
          <p:nvPr/>
        </p:nvSpPr>
        <p:spPr>
          <a:xfrm>
            <a:off x="2785292" y="1283333"/>
            <a:ext cx="7907823" cy="5330190"/>
          </a:xfrm>
          <a:prstGeom prst="rect"/>
        </p:spPr>
        <p:txBody>
          <a:bodyPr rtlCol="0" wrap="square">
            <a:spAutoFit/>
          </a:bodyPr>
          <a:p>
            <a:pPr indent="-342900" marL="342900">
              <a:lnSpc>
                <a:spcPct val="2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HTML5 &amp; CSS3 – for webpage structure and styling</a:t>
            </a:r>
            <a:r>
              <a:rPr altLang="en-IN" b="1" sz="2400" lang="en-US">
                <a:solidFill>
                  <a:srgbClr val="000000"/>
                </a:solidFill>
              </a:rPr>
              <a:t>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2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JavaScript – to add int</a:t>
            </a:r>
            <a:r>
              <a:rPr b="1" sz="2400" lang="en-IN">
                <a:solidFill>
                  <a:srgbClr val="000000"/>
                </a:solidFill>
              </a:rPr>
              <a:t>eractivity and dynamic features.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2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Bootstrap / Tailwind CSS – for responsive and modern design.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2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VS Code &amp; GitHub – for development and version control.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2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Netlify / Vercel – for ho</a:t>
            </a:r>
            <a:r>
              <a:rPr b="1" sz="2400" lang="en-IN">
                <a:solidFill>
                  <a:srgbClr val="000000"/>
                </a:solidFill>
              </a:rPr>
              <a:t>sting and deployment.</a:t>
            </a:r>
            <a:endParaRPr b="1"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2102133" y="766124"/>
            <a:ext cx="6022399" cy="495935"/>
          </a:xfrm>
          <a:prstGeom prst="rect"/>
          <a:solidFill>
            <a:srgbClr val="FFFFFF"/>
          </a:solidFill>
          <a:ln w="25400">
            <a:solidFill>
              <a:srgbClr val="00B0F0"/>
            </a:solidFill>
            <a:prstDash val="dash"/>
          </a:ln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400" lang="en-US" spc="15">
                <a:latin typeface="Trebuchet MS"/>
                <a:cs typeface="Trebuchet MS"/>
              </a:rPr>
              <a:t> </a:t>
            </a:r>
            <a:r>
              <a:rPr altLang="en-IN" b="1" dirty="0" sz="2800" lang="en-US" spc="15">
                <a:latin typeface="Trebuchet MS"/>
                <a:cs typeface="Trebuchet MS"/>
              </a:rPr>
              <a:t> </a:t>
            </a:r>
            <a:r>
              <a:rPr altLang="en-IN" b="1" dirty="0" sz="2800" lang="en-US" spc="15">
                <a:solidFill>
                  <a:srgbClr val="6600CC"/>
                </a:solidFill>
                <a:latin typeface="Trebuchet MS"/>
                <a:cs typeface="Trebuchet MS"/>
              </a:rPr>
              <a:t>P</a:t>
            </a:r>
            <a:r>
              <a:rPr altLang="en-IN" b="1" dirty="0" sz="2800" lang="en-US" spc="15">
                <a:solidFill>
                  <a:srgbClr val="6600CC"/>
                </a:solidFill>
                <a:latin typeface="Trebuchet MS"/>
                <a:cs typeface="Trebuchet MS"/>
              </a:rPr>
              <a:t>o</a:t>
            </a:r>
            <a:r>
              <a:rPr altLang="en-IN" b="1" dirty="0" sz="2800" lang="en-US" spc="15">
                <a:solidFill>
                  <a:srgbClr val="6600CC"/>
                </a:solidFill>
                <a:latin typeface="Trebuchet MS"/>
                <a:cs typeface="Trebuchet MS"/>
              </a:rPr>
              <a:t>r</a:t>
            </a:r>
            <a:r>
              <a:rPr altLang="en-IN" b="1" dirty="0" sz="2800" lang="en-US" spc="15">
                <a:solidFill>
                  <a:srgbClr val="6600CC"/>
                </a:solidFill>
                <a:latin typeface="Trebuchet MS"/>
                <a:cs typeface="Trebuchet MS"/>
              </a:rPr>
              <a:t>t</a:t>
            </a:r>
            <a:r>
              <a:rPr altLang="en-IN" b="1" dirty="0" sz="2800" lang="en-US" spc="15">
                <a:solidFill>
                  <a:srgbClr val="6600CC"/>
                </a:solidFill>
                <a:latin typeface="Trebuchet MS"/>
                <a:cs typeface="Trebuchet MS"/>
              </a:rPr>
              <a:t>folio </a:t>
            </a:r>
            <a:r>
              <a:rPr altLang="en-IN" b="1" dirty="0" sz="2800" lang="en-US" spc="15">
                <a:solidFill>
                  <a:srgbClr val="6600CC"/>
                </a:solidFill>
                <a:latin typeface="Trebuchet MS"/>
                <a:cs typeface="Trebuchet MS"/>
              </a:rPr>
              <a:t>design </a:t>
            </a:r>
            <a:r>
              <a:rPr altLang="en-IN" b="1" dirty="0" sz="2800" lang="en-US" spc="15">
                <a:solidFill>
                  <a:srgbClr val="6600CC"/>
                </a:solidFill>
                <a:latin typeface="Trebuchet MS"/>
                <a:cs typeface="Trebuchet MS"/>
              </a:rPr>
              <a:t>and </a:t>
            </a:r>
            <a:r>
              <a:rPr altLang="en-IN" b="1" dirty="0" sz="2800" lang="en-US" spc="15">
                <a:solidFill>
                  <a:srgbClr val="6600CC"/>
                </a:solidFill>
                <a:latin typeface="Trebuchet MS"/>
                <a:cs typeface="Trebuchet MS"/>
              </a:rPr>
              <a:t>layout</a:t>
            </a:r>
            <a:endParaRPr dirty="0" sz="2800">
              <a:solidFill>
                <a:srgbClr val="6600CC"/>
              </a:solidFill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"/>
          <p:cNvSpPr txBox="1"/>
          <p:nvPr/>
        </p:nvSpPr>
        <p:spPr>
          <a:xfrm>
            <a:off x="1024080" y="1411564"/>
            <a:ext cx="8223250" cy="3653790"/>
          </a:xfrm>
          <a:prstGeom prst="rect"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Home Page – Brief introduction with name, tagline, and navigation menu.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About Section – Personal details, education, and professional background.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Skills Section – Technical and soft skills displayed with visuals or progress bars.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1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Projects Section – Showcase of work samples, case studies, and achievements.</a:t>
            </a:r>
            <a:endParaRPr b="1" sz="2400" lang="en-IN">
              <a:solidFill>
                <a:srgbClr val="000000"/>
              </a:solidFill>
            </a:endParaRPr>
          </a:p>
          <a:p>
            <a:pPr indent="-342900" marL="342900">
              <a:lnSpc>
                <a:spcPct val="250000"/>
              </a:lnSpc>
              <a:buFont typeface="Arial"/>
              <a:buChar char="•"/>
            </a:pPr>
            <a:r>
              <a:rPr b="1" sz="2400" lang="en-IN">
                <a:solidFill>
                  <a:srgbClr val="000000"/>
                </a:solidFill>
              </a:rPr>
              <a:t>Contact Section – Contact form, email, and social media links.</a:t>
            </a:r>
            <a:endParaRPr b="1"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2155902" y="614920"/>
            <a:ext cx="6371362" cy="482600"/>
          </a:xfrm>
          <a:solidFill>
            <a:srgbClr val="FFFFFF"/>
          </a:solidFill>
          <a:ln w="25400">
            <a:solidFill>
              <a:srgbClr val="02A5E3"/>
            </a:solidFill>
            <a:prstDash val="dash"/>
          </a:ln>
        </p:spPr>
        <p:txBody>
          <a:bodyPr/>
          <a:p>
            <a:pPr indent="0" marL="4763">
              <a:lnSpc>
                <a:spcPct val="100000"/>
              </a:lnSpc>
              <a:buNone/>
            </a:pP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>
                <a:solidFill>
                  <a:srgbClr val="6600CC"/>
                </a:solidFill>
              </a:rPr>
              <a:t> </a:t>
            </a:r>
            <a:r>
              <a:rPr altLang="en-IN" dirty="0" sz="2400" lang="en-US">
                <a:solidFill>
                  <a:srgbClr val="6600CC"/>
                </a:solidFill>
              </a:rPr>
              <a:t> </a:t>
            </a:r>
            <a:r>
              <a:rPr altLang="en-IN" dirty="0" sz="2400" lang="en-US">
                <a:solidFill>
                  <a:srgbClr val="6600CC"/>
                </a:solidFill>
              </a:rPr>
              <a:t> </a:t>
            </a:r>
            <a:r>
              <a:rPr altLang="en-IN" dirty="0" sz="2400" lang="en-US">
                <a:solidFill>
                  <a:srgbClr val="6600CC"/>
                </a:solidFill>
              </a:rPr>
              <a:t> </a:t>
            </a:r>
            <a:r>
              <a:rPr altLang="en-IN" dirty="0" sz="2400" lang="en-US">
                <a:solidFill>
                  <a:srgbClr val="6600CC"/>
                </a:solidFill>
              </a:rPr>
              <a:t> </a:t>
            </a:r>
            <a:r>
              <a:rPr altLang="en-IN" dirty="0" sz="2400" lang="en-US">
                <a:solidFill>
                  <a:srgbClr val="6600CC"/>
                </a:solidFill>
              </a:rPr>
              <a:t> </a:t>
            </a:r>
            <a:r>
              <a:rPr altLang="en-IN" dirty="0" sz="2800" lang="en-US">
                <a:solidFill>
                  <a:srgbClr val="6600CC"/>
                </a:solidFill>
              </a:rPr>
              <a:t>F</a:t>
            </a:r>
            <a:r>
              <a:rPr altLang="en-IN" dirty="0" sz="2800" lang="en-US">
                <a:solidFill>
                  <a:srgbClr val="6600CC"/>
                </a:solidFill>
              </a:rPr>
              <a:t>e</a:t>
            </a:r>
            <a:r>
              <a:rPr altLang="en-IN" dirty="0" sz="2800" lang="en-US">
                <a:solidFill>
                  <a:srgbClr val="6600CC"/>
                </a:solidFill>
              </a:rPr>
              <a:t>atures </a:t>
            </a:r>
            <a:r>
              <a:rPr altLang="en-IN" dirty="0" sz="2800" lang="en-US">
                <a:solidFill>
                  <a:srgbClr val="6600CC"/>
                </a:solidFill>
              </a:rPr>
              <a:t>of </a:t>
            </a:r>
            <a:r>
              <a:rPr altLang="en-IN" dirty="0" sz="2800" lang="en-US">
                <a:solidFill>
                  <a:srgbClr val="6600CC"/>
                </a:solidFill>
              </a:rPr>
              <a:t>F</a:t>
            </a:r>
            <a:r>
              <a:rPr altLang="en-IN" dirty="0" sz="2800" lang="en-US">
                <a:solidFill>
                  <a:srgbClr val="6600CC"/>
                </a:solidFill>
              </a:rPr>
              <a:t>u</a:t>
            </a:r>
            <a:r>
              <a:rPr altLang="en-IN" dirty="0" sz="2800" lang="en-US">
                <a:solidFill>
                  <a:srgbClr val="6600CC"/>
                </a:solidFill>
              </a:rPr>
              <a:t>n</a:t>
            </a:r>
            <a:r>
              <a:rPr altLang="en-IN" dirty="0" sz="2800" lang="en-US">
                <a:solidFill>
                  <a:srgbClr val="6600CC"/>
                </a:solidFill>
              </a:rPr>
              <a:t>ctionality </a:t>
            </a:r>
            <a:endParaRPr altLang="en-US" sz="2800" lang="zh-CN">
              <a:solidFill>
                <a:srgbClr val="6600CC"/>
              </a:solidFill>
            </a:endParaRPr>
          </a:p>
        </p:txBody>
      </p:sp>
      <p:sp>
        <p:nvSpPr>
          <p:cNvPr id="1048606" name=""/>
          <p:cNvSpPr txBox="1"/>
          <p:nvPr/>
        </p:nvSpPr>
        <p:spPr>
          <a:xfrm>
            <a:off x="283056" y="1243106"/>
            <a:ext cx="10117054" cy="3710940"/>
          </a:xfrm>
          <a:prstGeom prst="rect"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Responsive Navigation – Smooth movement across all sections and devices.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Interactive Project Showcase – Users can view projects with images, links, and details.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Contact Form Integration – Allows visitors to send direct messages or queries.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Resume Download Option – Easy access to CV in PDF format.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lnSpc>
                <a:spcPct val="150000"/>
              </a:lnSpc>
              <a:buFont typeface="Arial"/>
              <a:buChar char="•"/>
            </a:pPr>
            <a:r>
              <a:rPr b="1" sz="2800" lang="en-IN">
                <a:solidFill>
                  <a:srgbClr val="000000"/>
                </a:solidFill>
              </a:rPr>
              <a:t>Social Media &amp; Email Connectivity – Direct links for networking and communication.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2024-03-18T04:07:22Z</dcterms:created>
  <dcterms:modified xsi:type="dcterms:W3CDTF">2025-09-07T13:35:19Z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b58816cdb8764f789c88bb7b1b5cdb16</vt:lpwstr>
  </property>
</Properties>
</file>