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72" r:id="rId1"/>
  </p:sldMasterIdLst>
  <p:sldIdLst>
    <p:sldId id="256" r:id="rId2"/>
    <p:sldId id="257" r:id="rId3"/>
  </p:sldIdLst>
  <p:sldSz cx="18288000" cy="10287000"/>
  <p:notesSz cx="6858000" cy="9144000"/>
  <p:embeddedFontLst>
    <p:embeddedFont>
      <p:font typeface="Tw Cen MT" panose="020B0602020104020603" pitchFamily="34" charset="0"/>
      <p:regular r:id="rId4"/>
      <p:bold r:id="rId5"/>
      <p:italic r:id="rId6"/>
      <p:boldItalic r:id="rId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89"/>
    <a:srgbClr val="FF40FF"/>
    <a:srgbClr val="6165FF"/>
    <a:srgbClr val="FFCD00"/>
    <a:srgbClr val="FFF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94635" autoAdjust="0"/>
  </p:normalViewPr>
  <p:slideViewPr>
    <p:cSldViewPr>
      <p:cViewPr varScale="1">
        <p:scale>
          <a:sx n="66" d="100"/>
          <a:sy n="66" d="100"/>
        </p:scale>
        <p:origin x="101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6518" y="1951178"/>
            <a:ext cx="13034964" cy="3763820"/>
          </a:xfrm>
        </p:spPr>
        <p:txBody>
          <a:bodyPr anchor="b">
            <a:normAutofit/>
          </a:bodyPr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6518" y="5829301"/>
            <a:ext cx="13034964" cy="2057399"/>
          </a:xfrm>
        </p:spPr>
        <p:txBody>
          <a:bodyPr>
            <a:normAutofit/>
          </a:bodyPr>
          <a:lstStyle>
            <a:lvl1pPr marL="0" indent="0" algn="ctr">
              <a:buNone/>
              <a:defRPr sz="33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42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91" y="6434061"/>
            <a:ext cx="15546648" cy="1217415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77116" y="1047392"/>
            <a:ext cx="14733798" cy="4821204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61" y="7663092"/>
            <a:ext cx="15546678" cy="1023708"/>
          </a:xfrm>
        </p:spPr>
        <p:txBody>
          <a:bodyPr/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63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61" y="914399"/>
            <a:ext cx="15546678" cy="5140868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63" y="6307232"/>
            <a:ext cx="15546678" cy="237957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32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318" y="914400"/>
            <a:ext cx="13954128" cy="4489356"/>
          </a:xfrm>
        </p:spPr>
        <p:txBody>
          <a:bodyPr anchor="ctr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580967" y="5415048"/>
            <a:ext cx="13128449" cy="892182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61" y="6559195"/>
            <a:ext cx="15546678" cy="21315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02232" y="1131249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836337" y="449036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0121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63" y="3208082"/>
            <a:ext cx="15546678" cy="3767753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63" y="6993503"/>
            <a:ext cx="15546678" cy="1710966"/>
          </a:xfrm>
        </p:spPr>
        <p:txBody>
          <a:bodyPr anchor="t"/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73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370661" y="914400"/>
            <a:ext cx="15546678" cy="24076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70661" y="3550640"/>
            <a:ext cx="4948464" cy="864393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36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70661" y="4415033"/>
            <a:ext cx="4948464" cy="4271768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78584" y="3550640"/>
            <a:ext cx="4937282" cy="864393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36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6662023" y="4415033"/>
            <a:ext cx="4955027" cy="4271768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959947" y="3550640"/>
            <a:ext cx="4957392" cy="864393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36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1959947" y="4415033"/>
            <a:ext cx="4957392" cy="4271768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1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370661" y="916158"/>
            <a:ext cx="15546678" cy="24058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70662" y="6307230"/>
            <a:ext cx="4944614" cy="864393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33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70662" y="3550640"/>
            <a:ext cx="4944614" cy="2286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70662" y="7171623"/>
            <a:ext cx="4944614" cy="1515177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4139" y="6307230"/>
            <a:ext cx="4952742" cy="864393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33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6662022" y="3550640"/>
            <a:ext cx="4955028" cy="2286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62022" y="7171621"/>
            <a:ext cx="4955028" cy="1515179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959948" y="6307230"/>
            <a:ext cx="4951022" cy="864393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33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1959947" y="3550640"/>
            <a:ext cx="4957392" cy="2286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1959760" y="7171618"/>
            <a:ext cx="4957580" cy="151518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35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1370663" y="3550640"/>
            <a:ext cx="15546678" cy="51361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080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914402"/>
            <a:ext cx="3829989" cy="77723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1370663" y="914402"/>
            <a:ext cx="11488086" cy="77723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557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27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370661" y="3550639"/>
            <a:ext cx="15545739" cy="5136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52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61" y="1242845"/>
            <a:ext cx="15527628" cy="4105229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661" y="5486186"/>
            <a:ext cx="15527628" cy="2052275"/>
          </a:xfr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97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370663" y="927776"/>
            <a:ext cx="15546677" cy="23942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370661" y="3550639"/>
            <a:ext cx="7659039" cy="5136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9258300" y="3550639"/>
            <a:ext cx="7658100" cy="5136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18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370663" y="927776"/>
            <a:ext cx="15546677" cy="23942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9492" y="3556527"/>
            <a:ext cx="7310211" cy="1019991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39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1370662" y="4576519"/>
            <a:ext cx="7659041" cy="411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594635" y="3556527"/>
            <a:ext cx="7322706" cy="1019991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39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9258301" y="4576519"/>
            <a:ext cx="7658102" cy="411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77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55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86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63" y="914400"/>
            <a:ext cx="5903532" cy="3034878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7617094" y="914401"/>
            <a:ext cx="9300245" cy="77723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62" y="3949278"/>
            <a:ext cx="5903534" cy="4737522"/>
          </a:xfrm>
        </p:spPr>
        <p:txBody>
          <a:bodyPr/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3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62" y="914400"/>
            <a:ext cx="8902454" cy="3034881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137205" y="914402"/>
            <a:ext cx="4883037" cy="77724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92" y="3949278"/>
            <a:ext cx="8902424" cy="4737521"/>
          </a:xfrm>
        </p:spPr>
        <p:txBody>
          <a:bodyPr/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87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8288005" cy="1028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0663" y="927776"/>
            <a:ext cx="15546677" cy="23942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663" y="3550640"/>
            <a:ext cx="15546678" cy="513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518106" y="8824913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0662" y="8824913"/>
            <a:ext cx="1000933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71017" y="8824913"/>
            <a:ext cx="1146323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13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85" r:id="rId13"/>
    <p:sldLayoutId id="2147483886" r:id="rId14"/>
    <p:sldLayoutId id="2147483887" r:id="rId15"/>
    <p:sldLayoutId id="2147483888" r:id="rId16"/>
    <p:sldLayoutId id="2147483889" r:id="rId17"/>
    <p:sldLayoutId id="2147483890" r:id="rId18"/>
  </p:sldLayoutIdLst>
  <p:txStyles>
    <p:titleStyle>
      <a:lvl1pPr algn="ctr" defTabSz="13716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120000"/>
        </a:lnSpc>
        <a:spcBef>
          <a:spcPts val="1500"/>
        </a:spcBef>
        <a:buClr>
          <a:schemeClr val="tx1"/>
        </a:buClr>
        <a:buFont typeface="Arial" panose="020B0604020202020204" pitchFamily="34" charset="0"/>
        <a:buChar char="•"/>
        <a:defRPr sz="3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7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1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1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1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1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1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1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FAAF7-942A-3F01-B450-ECA88D24BE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JP" b="1" dirty="0">
              <a:solidFill>
                <a:srgbClr val="FF008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429577-B69C-B7BA-E050-EB3F0CD26C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214825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19B61-C093-1014-26D6-521B9F4CE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EA870-698B-0CFA-B15A-EF6A1BB2C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320797153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41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Tw Cen MT</vt:lpstr>
      <vt:lpstr>Droplet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Khushi Yadav</cp:lastModifiedBy>
  <cp:revision>9</cp:revision>
  <dcterms:created xsi:type="dcterms:W3CDTF">2006-08-16T00:00:00Z</dcterms:created>
  <dcterms:modified xsi:type="dcterms:W3CDTF">2024-04-04T06:12:48Z</dcterms:modified>
  <dc:identifier>DAFniOPWdR0</dc:identifier>
</cp:coreProperties>
</file>