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29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Tw Cen MT" panose="020B0602020104020603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66" d="100"/>
          <a:sy n="66" d="100"/>
        </p:scale>
        <p:origin x="10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3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2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8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3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8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8920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3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6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62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3550640"/>
            <a:ext cx="15546678" cy="513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2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01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1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3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2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6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3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2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7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  <p:sldLayoutId id="2147483947" r:id="rId18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 b="1" dirty="0">
              <a:solidFill>
                <a:srgbClr val="FF0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Khushi Yadav</cp:lastModifiedBy>
  <cp:revision>10</cp:revision>
  <dcterms:created xsi:type="dcterms:W3CDTF">2006-08-16T00:00:00Z</dcterms:created>
  <dcterms:modified xsi:type="dcterms:W3CDTF">2024-04-04T06:15:03Z</dcterms:modified>
  <dc:identifier>DAFniOPWdR0</dc:identifier>
</cp:coreProperties>
</file>