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  <p:sldMasterId id="2147483685" r:id="rId4"/>
  </p:sldMasterIdLst>
  <p:notesMasterIdLst>
    <p:notesMasterId r:id="rId6"/>
  </p:notesMasterIdLst>
  <p:sldIdLst>
    <p:sldId id="256" r:id="rId5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Encode Sans Semi Condensed" panose="020B0604020202020204" charset="0"/>
      <p:regular r:id="rId19"/>
      <p:bold r:id="rId20"/>
    </p:embeddedFont>
    <p:embeddedFont>
      <p:font typeface="Merriweather" panose="00000500000000000000" pitchFamily="2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font" Target="fonts/font14.fntdata"/><Relationship Id="rId31" Type="http://schemas.openxmlformats.org/officeDocument/2006/relationships/font" Target="fonts/font13.fntdata"/><Relationship Id="rId30" Type="http://schemas.openxmlformats.org/officeDocument/2006/relationships/font" Target="fonts/font12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1.fntdata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27d098171_0_1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327d098171_0_1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327d098171_0_3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327d098171_0_3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327d098171_0_2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327d098171_0_2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27d098171_0_3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327d098171_0_3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27d098171_0_3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327d098171_0_3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27d098171_0_3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327d098171_0_3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27d098171_0_3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327d098171_0_3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3498edab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3498edab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3498edabb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3498edabb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3498edabbe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3498edabbe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4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/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5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/>
        </p:txBody>
      </p:sp>
      <p:sp>
        <p:nvSpPr>
          <p:cNvPr id="74" name="Google Shape;74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>
            <a:spLocks noGrp="1"/>
          </p:cNvSpPr>
          <p:nvPr>
            <p:ph type="subTitle" idx="2"/>
          </p:nvPr>
        </p:nvSpPr>
        <p:spPr>
          <a:xfrm>
            <a:off x="4374125" y="1381600"/>
            <a:ext cx="2616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>
            <a:spLocks noGrp="1"/>
          </p:cNvSpPr>
          <p:nvPr>
            <p:ph type="subTitle" idx="3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>
            <a:spLocks noGrp="1"/>
          </p:cNvSpPr>
          <p:nvPr>
            <p:ph type="subTitle" idx="4"/>
          </p:nvPr>
        </p:nvSpPr>
        <p:spPr>
          <a:xfrm>
            <a:off x="4374125" y="3304725"/>
            <a:ext cx="26127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653950" y="815025"/>
            <a:ext cx="33450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/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4653950" y="2613925"/>
            <a:ext cx="38433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/>
          <p:nvPr/>
        </p:nvSpPr>
        <p:spPr>
          <a:xfrm rot="-5402319">
            <a:off x="3686649" y="1353475"/>
            <a:ext cx="8895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20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 rot="10800000" flipH="1">
            <a:off x="-47850" y="-191400"/>
            <a:ext cx="9239700" cy="23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2866650" y="2177700"/>
            <a:ext cx="34107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629875" y="1466825"/>
            <a:ext cx="2115900" cy="22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3"/>
          <p:cNvSpPr txBox="1">
            <a:spLocks noGrp="1"/>
          </p:cNvSpPr>
          <p:nvPr>
            <p:ph type="title" idx="2" hasCustomPrompt="1"/>
          </p:nvPr>
        </p:nvSpPr>
        <p:spPr>
          <a:xfrm>
            <a:off x="3514725" y="1866675"/>
            <a:ext cx="4110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514725" y="2831350"/>
            <a:ext cx="41100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25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25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25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25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 hasCustomPrompt="1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>
            <a:spLocks noGrp="1"/>
          </p:cNvSpPr>
          <p:nvPr>
            <p:ph type="subTitle" idx="2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2" name="Google Shape;132;p25"/>
          <p:cNvSpPr txBox="1">
            <a:spLocks noGrp="1"/>
          </p:cNvSpPr>
          <p:nvPr>
            <p:ph type="title" idx="4" hasCustomPrompt="1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>
            <a:spLocks noGrp="1"/>
          </p:cNvSpPr>
          <p:nvPr>
            <p:ph type="subTitle" idx="6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>
            <a:spLocks noGrp="1"/>
          </p:cNvSpPr>
          <p:nvPr>
            <p:ph type="title" idx="7" hasCustomPrompt="1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8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>
            <a:spLocks noGrp="1"/>
          </p:cNvSpPr>
          <p:nvPr>
            <p:ph type="subTitle" idx="9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>
            <a:spLocks noGrp="1"/>
          </p:cNvSpPr>
          <p:nvPr>
            <p:ph type="title" idx="13" hasCustomPrompt="1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>
            <a:spLocks noGrp="1"/>
          </p:cNvSpPr>
          <p:nvPr>
            <p:ph type="subTitle" idx="15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248400" y="-79800"/>
            <a:ext cx="28956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1"/>
          </p:nvPr>
        </p:nvSpPr>
        <p:spPr>
          <a:xfrm flipH="1">
            <a:off x="1595075" y="50"/>
            <a:ext cx="32421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270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 flipH="1">
            <a:off x="6328500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26"/>
          <p:cNvSpPr/>
          <p:nvPr/>
        </p:nvSpPr>
        <p:spPr>
          <a:xfrm rot="-5402642">
            <a:off x="5275357" y="2349975"/>
            <a:ext cx="3903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2644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4374125" y="39890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4374125" y="84315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 txBox="1">
            <a:spLocks noGrp="1"/>
          </p:cNvSpPr>
          <p:nvPr>
            <p:ph type="subTitle" idx="3"/>
          </p:nvPr>
        </p:nvSpPr>
        <p:spPr>
          <a:xfrm>
            <a:off x="4374125" y="365112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7"/>
          <p:cNvSpPr txBox="1">
            <a:spLocks noGrp="1"/>
          </p:cNvSpPr>
          <p:nvPr>
            <p:ph type="subTitle" idx="4"/>
          </p:nvPr>
        </p:nvSpPr>
        <p:spPr>
          <a:xfrm>
            <a:off x="4374125" y="4099201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>
            <a:spLocks noGrp="1"/>
          </p:cNvSpPr>
          <p:nvPr>
            <p:ph type="subTitle" idx="5"/>
          </p:nvPr>
        </p:nvSpPr>
        <p:spPr>
          <a:xfrm>
            <a:off x="4374125" y="202461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>
            <a:spLocks noGrp="1"/>
          </p:cNvSpPr>
          <p:nvPr>
            <p:ph type="subTitle" idx="6"/>
          </p:nvPr>
        </p:nvSpPr>
        <p:spPr>
          <a:xfrm>
            <a:off x="4374125" y="246891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2">
  <p:cSld name="CUSTOM_6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520925" y="336975"/>
            <a:ext cx="4896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1974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6" name="Google Shape;166;p29"/>
          <p:cNvSpPr txBox="1">
            <a:spLocks noGrp="1"/>
          </p:cNvSpPr>
          <p:nvPr>
            <p:ph type="subTitle" idx="1"/>
          </p:nvPr>
        </p:nvSpPr>
        <p:spPr>
          <a:xfrm>
            <a:off x="3512200" y="767200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9"/>
          <p:cNvSpPr txBox="1">
            <a:spLocks noGrp="1"/>
          </p:cNvSpPr>
          <p:nvPr>
            <p:ph type="subTitle" idx="2"/>
          </p:nvPr>
        </p:nvSpPr>
        <p:spPr>
          <a:xfrm>
            <a:off x="3512200" y="121145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9"/>
          <p:cNvSpPr txBox="1">
            <a:spLocks noGrp="1"/>
          </p:cNvSpPr>
          <p:nvPr>
            <p:ph type="subTitle" idx="3"/>
          </p:nvPr>
        </p:nvSpPr>
        <p:spPr>
          <a:xfrm>
            <a:off x="3512200" y="3457519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>
            <a:spLocks noGrp="1"/>
          </p:cNvSpPr>
          <p:nvPr>
            <p:ph type="subTitle" idx="4"/>
          </p:nvPr>
        </p:nvSpPr>
        <p:spPr>
          <a:xfrm>
            <a:off x="3512200" y="390485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9"/>
          <p:cNvSpPr txBox="1">
            <a:spLocks noGrp="1"/>
          </p:cNvSpPr>
          <p:nvPr>
            <p:ph type="subTitle" idx="5"/>
          </p:nvPr>
        </p:nvSpPr>
        <p:spPr>
          <a:xfrm>
            <a:off x="3512200" y="2117472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9"/>
          <p:cNvSpPr txBox="1">
            <a:spLocks noGrp="1"/>
          </p:cNvSpPr>
          <p:nvPr>
            <p:ph type="subTitle" idx="6"/>
          </p:nvPr>
        </p:nvSpPr>
        <p:spPr>
          <a:xfrm>
            <a:off x="3512200" y="256490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9"/>
          <p:cNvSpPr txBox="1">
            <a:spLocks noGrp="1"/>
          </p:cNvSpPr>
          <p:nvPr>
            <p:ph type="subTitle" idx="7"/>
          </p:nvPr>
        </p:nvSpPr>
        <p:spPr>
          <a:xfrm>
            <a:off x="6231589" y="767200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9"/>
          <p:cNvSpPr txBox="1">
            <a:spLocks noGrp="1"/>
          </p:cNvSpPr>
          <p:nvPr>
            <p:ph type="subTitle" idx="8"/>
          </p:nvPr>
        </p:nvSpPr>
        <p:spPr>
          <a:xfrm>
            <a:off x="6230275" y="121145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9"/>
          <p:cNvSpPr txBox="1">
            <a:spLocks noGrp="1"/>
          </p:cNvSpPr>
          <p:nvPr>
            <p:ph type="subTitle" idx="9"/>
          </p:nvPr>
        </p:nvSpPr>
        <p:spPr>
          <a:xfrm>
            <a:off x="6230276" y="3457519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9"/>
          <p:cNvSpPr txBox="1">
            <a:spLocks noGrp="1"/>
          </p:cNvSpPr>
          <p:nvPr>
            <p:ph type="subTitle" idx="13"/>
          </p:nvPr>
        </p:nvSpPr>
        <p:spPr>
          <a:xfrm>
            <a:off x="6230275" y="390485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9"/>
          <p:cNvSpPr txBox="1">
            <a:spLocks noGrp="1"/>
          </p:cNvSpPr>
          <p:nvPr>
            <p:ph type="subTitle" idx="14"/>
          </p:nvPr>
        </p:nvSpPr>
        <p:spPr>
          <a:xfrm>
            <a:off x="6231584" y="2117472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>
            <a:spLocks noGrp="1"/>
          </p:cNvSpPr>
          <p:nvPr>
            <p:ph type="subTitle" idx="15"/>
          </p:nvPr>
        </p:nvSpPr>
        <p:spPr>
          <a:xfrm>
            <a:off x="6231580" y="256490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19386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3529375" y="121302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0"/>
          <p:cNvSpPr txBox="1">
            <a:spLocks noGrp="1"/>
          </p:cNvSpPr>
          <p:nvPr>
            <p:ph type="subTitle" idx="2"/>
          </p:nvPr>
        </p:nvSpPr>
        <p:spPr>
          <a:xfrm>
            <a:off x="3529375" y="1657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0"/>
          <p:cNvSpPr txBox="1">
            <a:spLocks noGrp="1"/>
          </p:cNvSpPr>
          <p:nvPr>
            <p:ph type="subTitle" idx="3"/>
          </p:nvPr>
        </p:nvSpPr>
        <p:spPr>
          <a:xfrm>
            <a:off x="3529375" y="364897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>
            <a:spLocks noGrp="1"/>
          </p:cNvSpPr>
          <p:nvPr>
            <p:ph type="subTitle" idx="4"/>
          </p:nvPr>
        </p:nvSpPr>
        <p:spPr>
          <a:xfrm>
            <a:off x="3529375" y="4093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0"/>
          <p:cNvSpPr txBox="1">
            <a:spLocks noGrp="1"/>
          </p:cNvSpPr>
          <p:nvPr>
            <p:ph type="subTitle" idx="5"/>
          </p:nvPr>
        </p:nvSpPr>
        <p:spPr>
          <a:xfrm>
            <a:off x="6279511" y="121302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0"/>
          <p:cNvSpPr txBox="1">
            <a:spLocks noGrp="1"/>
          </p:cNvSpPr>
          <p:nvPr>
            <p:ph type="subTitle" idx="6"/>
          </p:nvPr>
        </p:nvSpPr>
        <p:spPr>
          <a:xfrm>
            <a:off x="6278200" y="1657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>
            <a:spLocks noGrp="1"/>
          </p:cNvSpPr>
          <p:nvPr>
            <p:ph type="subTitle" idx="7"/>
          </p:nvPr>
        </p:nvSpPr>
        <p:spPr>
          <a:xfrm>
            <a:off x="6279500" y="364897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0"/>
          <p:cNvSpPr txBox="1">
            <a:spLocks noGrp="1"/>
          </p:cNvSpPr>
          <p:nvPr>
            <p:ph type="subTitle" idx="8"/>
          </p:nvPr>
        </p:nvSpPr>
        <p:spPr>
          <a:xfrm>
            <a:off x="6278200" y="4093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629875" y="1712275"/>
            <a:ext cx="1719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5142950" y="569900"/>
            <a:ext cx="2406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1"/>
          <p:cNvSpPr txBox="1">
            <a:spLocks noGrp="1"/>
          </p:cNvSpPr>
          <p:nvPr>
            <p:ph type="subTitle" idx="2"/>
          </p:nvPr>
        </p:nvSpPr>
        <p:spPr>
          <a:xfrm>
            <a:off x="5142950" y="1014156"/>
            <a:ext cx="2409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1"/>
          <p:cNvSpPr txBox="1">
            <a:spLocks noGrp="1"/>
          </p:cNvSpPr>
          <p:nvPr>
            <p:ph type="subTitle" idx="3"/>
          </p:nvPr>
        </p:nvSpPr>
        <p:spPr>
          <a:xfrm>
            <a:off x="5142950" y="3470494"/>
            <a:ext cx="2406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1"/>
          <p:cNvSpPr txBox="1">
            <a:spLocks noGrp="1"/>
          </p:cNvSpPr>
          <p:nvPr>
            <p:ph type="subTitle" idx="4"/>
          </p:nvPr>
        </p:nvSpPr>
        <p:spPr>
          <a:xfrm>
            <a:off x="5142950" y="3914800"/>
            <a:ext cx="2409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1"/>
          <p:cNvSpPr txBox="1">
            <a:spLocks noGrp="1"/>
          </p:cNvSpPr>
          <p:nvPr>
            <p:ph type="subTitle" idx="5"/>
          </p:nvPr>
        </p:nvSpPr>
        <p:spPr>
          <a:xfrm>
            <a:off x="5142950" y="2024610"/>
            <a:ext cx="2406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1"/>
          <p:cNvSpPr txBox="1">
            <a:spLocks noGrp="1"/>
          </p:cNvSpPr>
          <p:nvPr>
            <p:ph type="subTitle" idx="6"/>
          </p:nvPr>
        </p:nvSpPr>
        <p:spPr>
          <a:xfrm>
            <a:off x="5142950" y="2468891"/>
            <a:ext cx="2409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4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1096050" y="2161625"/>
            <a:ext cx="26241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3" name="Google Shape;203;p32"/>
          <p:cNvSpPr txBox="1">
            <a:spLocks noGrp="1"/>
          </p:cNvSpPr>
          <p:nvPr>
            <p:ph type="subTitle" idx="1"/>
          </p:nvPr>
        </p:nvSpPr>
        <p:spPr>
          <a:xfrm>
            <a:off x="1096050" y="2998500"/>
            <a:ext cx="26241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32"/>
          <p:cNvSpPr/>
          <p:nvPr/>
        </p:nvSpPr>
        <p:spPr>
          <a:xfrm rot="10800000" flipH="1">
            <a:off x="-47850" y="-95700"/>
            <a:ext cx="9239700" cy="8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">
  <p:cSld name="CUSTOM_5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 hasCustomPrompt="1"/>
          </p:nvPr>
        </p:nvSpPr>
        <p:spPr>
          <a:xfrm>
            <a:off x="3520150" y="672237"/>
            <a:ext cx="3228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33"/>
          <p:cNvSpPr txBox="1">
            <a:spLocks noGrp="1"/>
          </p:cNvSpPr>
          <p:nvPr>
            <p:ph type="subTitle" idx="1"/>
          </p:nvPr>
        </p:nvSpPr>
        <p:spPr>
          <a:xfrm>
            <a:off x="3520150" y="1174325"/>
            <a:ext cx="322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3"/>
          <p:cNvSpPr txBox="1">
            <a:spLocks noGrp="1"/>
          </p:cNvSpPr>
          <p:nvPr>
            <p:ph type="title" idx="2" hasCustomPrompt="1"/>
          </p:nvPr>
        </p:nvSpPr>
        <p:spPr>
          <a:xfrm>
            <a:off x="3520150" y="2140775"/>
            <a:ext cx="3228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33"/>
          <p:cNvSpPr txBox="1">
            <a:spLocks noGrp="1"/>
          </p:cNvSpPr>
          <p:nvPr>
            <p:ph type="subTitle" idx="3"/>
          </p:nvPr>
        </p:nvSpPr>
        <p:spPr>
          <a:xfrm>
            <a:off x="3520150" y="2639800"/>
            <a:ext cx="322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3"/>
          <p:cNvSpPr txBox="1">
            <a:spLocks noGrp="1"/>
          </p:cNvSpPr>
          <p:nvPr>
            <p:ph type="title" idx="4" hasCustomPrompt="1"/>
          </p:nvPr>
        </p:nvSpPr>
        <p:spPr>
          <a:xfrm>
            <a:off x="3520150" y="3609845"/>
            <a:ext cx="3228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2" name="Google Shape;212;p33"/>
          <p:cNvSpPr txBox="1">
            <a:spLocks noGrp="1"/>
          </p:cNvSpPr>
          <p:nvPr>
            <p:ph type="subTitle" idx="5"/>
          </p:nvPr>
        </p:nvSpPr>
        <p:spPr>
          <a:xfrm>
            <a:off x="3520150" y="4105205"/>
            <a:ext cx="322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3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33"/>
          <p:cNvSpPr txBox="1">
            <a:spLocks noGrp="1"/>
          </p:cNvSpPr>
          <p:nvPr>
            <p:ph type="title" idx="6"/>
          </p:nvPr>
        </p:nvSpPr>
        <p:spPr>
          <a:xfrm>
            <a:off x="629875" y="1712300"/>
            <a:ext cx="2115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5" name="Google Shape;21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/>
          <p:nvPr/>
        </p:nvSpPr>
        <p:spPr>
          <a:xfrm rot="10800000" flipH="1">
            <a:off x="-195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1926150" y="3352924"/>
            <a:ext cx="52917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9" name="Google Shape;219;p34"/>
          <p:cNvSpPr txBox="1">
            <a:spLocks noGrp="1"/>
          </p:cNvSpPr>
          <p:nvPr>
            <p:ph type="subTitle" idx="1"/>
          </p:nvPr>
        </p:nvSpPr>
        <p:spPr>
          <a:xfrm>
            <a:off x="1926150" y="3948174"/>
            <a:ext cx="52917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0" name="Google Shape;220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3513650" y="847959"/>
            <a:ext cx="4904400" cy="3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223" name="Google Shape;223;p35"/>
          <p:cNvSpPr txBox="1">
            <a:spLocks noGrp="1"/>
          </p:cNvSpPr>
          <p:nvPr>
            <p:ph type="subTitle" idx="2"/>
          </p:nvPr>
        </p:nvSpPr>
        <p:spPr>
          <a:xfrm>
            <a:off x="3513650" y="402150"/>
            <a:ext cx="4404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5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6" name="Google Shape;226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3513650" y="1978784"/>
            <a:ext cx="4904400" cy="21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229" name="Google Shape;229;p36"/>
          <p:cNvSpPr txBox="1">
            <a:spLocks noGrp="1"/>
          </p:cNvSpPr>
          <p:nvPr>
            <p:ph type="subTitle" idx="2"/>
          </p:nvPr>
        </p:nvSpPr>
        <p:spPr>
          <a:xfrm>
            <a:off x="3513650" y="1532975"/>
            <a:ext cx="44043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6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2" name="Google Shape;232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/>
          <p:nvPr/>
        </p:nvSpPr>
        <p:spPr>
          <a:xfrm rot="10800000" flipH="1">
            <a:off x="-957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37"/>
          <p:cNvSpPr txBox="1">
            <a:spLocks noGrp="1"/>
          </p:cNvSpPr>
          <p:nvPr>
            <p:ph type="subTitle" idx="1"/>
          </p:nvPr>
        </p:nvSpPr>
        <p:spPr>
          <a:xfrm>
            <a:off x="983700" y="3163800"/>
            <a:ext cx="35883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37"/>
          <p:cNvSpPr txBox="1"/>
          <p:nvPr/>
        </p:nvSpPr>
        <p:spPr>
          <a:xfrm>
            <a:off x="4572000" y="3163800"/>
            <a:ext cx="33246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None/>
            </a:pPr>
            <a:r>
              <a:rPr lang="en-GB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CREDITS: This presentation template was created by </a:t>
            </a:r>
            <a:r>
              <a:rPr lang="en-GB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2"/>
              </a:rPr>
              <a:t>Slidesgo</a:t>
            </a:r>
            <a:r>
              <a:rPr lang="en-GB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including icons by </a:t>
            </a:r>
            <a:r>
              <a:rPr lang="en-GB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3"/>
              </a:rPr>
              <a:t>Flaticon</a:t>
            </a:r>
            <a:r>
              <a:rPr lang="en-GB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and infographics &amp; images by </a:t>
            </a:r>
            <a:r>
              <a:rPr lang="en-GB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4"/>
              </a:rPr>
              <a:t>Freepik</a:t>
            </a:r>
            <a:r>
              <a:rPr lang="en-GB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</a:t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3702075" y="285975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37"/>
          <p:cNvSpPr txBox="1">
            <a:spLocks noGrp="1"/>
          </p:cNvSpPr>
          <p:nvPr>
            <p:ph type="ctrTitle"/>
          </p:nvPr>
        </p:nvSpPr>
        <p:spPr>
          <a:xfrm>
            <a:off x="2298475" y="0"/>
            <a:ext cx="4547100" cy="29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9" name="Google Shape;239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39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39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/>
        </p:txBody>
      </p:sp>
      <p:sp>
        <p:nvSpPr>
          <p:cNvPr id="248" name="Google Shape;248;p39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9" name="Google Shape;249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40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/>
        </p:txBody>
      </p:sp>
      <p:sp>
        <p:nvSpPr>
          <p:cNvPr id="254" name="Google Shape;254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255" name="Google Shape;255;p40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1" name="Google Shape;261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5" name="Google Shape;265;p42"/>
          <p:cNvSpPr txBox="1">
            <a:spLocks noGrp="1"/>
          </p:cNvSpPr>
          <p:nvPr>
            <p:ph type="subTitle" idx="1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2"/>
          <p:cNvSpPr txBox="1">
            <a:spLocks noGrp="1"/>
          </p:cNvSpPr>
          <p:nvPr>
            <p:ph type="subTitle" idx="2"/>
          </p:nvPr>
        </p:nvSpPr>
        <p:spPr>
          <a:xfrm>
            <a:off x="4374125" y="1381600"/>
            <a:ext cx="2616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2"/>
          <p:cNvSpPr txBox="1">
            <a:spLocks noGrp="1"/>
          </p:cNvSpPr>
          <p:nvPr>
            <p:ph type="subTitle" idx="3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42"/>
          <p:cNvSpPr txBox="1">
            <a:spLocks noGrp="1"/>
          </p:cNvSpPr>
          <p:nvPr>
            <p:ph type="subTitle" idx="4"/>
          </p:nvPr>
        </p:nvSpPr>
        <p:spPr>
          <a:xfrm>
            <a:off x="4374125" y="3304725"/>
            <a:ext cx="26127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43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3" name="Google Shape;273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4653950" y="815025"/>
            <a:ext cx="33450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/>
        </p:txBody>
      </p:sp>
      <p:sp>
        <p:nvSpPr>
          <p:cNvPr id="277" name="Google Shape;277;p44"/>
          <p:cNvSpPr txBox="1">
            <a:spLocks noGrp="1"/>
          </p:cNvSpPr>
          <p:nvPr>
            <p:ph type="subTitle" idx="1"/>
          </p:nvPr>
        </p:nvSpPr>
        <p:spPr>
          <a:xfrm>
            <a:off x="4653950" y="2613925"/>
            <a:ext cx="38433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4"/>
          <p:cNvSpPr/>
          <p:nvPr/>
        </p:nvSpPr>
        <p:spPr>
          <a:xfrm rot="-5402319">
            <a:off x="3686649" y="1353475"/>
            <a:ext cx="8895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" name="Google Shape;279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p45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4" name="Google Shape;284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/>
          <p:nvPr/>
        </p:nvSpPr>
        <p:spPr>
          <a:xfrm rot="10800000" flipH="1">
            <a:off x="-47850" y="-191400"/>
            <a:ext cx="9239700" cy="23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46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8" name="Google Shape;288;p46"/>
          <p:cNvSpPr txBox="1">
            <a:spLocks noGrp="1"/>
          </p:cNvSpPr>
          <p:nvPr>
            <p:ph type="subTitle" idx="1"/>
          </p:nvPr>
        </p:nvSpPr>
        <p:spPr>
          <a:xfrm>
            <a:off x="2866650" y="2177700"/>
            <a:ext cx="34107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47"/>
          <p:cNvSpPr txBox="1">
            <a:spLocks noGrp="1"/>
          </p:cNvSpPr>
          <p:nvPr>
            <p:ph type="title"/>
          </p:nvPr>
        </p:nvSpPr>
        <p:spPr>
          <a:xfrm>
            <a:off x="629875" y="1466825"/>
            <a:ext cx="2115900" cy="22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3" name="Google Shape;293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48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7" name="Google Shape;297;p48"/>
          <p:cNvSpPr txBox="1">
            <a:spLocks noGrp="1"/>
          </p:cNvSpPr>
          <p:nvPr>
            <p:ph type="title" idx="2" hasCustomPrompt="1"/>
          </p:nvPr>
        </p:nvSpPr>
        <p:spPr>
          <a:xfrm>
            <a:off x="3514725" y="1866675"/>
            <a:ext cx="4110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3514725" y="2831350"/>
            <a:ext cx="41100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50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" name="Google Shape;305;p50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p50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50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50"/>
          <p:cNvSpPr txBox="1">
            <a:spLocks noGrp="1"/>
          </p:cNvSpPr>
          <p:nvPr>
            <p:ph type="title" hasCustomPrompt="1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09" name="Google Shape;309;p50"/>
          <p:cNvSpPr txBox="1">
            <a:spLocks noGrp="1"/>
          </p:cNvSpPr>
          <p:nvPr>
            <p:ph type="subTitle" idx="1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50"/>
          <p:cNvSpPr txBox="1">
            <a:spLocks noGrp="1"/>
          </p:cNvSpPr>
          <p:nvPr>
            <p:ph type="subTitle" idx="2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50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2" name="Google Shape;312;p50"/>
          <p:cNvSpPr txBox="1">
            <a:spLocks noGrp="1"/>
          </p:cNvSpPr>
          <p:nvPr>
            <p:ph type="title" idx="4" hasCustomPrompt="1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3" name="Google Shape;313;p50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50"/>
          <p:cNvSpPr txBox="1">
            <a:spLocks noGrp="1"/>
          </p:cNvSpPr>
          <p:nvPr>
            <p:ph type="subTitle" idx="6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50"/>
          <p:cNvSpPr txBox="1">
            <a:spLocks noGrp="1"/>
          </p:cNvSpPr>
          <p:nvPr>
            <p:ph type="title" idx="7" hasCustomPrompt="1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6" name="Google Shape;316;p50"/>
          <p:cNvSpPr txBox="1">
            <a:spLocks noGrp="1"/>
          </p:cNvSpPr>
          <p:nvPr>
            <p:ph type="subTitle" idx="8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50"/>
          <p:cNvSpPr txBox="1">
            <a:spLocks noGrp="1"/>
          </p:cNvSpPr>
          <p:nvPr>
            <p:ph type="subTitle" idx="9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0"/>
          <p:cNvSpPr txBox="1">
            <a:spLocks noGrp="1"/>
          </p:cNvSpPr>
          <p:nvPr>
            <p:ph type="title" idx="13" hasCustomPrompt="1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9" name="Google Shape;319;p50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50"/>
          <p:cNvSpPr txBox="1">
            <a:spLocks noGrp="1"/>
          </p:cNvSpPr>
          <p:nvPr>
            <p:ph type="subTitle" idx="15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/>
          <p:nvPr/>
        </p:nvSpPr>
        <p:spPr>
          <a:xfrm>
            <a:off x="6248400" y="-79800"/>
            <a:ext cx="28956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51"/>
          <p:cNvSpPr txBox="1">
            <a:spLocks noGrp="1"/>
          </p:cNvSpPr>
          <p:nvPr>
            <p:ph type="subTitle" idx="1"/>
          </p:nvPr>
        </p:nvSpPr>
        <p:spPr>
          <a:xfrm flipH="1">
            <a:off x="1595075" y="50"/>
            <a:ext cx="32421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270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51"/>
          <p:cNvSpPr txBox="1">
            <a:spLocks noGrp="1"/>
          </p:cNvSpPr>
          <p:nvPr>
            <p:ph type="title"/>
          </p:nvPr>
        </p:nvSpPr>
        <p:spPr>
          <a:xfrm flipH="1">
            <a:off x="6328500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6" name="Google Shape;326;p51"/>
          <p:cNvSpPr/>
          <p:nvPr/>
        </p:nvSpPr>
        <p:spPr>
          <a:xfrm rot="-5402642">
            <a:off x="5275357" y="2349975"/>
            <a:ext cx="3903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7" name="Google Shape;327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52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2644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1" name="Google Shape;331;p52"/>
          <p:cNvSpPr txBox="1">
            <a:spLocks noGrp="1"/>
          </p:cNvSpPr>
          <p:nvPr>
            <p:ph type="subTitle" idx="1"/>
          </p:nvPr>
        </p:nvSpPr>
        <p:spPr>
          <a:xfrm>
            <a:off x="4374125" y="39890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52"/>
          <p:cNvSpPr txBox="1">
            <a:spLocks noGrp="1"/>
          </p:cNvSpPr>
          <p:nvPr>
            <p:ph type="subTitle" idx="2"/>
          </p:nvPr>
        </p:nvSpPr>
        <p:spPr>
          <a:xfrm>
            <a:off x="4374125" y="84315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52"/>
          <p:cNvSpPr txBox="1">
            <a:spLocks noGrp="1"/>
          </p:cNvSpPr>
          <p:nvPr>
            <p:ph type="subTitle" idx="3"/>
          </p:nvPr>
        </p:nvSpPr>
        <p:spPr>
          <a:xfrm>
            <a:off x="4374125" y="365112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52"/>
          <p:cNvSpPr txBox="1">
            <a:spLocks noGrp="1"/>
          </p:cNvSpPr>
          <p:nvPr>
            <p:ph type="subTitle" idx="4"/>
          </p:nvPr>
        </p:nvSpPr>
        <p:spPr>
          <a:xfrm>
            <a:off x="4374125" y="4099201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52"/>
          <p:cNvSpPr txBox="1">
            <a:spLocks noGrp="1"/>
          </p:cNvSpPr>
          <p:nvPr>
            <p:ph type="subTitle" idx="5"/>
          </p:nvPr>
        </p:nvSpPr>
        <p:spPr>
          <a:xfrm>
            <a:off x="4374125" y="202461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52"/>
          <p:cNvSpPr txBox="1">
            <a:spLocks noGrp="1"/>
          </p:cNvSpPr>
          <p:nvPr>
            <p:ph type="subTitle" idx="6"/>
          </p:nvPr>
        </p:nvSpPr>
        <p:spPr>
          <a:xfrm>
            <a:off x="4374125" y="246891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2">
  <p:cSld name="CUSTOM_6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" name="Google Shape;340;p53"/>
          <p:cNvSpPr txBox="1">
            <a:spLocks noGrp="1"/>
          </p:cNvSpPr>
          <p:nvPr>
            <p:ph type="body" idx="1"/>
          </p:nvPr>
        </p:nvSpPr>
        <p:spPr>
          <a:xfrm>
            <a:off x="3520925" y="336975"/>
            <a:ext cx="4896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2" name="Google Shape;342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345;p54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1974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6" name="Google Shape;346;p54"/>
          <p:cNvSpPr txBox="1">
            <a:spLocks noGrp="1"/>
          </p:cNvSpPr>
          <p:nvPr>
            <p:ph type="subTitle" idx="1"/>
          </p:nvPr>
        </p:nvSpPr>
        <p:spPr>
          <a:xfrm>
            <a:off x="3512200" y="767200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54"/>
          <p:cNvSpPr txBox="1">
            <a:spLocks noGrp="1"/>
          </p:cNvSpPr>
          <p:nvPr>
            <p:ph type="subTitle" idx="2"/>
          </p:nvPr>
        </p:nvSpPr>
        <p:spPr>
          <a:xfrm>
            <a:off x="3512200" y="121145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54"/>
          <p:cNvSpPr txBox="1">
            <a:spLocks noGrp="1"/>
          </p:cNvSpPr>
          <p:nvPr>
            <p:ph type="subTitle" idx="3"/>
          </p:nvPr>
        </p:nvSpPr>
        <p:spPr>
          <a:xfrm>
            <a:off x="3512200" y="3457519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54"/>
          <p:cNvSpPr txBox="1">
            <a:spLocks noGrp="1"/>
          </p:cNvSpPr>
          <p:nvPr>
            <p:ph type="subTitle" idx="4"/>
          </p:nvPr>
        </p:nvSpPr>
        <p:spPr>
          <a:xfrm>
            <a:off x="3512200" y="390485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54"/>
          <p:cNvSpPr txBox="1">
            <a:spLocks noGrp="1"/>
          </p:cNvSpPr>
          <p:nvPr>
            <p:ph type="subTitle" idx="5"/>
          </p:nvPr>
        </p:nvSpPr>
        <p:spPr>
          <a:xfrm>
            <a:off x="3512200" y="2117472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4"/>
          <p:cNvSpPr txBox="1">
            <a:spLocks noGrp="1"/>
          </p:cNvSpPr>
          <p:nvPr>
            <p:ph type="subTitle" idx="6"/>
          </p:nvPr>
        </p:nvSpPr>
        <p:spPr>
          <a:xfrm>
            <a:off x="3512200" y="256490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54"/>
          <p:cNvSpPr txBox="1">
            <a:spLocks noGrp="1"/>
          </p:cNvSpPr>
          <p:nvPr>
            <p:ph type="subTitle" idx="7"/>
          </p:nvPr>
        </p:nvSpPr>
        <p:spPr>
          <a:xfrm>
            <a:off x="6231589" y="767200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54"/>
          <p:cNvSpPr txBox="1">
            <a:spLocks noGrp="1"/>
          </p:cNvSpPr>
          <p:nvPr>
            <p:ph type="subTitle" idx="8"/>
          </p:nvPr>
        </p:nvSpPr>
        <p:spPr>
          <a:xfrm>
            <a:off x="6230275" y="121145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54"/>
          <p:cNvSpPr txBox="1">
            <a:spLocks noGrp="1"/>
          </p:cNvSpPr>
          <p:nvPr>
            <p:ph type="subTitle" idx="9"/>
          </p:nvPr>
        </p:nvSpPr>
        <p:spPr>
          <a:xfrm>
            <a:off x="6230276" y="3457519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54"/>
          <p:cNvSpPr txBox="1">
            <a:spLocks noGrp="1"/>
          </p:cNvSpPr>
          <p:nvPr>
            <p:ph type="subTitle" idx="13"/>
          </p:nvPr>
        </p:nvSpPr>
        <p:spPr>
          <a:xfrm>
            <a:off x="6230275" y="390485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54"/>
          <p:cNvSpPr txBox="1">
            <a:spLocks noGrp="1"/>
          </p:cNvSpPr>
          <p:nvPr>
            <p:ph type="subTitle" idx="14"/>
          </p:nvPr>
        </p:nvSpPr>
        <p:spPr>
          <a:xfrm>
            <a:off x="6231584" y="2117472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54"/>
          <p:cNvSpPr txBox="1">
            <a:spLocks noGrp="1"/>
          </p:cNvSpPr>
          <p:nvPr>
            <p:ph type="subTitle" idx="15"/>
          </p:nvPr>
        </p:nvSpPr>
        <p:spPr>
          <a:xfrm>
            <a:off x="6231580" y="256490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1_1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1" name="Google Shape;361;p55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19386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2" name="Google Shape;362;p55"/>
          <p:cNvSpPr txBox="1">
            <a:spLocks noGrp="1"/>
          </p:cNvSpPr>
          <p:nvPr>
            <p:ph type="subTitle" idx="1"/>
          </p:nvPr>
        </p:nvSpPr>
        <p:spPr>
          <a:xfrm>
            <a:off x="3529375" y="121302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55"/>
          <p:cNvSpPr txBox="1">
            <a:spLocks noGrp="1"/>
          </p:cNvSpPr>
          <p:nvPr>
            <p:ph type="subTitle" idx="2"/>
          </p:nvPr>
        </p:nvSpPr>
        <p:spPr>
          <a:xfrm>
            <a:off x="3529375" y="1657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55"/>
          <p:cNvSpPr txBox="1">
            <a:spLocks noGrp="1"/>
          </p:cNvSpPr>
          <p:nvPr>
            <p:ph type="subTitle" idx="3"/>
          </p:nvPr>
        </p:nvSpPr>
        <p:spPr>
          <a:xfrm>
            <a:off x="3529375" y="364897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55"/>
          <p:cNvSpPr txBox="1">
            <a:spLocks noGrp="1"/>
          </p:cNvSpPr>
          <p:nvPr>
            <p:ph type="subTitle" idx="4"/>
          </p:nvPr>
        </p:nvSpPr>
        <p:spPr>
          <a:xfrm>
            <a:off x="3529375" y="4093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55"/>
          <p:cNvSpPr txBox="1">
            <a:spLocks noGrp="1"/>
          </p:cNvSpPr>
          <p:nvPr>
            <p:ph type="subTitle" idx="5"/>
          </p:nvPr>
        </p:nvSpPr>
        <p:spPr>
          <a:xfrm>
            <a:off x="6279511" y="121302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55"/>
          <p:cNvSpPr txBox="1">
            <a:spLocks noGrp="1"/>
          </p:cNvSpPr>
          <p:nvPr>
            <p:ph type="subTitle" idx="6"/>
          </p:nvPr>
        </p:nvSpPr>
        <p:spPr>
          <a:xfrm>
            <a:off x="6278200" y="1657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55"/>
          <p:cNvSpPr txBox="1">
            <a:spLocks noGrp="1"/>
          </p:cNvSpPr>
          <p:nvPr>
            <p:ph type="subTitle" idx="7"/>
          </p:nvPr>
        </p:nvSpPr>
        <p:spPr>
          <a:xfrm>
            <a:off x="6279500" y="364897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55"/>
          <p:cNvSpPr txBox="1">
            <a:spLocks noGrp="1"/>
          </p:cNvSpPr>
          <p:nvPr>
            <p:ph type="subTitle" idx="8"/>
          </p:nvPr>
        </p:nvSpPr>
        <p:spPr>
          <a:xfrm>
            <a:off x="6278200" y="4093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2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3" name="Google Shape;373;p56"/>
          <p:cNvSpPr txBox="1">
            <a:spLocks noGrp="1"/>
          </p:cNvSpPr>
          <p:nvPr>
            <p:ph type="title"/>
          </p:nvPr>
        </p:nvSpPr>
        <p:spPr>
          <a:xfrm>
            <a:off x="629875" y="1712275"/>
            <a:ext cx="1719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4" name="Google Shape;374;p56"/>
          <p:cNvSpPr txBox="1">
            <a:spLocks noGrp="1"/>
          </p:cNvSpPr>
          <p:nvPr>
            <p:ph type="subTitle" idx="1"/>
          </p:nvPr>
        </p:nvSpPr>
        <p:spPr>
          <a:xfrm>
            <a:off x="5142950" y="569900"/>
            <a:ext cx="2406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56"/>
          <p:cNvSpPr txBox="1">
            <a:spLocks noGrp="1"/>
          </p:cNvSpPr>
          <p:nvPr>
            <p:ph type="subTitle" idx="2"/>
          </p:nvPr>
        </p:nvSpPr>
        <p:spPr>
          <a:xfrm>
            <a:off x="5142950" y="1014156"/>
            <a:ext cx="2409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6"/>
          <p:cNvSpPr txBox="1">
            <a:spLocks noGrp="1"/>
          </p:cNvSpPr>
          <p:nvPr>
            <p:ph type="subTitle" idx="3"/>
          </p:nvPr>
        </p:nvSpPr>
        <p:spPr>
          <a:xfrm>
            <a:off x="5142950" y="3470494"/>
            <a:ext cx="2406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6"/>
          <p:cNvSpPr txBox="1">
            <a:spLocks noGrp="1"/>
          </p:cNvSpPr>
          <p:nvPr>
            <p:ph type="subTitle" idx="4"/>
          </p:nvPr>
        </p:nvSpPr>
        <p:spPr>
          <a:xfrm>
            <a:off x="5142950" y="3914800"/>
            <a:ext cx="2409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56"/>
          <p:cNvSpPr txBox="1">
            <a:spLocks noGrp="1"/>
          </p:cNvSpPr>
          <p:nvPr>
            <p:ph type="subTitle" idx="5"/>
          </p:nvPr>
        </p:nvSpPr>
        <p:spPr>
          <a:xfrm>
            <a:off x="5142950" y="2024610"/>
            <a:ext cx="2406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56"/>
          <p:cNvSpPr txBox="1">
            <a:spLocks noGrp="1"/>
          </p:cNvSpPr>
          <p:nvPr>
            <p:ph type="subTitle" idx="6"/>
          </p:nvPr>
        </p:nvSpPr>
        <p:spPr>
          <a:xfrm>
            <a:off x="5142950" y="2468891"/>
            <a:ext cx="2409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4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>
            <a:spLocks noGrp="1"/>
          </p:cNvSpPr>
          <p:nvPr>
            <p:ph type="title"/>
          </p:nvPr>
        </p:nvSpPr>
        <p:spPr>
          <a:xfrm>
            <a:off x="1096050" y="2161625"/>
            <a:ext cx="26241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3" name="Google Shape;383;p57"/>
          <p:cNvSpPr txBox="1">
            <a:spLocks noGrp="1"/>
          </p:cNvSpPr>
          <p:nvPr>
            <p:ph type="subTitle" idx="1"/>
          </p:nvPr>
        </p:nvSpPr>
        <p:spPr>
          <a:xfrm>
            <a:off x="1096050" y="2998500"/>
            <a:ext cx="26241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4" name="Google Shape;384;p57"/>
          <p:cNvSpPr/>
          <p:nvPr/>
        </p:nvSpPr>
        <p:spPr>
          <a:xfrm rot="10800000" flipH="1">
            <a:off x="-47850" y="-95700"/>
            <a:ext cx="9239700" cy="8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5" name="Google Shape;385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">
  <p:cSld name="CUSTOM_5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"/>
          <p:cNvSpPr txBox="1">
            <a:spLocks noGrp="1"/>
          </p:cNvSpPr>
          <p:nvPr>
            <p:ph type="title" hasCustomPrompt="1"/>
          </p:nvPr>
        </p:nvSpPr>
        <p:spPr>
          <a:xfrm>
            <a:off x="3520150" y="672237"/>
            <a:ext cx="3228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8" name="Google Shape;388;p58"/>
          <p:cNvSpPr txBox="1">
            <a:spLocks noGrp="1"/>
          </p:cNvSpPr>
          <p:nvPr>
            <p:ph type="subTitle" idx="1"/>
          </p:nvPr>
        </p:nvSpPr>
        <p:spPr>
          <a:xfrm>
            <a:off x="3520150" y="1174325"/>
            <a:ext cx="322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58"/>
          <p:cNvSpPr txBox="1">
            <a:spLocks noGrp="1"/>
          </p:cNvSpPr>
          <p:nvPr>
            <p:ph type="title" idx="2" hasCustomPrompt="1"/>
          </p:nvPr>
        </p:nvSpPr>
        <p:spPr>
          <a:xfrm>
            <a:off x="3520150" y="2140775"/>
            <a:ext cx="3228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0" name="Google Shape;390;p58"/>
          <p:cNvSpPr txBox="1">
            <a:spLocks noGrp="1"/>
          </p:cNvSpPr>
          <p:nvPr>
            <p:ph type="subTitle" idx="3"/>
          </p:nvPr>
        </p:nvSpPr>
        <p:spPr>
          <a:xfrm>
            <a:off x="3520150" y="2639800"/>
            <a:ext cx="322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58"/>
          <p:cNvSpPr txBox="1">
            <a:spLocks noGrp="1"/>
          </p:cNvSpPr>
          <p:nvPr>
            <p:ph type="title" idx="4" hasCustomPrompt="1"/>
          </p:nvPr>
        </p:nvSpPr>
        <p:spPr>
          <a:xfrm>
            <a:off x="3520150" y="3609845"/>
            <a:ext cx="3228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2" name="Google Shape;392;p58"/>
          <p:cNvSpPr txBox="1">
            <a:spLocks noGrp="1"/>
          </p:cNvSpPr>
          <p:nvPr>
            <p:ph type="subTitle" idx="5"/>
          </p:nvPr>
        </p:nvSpPr>
        <p:spPr>
          <a:xfrm>
            <a:off x="3520150" y="4105205"/>
            <a:ext cx="322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8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4" name="Google Shape;394;p58"/>
          <p:cNvSpPr txBox="1">
            <a:spLocks noGrp="1"/>
          </p:cNvSpPr>
          <p:nvPr>
            <p:ph type="title" idx="6"/>
          </p:nvPr>
        </p:nvSpPr>
        <p:spPr>
          <a:xfrm>
            <a:off x="629875" y="1712300"/>
            <a:ext cx="2115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5" name="Google Shape;395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9"/>
          <p:cNvSpPr/>
          <p:nvPr/>
        </p:nvSpPr>
        <p:spPr>
          <a:xfrm rot="10800000" flipH="1">
            <a:off x="-195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8" name="Google Shape;398;p59"/>
          <p:cNvSpPr txBox="1">
            <a:spLocks noGrp="1"/>
          </p:cNvSpPr>
          <p:nvPr>
            <p:ph type="title"/>
          </p:nvPr>
        </p:nvSpPr>
        <p:spPr>
          <a:xfrm>
            <a:off x="1926150" y="3352924"/>
            <a:ext cx="52917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9" name="Google Shape;399;p59"/>
          <p:cNvSpPr txBox="1">
            <a:spLocks noGrp="1"/>
          </p:cNvSpPr>
          <p:nvPr>
            <p:ph type="subTitle" idx="1"/>
          </p:nvPr>
        </p:nvSpPr>
        <p:spPr>
          <a:xfrm>
            <a:off x="1926150" y="3948174"/>
            <a:ext cx="52917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0" name="Google Shape;400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>
            <a:spLocks noGrp="1"/>
          </p:cNvSpPr>
          <p:nvPr>
            <p:ph type="body" idx="1"/>
          </p:nvPr>
        </p:nvSpPr>
        <p:spPr>
          <a:xfrm>
            <a:off x="3513650" y="847959"/>
            <a:ext cx="4904400" cy="3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403" name="Google Shape;403;p60"/>
          <p:cNvSpPr txBox="1">
            <a:spLocks noGrp="1"/>
          </p:cNvSpPr>
          <p:nvPr>
            <p:ph type="subTitle" idx="2"/>
          </p:nvPr>
        </p:nvSpPr>
        <p:spPr>
          <a:xfrm>
            <a:off x="3513650" y="402150"/>
            <a:ext cx="4404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60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5" name="Google Shape;405;p60"/>
          <p:cNvSpPr txBox="1">
            <a:spLocks noGrp="1"/>
          </p:cNvSpPr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6" name="Google Shape;406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>
            <a:spLocks noGrp="1"/>
          </p:cNvSpPr>
          <p:nvPr>
            <p:ph type="body" idx="1"/>
          </p:nvPr>
        </p:nvSpPr>
        <p:spPr>
          <a:xfrm>
            <a:off x="3513650" y="1978784"/>
            <a:ext cx="4904400" cy="21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409" name="Google Shape;409;p61"/>
          <p:cNvSpPr txBox="1">
            <a:spLocks noGrp="1"/>
          </p:cNvSpPr>
          <p:nvPr>
            <p:ph type="subTitle" idx="2"/>
          </p:nvPr>
        </p:nvSpPr>
        <p:spPr>
          <a:xfrm>
            <a:off x="3513650" y="1532975"/>
            <a:ext cx="44043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61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1" name="Google Shape;411;p61"/>
          <p:cNvSpPr txBox="1">
            <a:spLocks noGrp="1"/>
          </p:cNvSpPr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2" name="Google Shape;412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/>
          <p:nvPr/>
        </p:nvSpPr>
        <p:spPr>
          <a:xfrm rot="10800000" flipH="1">
            <a:off x="-957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5" name="Google Shape;415;p62"/>
          <p:cNvSpPr txBox="1">
            <a:spLocks noGrp="1"/>
          </p:cNvSpPr>
          <p:nvPr>
            <p:ph type="subTitle" idx="1"/>
          </p:nvPr>
        </p:nvSpPr>
        <p:spPr>
          <a:xfrm>
            <a:off x="983700" y="3163800"/>
            <a:ext cx="35883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6" name="Google Shape;416;p62"/>
          <p:cNvSpPr txBox="1"/>
          <p:nvPr/>
        </p:nvSpPr>
        <p:spPr>
          <a:xfrm>
            <a:off x="4572000" y="3163800"/>
            <a:ext cx="33246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None/>
            </a:pPr>
            <a:r>
              <a:rPr lang="en-GB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CREDITS: This presentation template was created by </a:t>
            </a:r>
            <a:r>
              <a:rPr lang="en-GB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2"/>
              </a:rPr>
              <a:t>Slidesgo</a:t>
            </a:r>
            <a:r>
              <a:rPr lang="en-GB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including icons by </a:t>
            </a:r>
            <a:r>
              <a:rPr lang="en-GB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3"/>
              </a:rPr>
              <a:t>Flaticon</a:t>
            </a:r>
            <a:r>
              <a:rPr lang="en-GB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and infographics &amp; images by </a:t>
            </a:r>
            <a:r>
              <a:rPr lang="en-GB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4"/>
              </a:rPr>
              <a:t>Freepik</a:t>
            </a:r>
            <a:r>
              <a:rPr lang="en-GB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</a:t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417" name="Google Shape;417;p62"/>
          <p:cNvSpPr/>
          <p:nvPr/>
        </p:nvSpPr>
        <p:spPr>
          <a:xfrm>
            <a:off x="3702075" y="285975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62"/>
          <p:cNvSpPr txBox="1">
            <a:spLocks noGrp="1"/>
          </p:cNvSpPr>
          <p:nvPr>
            <p:ph type="ctrTitle"/>
          </p:nvPr>
        </p:nvSpPr>
        <p:spPr>
          <a:xfrm>
            <a:off x="2298475" y="0"/>
            <a:ext cx="4547100" cy="29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9" name="Google Shape;419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5" Type="http://schemas.openxmlformats.org/officeDocument/2006/relationships/theme" Target="../theme/theme3.xml"/><Relationship Id="rId24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  <p:sp>
        <p:nvSpPr>
          <p:cNvPr id="242" name="Google Shape;242;p38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  <p:sp>
        <p:nvSpPr>
          <p:cNvPr id="243" name="Google Shape;243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Text compression using various algorithms </a:t>
            </a:r>
            <a:endParaRPr sz="4000"/>
          </a:p>
        </p:txBody>
      </p:sp>
      <p:sp>
        <p:nvSpPr>
          <p:cNvPr id="426" name="Google Shape;426;p63"/>
          <p:cNvSpPr txBox="1">
            <a:spLocks noGrp="1"/>
          </p:cNvSpPr>
          <p:nvPr>
            <p:ph type="sldNum" idx="12"/>
          </p:nvPr>
        </p:nvSpPr>
        <p:spPr>
          <a:xfrm>
            <a:off x="8595309" y="4756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3"/>
          <p:cNvSpPr txBox="1">
            <a:spLocks noGrp="1"/>
          </p:cNvSpPr>
          <p:nvPr>
            <p:ph type="subTitle" idx="1"/>
          </p:nvPr>
        </p:nvSpPr>
        <p:spPr>
          <a:xfrm>
            <a:off x="2866650" y="2177700"/>
            <a:ext cx="34107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9" name="Google Shape;499;p73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0" name="Google Shape;500;p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01" name="Google Shape;501;p73"/>
          <p:cNvSpPr txBox="1"/>
          <p:nvPr/>
        </p:nvSpPr>
        <p:spPr>
          <a:xfrm>
            <a:off x="2336550" y="2704875"/>
            <a:ext cx="4470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Thank You</a:t>
            </a:r>
            <a:endParaRPr lang="en-GB" sz="6600"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5"/>
          <p:cNvSpPr txBox="1">
            <a:spLocks noGrp="1"/>
          </p:cNvSpPr>
          <p:nvPr>
            <p:ph type="body" idx="1"/>
          </p:nvPr>
        </p:nvSpPr>
        <p:spPr>
          <a:xfrm>
            <a:off x="3292625" y="255875"/>
            <a:ext cx="5778600" cy="48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Introduction to text compression 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Run length encoding algorithm(RLE)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Huffman algorithm 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>
                <a:solidFill>
                  <a:schemeClr val="dk1"/>
                </a:solidFill>
              </a:rPr>
              <a:t>Time complexity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Conclusion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p65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441" name="Google Shape;441;p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6"/>
          <p:cNvSpPr txBox="1">
            <a:spLocks noGrp="1"/>
          </p:cNvSpPr>
          <p:nvPr>
            <p:ph type="title"/>
          </p:nvPr>
        </p:nvSpPr>
        <p:spPr>
          <a:xfrm>
            <a:off x="0" y="-96850"/>
            <a:ext cx="63546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What is text compression 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7" name="Google Shape;447;p66"/>
          <p:cNvSpPr txBox="1">
            <a:spLocks noGrp="1"/>
          </p:cNvSpPr>
          <p:nvPr>
            <p:ph type="subTitle" idx="1"/>
          </p:nvPr>
        </p:nvSpPr>
        <p:spPr>
          <a:xfrm>
            <a:off x="192650" y="929450"/>
            <a:ext cx="8364000" cy="4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Encode Sans Semi Condensed Medium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rgbClr val="FFFFFF"/>
                </a:highlight>
              </a:rPr>
              <a:t>Text compression algorithms aim at statistical reductions in the volume of data.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rgbClr val="FFFFFF"/>
                </a:highlight>
              </a:rPr>
              <a:t>It involves changing the representation of a file so that the (binary) compressed output takes less space to store, or less time to transmit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rgbClr val="FFFFFF"/>
                </a:highlight>
              </a:rPr>
              <a:t>Still the original file can be reconstructed exactly from its compressed representation.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rgbClr val="FFFFFF"/>
                </a:highlight>
              </a:rPr>
              <a:t>Need for text compression: 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-GB" sz="1700">
                <a:solidFill>
                  <a:srgbClr val="000000"/>
                </a:solidFill>
                <a:highlight>
                  <a:srgbClr val="FFFFFF"/>
                </a:highlight>
              </a:rPr>
              <a:t>Uncompressed data can take up a lot of space, which is not good for limited hard drive space and internet download speeds.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-GB" sz="1700">
                <a:solidFill>
                  <a:srgbClr val="000000"/>
                </a:solidFill>
                <a:highlight>
                  <a:srgbClr val="FFFFFF"/>
                </a:highlight>
              </a:rPr>
              <a:t>While hardware gets better and cheaper, algorithms to reduce data size also help technology evolves.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48" name="Google Shape;448;p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7"/>
          <p:cNvSpPr txBox="1">
            <a:spLocks noGrp="1"/>
          </p:cNvSpPr>
          <p:nvPr>
            <p:ph type="title"/>
          </p:nvPr>
        </p:nvSpPr>
        <p:spPr>
          <a:xfrm>
            <a:off x="0" y="-96850"/>
            <a:ext cx="63546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Run length encoding (RLE)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4" name="Google Shape;454;p67"/>
          <p:cNvSpPr txBox="1">
            <a:spLocks noGrp="1"/>
          </p:cNvSpPr>
          <p:nvPr>
            <p:ph type="subTitle" idx="1"/>
          </p:nvPr>
        </p:nvSpPr>
        <p:spPr>
          <a:xfrm>
            <a:off x="192475" y="851850"/>
            <a:ext cx="8364300" cy="4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picks the next unique character and appends the character and it's count of subsequent occurrences in the encoded string.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</a:rPr>
              <a:t>single value and count.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If a byte occurs atleast four times in a row, then the number of occurrences is counted.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The compressed data contain the byte, followed by the M-byte and the number of occurrences of the byte.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This type of data compression is lossless, meaning that when decompressed, all of the original data will be recovered when decoded.</a:t>
            </a:r>
            <a:endParaRPr sz="170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</a:endParaRPr>
          </a:p>
        </p:txBody>
      </p:sp>
      <p:sp>
        <p:nvSpPr>
          <p:cNvPr id="455" name="Google Shape;455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56" name="Google Shape;456;p6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501400" y="3686826"/>
            <a:ext cx="4430700" cy="12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8"/>
          <p:cNvSpPr txBox="1">
            <a:spLocks noGrp="1"/>
          </p:cNvSpPr>
          <p:nvPr>
            <p:ph type="title"/>
          </p:nvPr>
        </p:nvSpPr>
        <p:spPr>
          <a:xfrm>
            <a:off x="0" y="-96850"/>
            <a:ext cx="63546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Huffman Algorithm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2" name="Google Shape;462;p68"/>
          <p:cNvSpPr txBox="1">
            <a:spLocks noGrp="1"/>
          </p:cNvSpPr>
          <p:nvPr>
            <p:ph type="subTitle" idx="1"/>
          </p:nvPr>
        </p:nvSpPr>
        <p:spPr>
          <a:xfrm>
            <a:off x="108525" y="1338050"/>
            <a:ext cx="7058100" cy="3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Huffman algorithm is a lossless data compression algorithm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Variable length codes are assigned to input characters </a:t>
            </a:r>
            <a:endParaRPr sz="17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          based on their frequencies. 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Ensures there is no ambiguity in decoding the generated </a:t>
            </a:r>
            <a:endParaRPr sz="17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          bitstream. 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rgbClr val="F9FAFC"/>
                </a:highlight>
              </a:rPr>
              <a:t>Huffman Coding is generally useful to compress the data</a:t>
            </a:r>
            <a:endParaRPr sz="1700">
              <a:solidFill>
                <a:srgbClr val="000000"/>
              </a:solidFill>
              <a:highlight>
                <a:srgbClr val="F9FAFC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highlight>
                  <a:srgbClr val="F9FAFC"/>
                </a:highlight>
              </a:rPr>
              <a:t>          in which there are frequently occurring characters.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rgbClr val="F9FAFC"/>
                </a:highlight>
              </a:rPr>
              <a:t>Huffman coding is used in conventional compression </a:t>
            </a:r>
            <a:endParaRPr sz="1700">
              <a:solidFill>
                <a:srgbClr val="000000"/>
              </a:solidFill>
              <a:highlight>
                <a:srgbClr val="F9FAFC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highlight>
                  <a:srgbClr val="F9FAFC"/>
                </a:highlight>
              </a:rPr>
              <a:t>         formats like GZIP, BZIP2, PKZIP, etc.</a:t>
            </a:r>
            <a:endParaRPr sz="1700">
              <a:solidFill>
                <a:srgbClr val="000000"/>
              </a:solidFill>
              <a:highlight>
                <a:srgbClr val="F9FAFC"/>
              </a:highlight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highlight>
                <a:srgbClr val="F9FAFC"/>
              </a:highlight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463" name="Google Shape;463;p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64" name="Google Shape;464;p68"/>
          <p:cNvPicPr preferRelativeResize="0"/>
          <p:nvPr/>
        </p:nvPicPr>
        <p:blipFill rotWithShape="1">
          <a:blip r:embed="rId1"/>
          <a:srcRect l="4825"/>
          <a:stretch>
            <a:fillRect/>
          </a:stretch>
        </p:blipFill>
        <p:spPr>
          <a:xfrm>
            <a:off x="6096500" y="1422550"/>
            <a:ext cx="2943150" cy="290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9"/>
          <p:cNvSpPr txBox="1">
            <a:spLocks noGrp="1"/>
          </p:cNvSpPr>
          <p:nvPr>
            <p:ph type="title"/>
          </p:nvPr>
        </p:nvSpPr>
        <p:spPr>
          <a:xfrm>
            <a:off x="0" y="-96850"/>
            <a:ext cx="63546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LZW (Lempel-Ziv-Welch)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0" name="Google Shape;470;p69"/>
          <p:cNvSpPr txBox="1">
            <a:spLocks noGrp="1"/>
          </p:cNvSpPr>
          <p:nvPr>
            <p:ph type="subTitle" idx="1"/>
          </p:nvPr>
        </p:nvSpPr>
        <p:spPr>
          <a:xfrm>
            <a:off x="178625" y="1414250"/>
            <a:ext cx="5791800" cy="32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rgbClr val="FFFFFF"/>
                </a:highlight>
              </a:rPr>
              <a:t>LZW is lossless compression . 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rgbClr val="FFFFFF"/>
                </a:highlight>
              </a:rPr>
              <a:t>It has the potential for very high throughput in hardware implementations. 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rgbClr val="FFFFFF"/>
                </a:highlight>
              </a:rPr>
              <a:t>It is the algorithm of the widely used Unix file compression utility compress and is used in the GIF image format.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rgbClr val="FFFFFF"/>
                </a:highlight>
              </a:rPr>
              <a:t>The Idea relies on reoccurring patterns to save data space. 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rgbClr val="FFFFFF"/>
                </a:highlight>
              </a:rPr>
              <a:t>LZW is the foremost technique for general-purpose data compression due to its simplicity and versatility. </a:t>
            </a:r>
            <a:endParaRPr sz="17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3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471" name="Google Shape;471;p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72" name="Google Shape;472;p6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80750" y="1183175"/>
            <a:ext cx="2854775" cy="34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0"/>
          <p:cNvSpPr txBox="1">
            <a:spLocks noGrp="1"/>
          </p:cNvSpPr>
          <p:nvPr>
            <p:ph type="title"/>
          </p:nvPr>
        </p:nvSpPr>
        <p:spPr>
          <a:xfrm>
            <a:off x="0" y="-96850"/>
            <a:ext cx="63546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Time complexity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8" name="Google Shape;478;p70"/>
          <p:cNvSpPr txBox="1">
            <a:spLocks noGrp="1"/>
          </p:cNvSpPr>
          <p:nvPr>
            <p:ph type="subTitle" idx="1"/>
          </p:nvPr>
        </p:nvSpPr>
        <p:spPr>
          <a:xfrm>
            <a:off x="192625" y="875550"/>
            <a:ext cx="8160300" cy="4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-GB" sz="1600" b="1">
                <a:solidFill>
                  <a:srgbClr val="202124"/>
                </a:solidFill>
                <a:highlight>
                  <a:srgbClr val="FFFFFF"/>
                </a:highlight>
              </a:rPr>
              <a:t>Huffman Algorithm</a:t>
            </a:r>
            <a:endParaRPr sz="16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The time complexity analysis of Huffman Coding is as follows-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600"/>
              <a:buChar char="-"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getNode( ) is called 2 x (n-1) times if there are n nodes.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-"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As getNode( ) calls buildHuffmantree( ), it takes O(logn) time.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         Thus, Overall time complexity of Huffman Coding becomes </a:t>
            </a:r>
            <a:r>
              <a:rPr lang="en-GB" sz="1600" b="1">
                <a:solidFill>
                  <a:srgbClr val="202124"/>
                </a:solidFill>
                <a:highlight>
                  <a:srgbClr val="FFFFFF"/>
                </a:highlight>
              </a:rPr>
              <a:t>O(nlogn)</a:t>
            </a: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          Here, n is the number of unique characters in the given text.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-GB" sz="1600" b="1">
                <a:solidFill>
                  <a:srgbClr val="202124"/>
                </a:solidFill>
                <a:highlight>
                  <a:srgbClr val="FFFFFF"/>
                </a:highlight>
              </a:rPr>
              <a:t>Run Length Encoding Algorithm (RLE) </a:t>
            </a:r>
            <a:endParaRPr sz="16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          The time complexity analysis of RLE is </a:t>
            </a:r>
            <a:r>
              <a:rPr lang="en-GB" sz="1600" b="1">
                <a:solidFill>
                  <a:srgbClr val="202124"/>
                </a:solidFill>
                <a:highlight>
                  <a:srgbClr val="FFFFFF"/>
                </a:highlight>
              </a:rPr>
              <a:t>O(n) </a:t>
            </a:r>
            <a:endParaRPr sz="16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-GB" sz="1600" b="1">
                <a:solidFill>
                  <a:srgbClr val="202124"/>
                </a:solidFill>
                <a:highlight>
                  <a:srgbClr val="FFFFFF"/>
                </a:highlight>
              </a:rPr>
              <a:t>Lempel-Ziv-Welch (LWZ) </a:t>
            </a:r>
            <a:endParaRPr sz="16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          The time complexity analysis of RLE is </a:t>
            </a:r>
            <a:r>
              <a:rPr lang="en-GB" sz="1600" b="1">
                <a:solidFill>
                  <a:srgbClr val="202124"/>
                </a:solidFill>
                <a:highlight>
                  <a:srgbClr val="FFFFFF"/>
                </a:highlight>
              </a:rPr>
              <a:t>O(n) </a:t>
            </a:r>
            <a:endParaRPr sz="16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6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3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479" name="Google Shape;479;p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1"/>
          <p:cNvSpPr txBox="1">
            <a:spLocks noGrp="1"/>
          </p:cNvSpPr>
          <p:nvPr>
            <p:ph type="title"/>
          </p:nvPr>
        </p:nvSpPr>
        <p:spPr>
          <a:xfrm>
            <a:off x="434475" y="1712250"/>
            <a:ext cx="21978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 lang="en-GB"/>
          </a:p>
        </p:txBody>
      </p:sp>
      <p:sp>
        <p:nvSpPr>
          <p:cNvPr id="485" name="Google Shape;485;p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86" name="Google Shape;486;p71"/>
          <p:cNvSpPr txBox="1">
            <a:spLocks noGrp="1"/>
          </p:cNvSpPr>
          <p:nvPr>
            <p:ph type="subTitle" idx="4294967295"/>
          </p:nvPr>
        </p:nvSpPr>
        <p:spPr>
          <a:xfrm>
            <a:off x="2939575" y="265000"/>
            <a:ext cx="5791800" cy="42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6000"/>
              </a:lnSpc>
              <a:spcBef>
                <a:spcPts val="30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</a:rPr>
              <a:t>Huffman coding technique involves evaluation of the probabilities of occurrence “on the fly”, as the ensemble is being transmitted and RLE is based on finding the runs of the data. 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16000"/>
              </a:lnSpc>
              <a:spcBef>
                <a:spcPts val="30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</a:rPr>
              <a:t>Huffman is computationally more expensive than RLE.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16000"/>
              </a:lnSpc>
              <a:spcBef>
                <a:spcPts val="30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</a:rPr>
              <a:t>RLE does not support numeric values.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16000"/>
              </a:lnSpc>
              <a:spcBef>
                <a:spcPts val="30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</a:rPr>
              <a:t>RLE performs poorly on large amounts of data.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rgbClr val="FFFFFF"/>
                </a:highlight>
              </a:rPr>
              <a:t>LZW requires no prior information about the input data stream unlike Huffman and RLE.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rgbClr val="FFFFFF"/>
                </a:highlight>
              </a:rPr>
              <a:t>LZW can compress the input stream in one single pass.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rgbClr val="FFFFFF"/>
                </a:highlight>
              </a:rPr>
              <a:t>Another advantage of LZW is its simplicity, allowing fast execution over huffman.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1600"/>
              </a:spcAft>
              <a:buNone/>
            </a:pPr>
            <a:endParaRPr sz="13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2"/>
          <p:cNvSpPr txBox="1">
            <a:spLocks noGrp="1"/>
          </p:cNvSpPr>
          <p:nvPr>
            <p:ph type="title"/>
          </p:nvPr>
        </p:nvSpPr>
        <p:spPr>
          <a:xfrm>
            <a:off x="174500" y="0"/>
            <a:ext cx="53226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References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2" name="Google Shape;492;p72"/>
          <p:cNvSpPr txBox="1">
            <a:spLocks noGrp="1"/>
          </p:cNvSpPr>
          <p:nvPr>
            <p:ph type="subTitle" idx="1"/>
          </p:nvPr>
        </p:nvSpPr>
        <p:spPr>
          <a:xfrm>
            <a:off x="510750" y="819300"/>
            <a:ext cx="81225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[1] 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Namburi, S., Muvva, P., Krishna Rao, P. and G, P., 2020. A NEW APPROACH TO INCREASE LZW ALGORITHM COMPRESSION RATIO. International Journal of Engineering Applied Sciences and Technology, 04(10), pp.141-144. </a:t>
            </a:r>
            <a:endParaRPr lang="en-GB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[2]  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X. Ma, C. Xu, P. Zhang and C. Hu, "The Application of the Improved LZW Algorithm in the Data Processing of GNSS Simulation," </a:t>
            </a:r>
            <a:r>
              <a:rPr lang="en-GB" i="1">
                <a:solidFill>
                  <a:srgbClr val="333333"/>
                </a:solidFill>
                <a:highlight>
                  <a:srgbClr val="FFFFFF"/>
                </a:highlight>
              </a:rPr>
              <a:t>2012 Fourth International Conference on Computational and Information Sciences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, 2012, pp. 160-163, doi: 10.1109/ICCIS.2012.319.</a:t>
            </a:r>
            <a:endParaRPr lang="en-GB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[3] 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Al-Laham, M. and El Emary, I.M., 2007. Comparative study between various algorithms of data compression techniques. </a:t>
            </a:r>
            <a:r>
              <a:rPr lang="en-GB" i="1">
                <a:solidFill>
                  <a:srgbClr val="222222"/>
                </a:solidFill>
                <a:highlight>
                  <a:srgbClr val="FFFFFF"/>
                </a:highlight>
              </a:rPr>
              <a:t>IJCSNS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GB" i="1">
                <a:solidFill>
                  <a:srgbClr val="222222"/>
                </a:solidFill>
                <a:highlight>
                  <a:srgbClr val="FFFFFF"/>
                </a:highlight>
              </a:rPr>
              <a:t>7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(4), p.281.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    </a:t>
            </a: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[4] 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Amartya Ranjan Saikia “</a:t>
            </a:r>
            <a:r>
              <a:rPr lang="en-GB">
                <a:solidFill>
                  <a:srgbClr val="273239"/>
                </a:solidFill>
                <a:highlight>
                  <a:srgbClr val="FFFFFF"/>
                </a:highlight>
              </a:rPr>
              <a:t>Lempel–Ziv–Welch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” Geeksforgeeks.com 08 Nov, 2021. 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[5]  </a:t>
            </a:r>
            <a:r>
              <a:rPr lang="en-GB" sz="1300">
                <a:solidFill>
                  <a:srgbClr val="000000"/>
                </a:solidFill>
              </a:rPr>
              <a:t>S. Jain, “The N Queens Problem,” </a:t>
            </a:r>
            <a:r>
              <a:rPr lang="en-GB" sz="1300" i="1">
                <a:solidFill>
                  <a:srgbClr val="000000"/>
                </a:solidFill>
              </a:rPr>
              <a:t>Tutorials Horizon, 2017</a:t>
            </a:r>
            <a:endParaRPr sz="1300" i="1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[6] </a:t>
            </a:r>
            <a:r>
              <a:rPr lang="en-GB" sz="1300">
                <a:solidFill>
                  <a:srgbClr val="000000"/>
                </a:solidFill>
              </a:rPr>
              <a:t>Utkarsh Trivedi, “Remove Invalid Parentheses”. Geekforgeeks.com. </a:t>
            </a: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</a:rPr>
              <a:t>Updated : 07 Mar, 2022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</a:rPr>
              <a:t>[7] Pandey, V., 2021. </a:t>
            </a:r>
            <a:r>
              <a:rPr lang="en-GB" sz="1300" i="1">
                <a:solidFill>
                  <a:srgbClr val="000000"/>
                </a:solidFill>
                <a:highlight>
                  <a:srgbClr val="FFFFFF"/>
                </a:highlight>
              </a:rPr>
              <a:t>M-coloring Problem</a:t>
            </a: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</a:rPr>
              <a:t>. [online] Codingninjas.com. Available at: &lt;https://www.codingninjas.com/codestudio/library/m-coloring-problem&gt; [Accessed 28 October 2021].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       </a:t>
            </a:r>
            <a:endParaRPr sz="1500"/>
          </a:p>
        </p:txBody>
      </p:sp>
      <p:sp>
        <p:nvSpPr>
          <p:cNvPr id="493" name="Google Shape;493;p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4253</Words>
  <Application>WPS Writer</Application>
  <PresentationFormat>On-screen Show (16:9)</PresentationFormat>
  <Paragraphs>129</Paragraphs>
  <Slides>10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SimSun</vt:lpstr>
      <vt:lpstr>Wingdings</vt:lpstr>
      <vt:lpstr>Arial</vt:lpstr>
      <vt:lpstr>Merriweather</vt:lpstr>
      <vt:lpstr>Thonburi</vt:lpstr>
      <vt:lpstr>Roboto</vt:lpstr>
      <vt:lpstr>Encode Sans Semi Condensed</vt:lpstr>
      <vt:lpstr>Montserrat</vt:lpstr>
      <vt:lpstr>Muli</vt:lpstr>
      <vt:lpstr>Encode Sans Semi Condensed Medium</vt:lpstr>
      <vt:lpstr>微软雅黑</vt:lpstr>
      <vt:lpstr>汉仪旗黑</vt:lpstr>
      <vt:lpstr>Arial Unicode MS</vt:lpstr>
      <vt:lpstr>Wingdings</vt:lpstr>
      <vt:lpstr>宋体-简</vt:lpstr>
      <vt:lpstr>Paradigm</vt:lpstr>
      <vt:lpstr>Modern Annual Report by Slidesgo</vt:lpstr>
      <vt:lpstr>Modern Annual Report by Slidesgo</vt:lpstr>
      <vt:lpstr>Text compression using various algorithms </vt:lpstr>
      <vt:lpstr>Table of Contents</vt:lpstr>
      <vt:lpstr>  What is text compression ?</vt:lpstr>
      <vt:lpstr>  Run length encoding (RLE)</vt:lpstr>
      <vt:lpstr>  Huffman Algorithm</vt:lpstr>
      <vt:lpstr>  LZW (Lempel-Ziv-Welch) </vt:lpstr>
      <vt:lpstr>  Time complexity </vt:lpstr>
      <vt:lpstr>Conclusion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compression using various algorithms </dc:title>
  <dc:creator/>
  <cp:lastModifiedBy>khushijhanwar</cp:lastModifiedBy>
  <cp:revision>2</cp:revision>
  <dcterms:created xsi:type="dcterms:W3CDTF">2022-12-23T13:31:14Z</dcterms:created>
  <dcterms:modified xsi:type="dcterms:W3CDTF">2022-12-23T13:31:14Z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