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Kadd" userId="7bbd74b6d12a1007" providerId="LiveId" clId="{6BF014B5-30B6-497B-BD50-CF843C1C4BDD}"/>
    <pc:docChg chg="undo custSel addSld delSld modSld">
      <pc:chgData name="Khushi Kadd" userId="7bbd74b6d12a1007" providerId="LiveId" clId="{6BF014B5-30B6-497B-BD50-CF843C1C4BDD}" dt="2024-05-02T14:08:35.105" v="50" actId="20577"/>
      <pc:docMkLst>
        <pc:docMk/>
      </pc:docMkLst>
      <pc:sldChg chg="modSp mod">
        <pc:chgData name="Khushi Kadd" userId="7bbd74b6d12a1007" providerId="LiveId" clId="{6BF014B5-30B6-497B-BD50-CF843C1C4BDD}" dt="2024-05-02T14:08:35.105" v="50" actId="20577"/>
        <pc:sldMkLst>
          <pc:docMk/>
          <pc:sldMk cId="1678088956" sldId="256"/>
        </pc:sldMkLst>
        <pc:spChg chg="mod">
          <ac:chgData name="Khushi Kadd" userId="7bbd74b6d12a1007" providerId="LiveId" clId="{6BF014B5-30B6-497B-BD50-CF843C1C4BDD}" dt="2024-05-02T14:08:35.105" v="50" actId="20577"/>
          <ac:spMkLst>
            <pc:docMk/>
            <pc:sldMk cId="1678088956" sldId="256"/>
            <ac:spMk id="3" creationId="{284D6A54-EC2A-F683-91A2-D62052F477D1}"/>
          </ac:spMkLst>
        </pc:spChg>
      </pc:sldChg>
      <pc:sldChg chg="modSp mod">
        <pc:chgData name="Khushi Kadd" userId="7bbd74b6d12a1007" providerId="LiveId" clId="{6BF014B5-30B6-497B-BD50-CF843C1C4BDD}" dt="2024-05-01T19:13:28.333" v="31" actId="1036"/>
        <pc:sldMkLst>
          <pc:docMk/>
          <pc:sldMk cId="3787564597" sldId="262"/>
        </pc:sldMkLst>
        <pc:picChg chg="mod">
          <ac:chgData name="Khushi Kadd" userId="7bbd74b6d12a1007" providerId="LiveId" clId="{6BF014B5-30B6-497B-BD50-CF843C1C4BDD}" dt="2024-05-01T19:13:28.333" v="31" actId="1036"/>
          <ac:picMkLst>
            <pc:docMk/>
            <pc:sldMk cId="3787564597" sldId="262"/>
            <ac:picMk id="10" creationId="{35195D4A-D45B-2AF5-51B2-50DFB485D166}"/>
          </ac:picMkLst>
        </pc:picChg>
      </pc:sldChg>
      <pc:sldChg chg="addSp delSp modSp mod">
        <pc:chgData name="Khushi Kadd" userId="7bbd74b6d12a1007" providerId="LiveId" clId="{6BF014B5-30B6-497B-BD50-CF843C1C4BDD}" dt="2024-05-02T06:31:57.159" v="47" actId="1440"/>
        <pc:sldMkLst>
          <pc:docMk/>
          <pc:sldMk cId="2088421644" sldId="268"/>
        </pc:sldMkLst>
        <pc:spChg chg="mod">
          <ac:chgData name="Khushi Kadd" userId="7bbd74b6d12a1007" providerId="LiveId" clId="{6BF014B5-30B6-497B-BD50-CF843C1C4BDD}" dt="2024-05-02T06:31:31.107" v="39" actId="1076"/>
          <ac:spMkLst>
            <pc:docMk/>
            <pc:sldMk cId="2088421644" sldId="268"/>
            <ac:spMk id="4" creationId="{15B157EA-5784-9D8E-12B0-6157D95B64FD}"/>
          </ac:spMkLst>
        </pc:spChg>
        <pc:picChg chg="add mod">
          <ac:chgData name="Khushi Kadd" userId="7bbd74b6d12a1007" providerId="LiveId" clId="{6BF014B5-30B6-497B-BD50-CF843C1C4BDD}" dt="2024-05-02T06:31:57.159" v="47" actId="1440"/>
          <ac:picMkLst>
            <pc:docMk/>
            <pc:sldMk cId="2088421644" sldId="268"/>
            <ac:picMk id="6" creationId="{47DDF0B3-AF0A-3684-3DB9-BB1C9D7588F1}"/>
          </ac:picMkLst>
        </pc:picChg>
        <pc:picChg chg="del">
          <ac:chgData name="Khushi Kadd" userId="7bbd74b6d12a1007" providerId="LiveId" clId="{6BF014B5-30B6-497B-BD50-CF843C1C4BDD}" dt="2024-05-02T06:28:30.225" v="32" actId="21"/>
          <ac:picMkLst>
            <pc:docMk/>
            <pc:sldMk cId="2088421644" sldId="268"/>
            <ac:picMk id="8" creationId="{005181B5-1643-F87E-A261-2DBAF0CE3C12}"/>
          </ac:picMkLst>
        </pc:picChg>
        <pc:picChg chg="add mod">
          <ac:chgData name="Khushi Kadd" userId="7bbd74b6d12a1007" providerId="LiveId" clId="{6BF014B5-30B6-497B-BD50-CF843C1C4BDD}" dt="2024-05-02T06:31:54.997" v="46" actId="1440"/>
          <ac:picMkLst>
            <pc:docMk/>
            <pc:sldMk cId="2088421644" sldId="268"/>
            <ac:picMk id="9" creationId="{D9840E3E-87E1-BC53-1466-3B62AB6F9888}"/>
          </ac:picMkLst>
        </pc:picChg>
        <pc:picChg chg="del">
          <ac:chgData name="Khushi Kadd" userId="7bbd74b6d12a1007" providerId="LiveId" clId="{6BF014B5-30B6-497B-BD50-CF843C1C4BDD}" dt="2024-05-02T06:30:54.213" v="33" actId="21"/>
          <ac:picMkLst>
            <pc:docMk/>
            <pc:sldMk cId="2088421644" sldId="268"/>
            <ac:picMk id="10" creationId="{7D1E15D8-8B97-68A2-9BB6-80E059C6B2F7}"/>
          </ac:picMkLst>
        </pc:picChg>
      </pc:sldChg>
      <pc:sldChg chg="addSp delSp modSp mod">
        <pc:chgData name="Khushi Kadd" userId="7bbd74b6d12a1007" providerId="LiveId" clId="{6BF014B5-30B6-497B-BD50-CF843C1C4BDD}" dt="2024-05-01T08:55:31.989" v="11" actId="1440"/>
        <pc:sldMkLst>
          <pc:docMk/>
          <pc:sldMk cId="312439149" sldId="270"/>
        </pc:sldMkLst>
        <pc:picChg chg="add mod">
          <ac:chgData name="Khushi Kadd" userId="7bbd74b6d12a1007" providerId="LiveId" clId="{6BF014B5-30B6-497B-BD50-CF843C1C4BDD}" dt="2024-05-01T08:54:59.345" v="4" actId="1440"/>
          <ac:picMkLst>
            <pc:docMk/>
            <pc:sldMk cId="312439149" sldId="270"/>
            <ac:picMk id="6" creationId="{4E04814B-D1A6-2360-DE51-7B23A0BDD342}"/>
          </ac:picMkLst>
        </pc:picChg>
        <pc:picChg chg="add mod modCrop">
          <ac:chgData name="Khushi Kadd" userId="7bbd74b6d12a1007" providerId="LiveId" clId="{6BF014B5-30B6-497B-BD50-CF843C1C4BDD}" dt="2024-05-01T08:55:31.989" v="11" actId="1440"/>
          <ac:picMkLst>
            <pc:docMk/>
            <pc:sldMk cId="312439149" sldId="270"/>
            <ac:picMk id="8" creationId="{0698B96A-8518-1117-8548-6DBA7E6B290A}"/>
          </ac:picMkLst>
        </pc:picChg>
        <pc:picChg chg="del">
          <ac:chgData name="Khushi Kadd" userId="7bbd74b6d12a1007" providerId="LiveId" clId="{6BF014B5-30B6-497B-BD50-CF843C1C4BDD}" dt="2024-05-01T08:54:39.306" v="1" actId="21"/>
          <ac:picMkLst>
            <pc:docMk/>
            <pc:sldMk cId="312439149" sldId="270"/>
            <ac:picMk id="10" creationId="{172A53FA-83EF-9574-B1DA-8A5D8A39CA32}"/>
          </ac:picMkLst>
        </pc:picChg>
        <pc:picChg chg="del">
          <ac:chgData name="Khushi Kadd" userId="7bbd74b6d12a1007" providerId="LiveId" clId="{6BF014B5-30B6-497B-BD50-CF843C1C4BDD}" dt="2024-05-01T08:54:35.863" v="0" actId="21"/>
          <ac:picMkLst>
            <pc:docMk/>
            <pc:sldMk cId="312439149" sldId="270"/>
            <ac:picMk id="12" creationId="{95AA95A9-4315-E015-B73A-7E71B4597C49}"/>
          </ac:picMkLst>
        </pc:picChg>
      </pc:sldChg>
      <pc:sldChg chg="addSp delSp modSp mod">
        <pc:chgData name="Khushi Kadd" userId="7bbd74b6d12a1007" providerId="LiveId" clId="{6BF014B5-30B6-497B-BD50-CF843C1C4BDD}" dt="2024-05-01T14:54:24.382" v="23" actId="1076"/>
        <pc:sldMkLst>
          <pc:docMk/>
          <pc:sldMk cId="13612480" sldId="271"/>
        </pc:sldMkLst>
        <pc:picChg chg="del">
          <ac:chgData name="Khushi Kadd" userId="7bbd74b6d12a1007" providerId="LiveId" clId="{6BF014B5-30B6-497B-BD50-CF843C1C4BDD}" dt="2024-05-01T14:53:29.212" v="13" actId="21"/>
          <ac:picMkLst>
            <pc:docMk/>
            <pc:sldMk cId="13612480" sldId="271"/>
            <ac:picMk id="6" creationId="{0CC72D08-87F1-6848-F4AB-1331AB9B875D}"/>
          </ac:picMkLst>
        </pc:picChg>
        <pc:picChg chg="add mod">
          <ac:chgData name="Khushi Kadd" userId="7bbd74b6d12a1007" providerId="LiveId" clId="{6BF014B5-30B6-497B-BD50-CF843C1C4BDD}" dt="2024-05-01T14:54:15.374" v="21" actId="1076"/>
          <ac:picMkLst>
            <pc:docMk/>
            <pc:sldMk cId="13612480" sldId="271"/>
            <ac:picMk id="7" creationId="{066A11F5-378A-2B4A-0A31-610B93E1DCF8}"/>
          </ac:picMkLst>
        </pc:picChg>
        <pc:picChg chg="del">
          <ac:chgData name="Khushi Kadd" userId="7bbd74b6d12a1007" providerId="LiveId" clId="{6BF014B5-30B6-497B-BD50-CF843C1C4BDD}" dt="2024-05-01T14:53:26.163" v="12" actId="21"/>
          <ac:picMkLst>
            <pc:docMk/>
            <pc:sldMk cId="13612480" sldId="271"/>
            <ac:picMk id="8" creationId="{5C6DC068-ABC8-13E5-1F0A-972154ED4DC9}"/>
          </ac:picMkLst>
        </pc:picChg>
        <pc:picChg chg="add mod">
          <ac:chgData name="Khushi Kadd" userId="7bbd74b6d12a1007" providerId="LiveId" clId="{6BF014B5-30B6-497B-BD50-CF843C1C4BDD}" dt="2024-05-01T14:54:24.382" v="23" actId="1076"/>
          <ac:picMkLst>
            <pc:docMk/>
            <pc:sldMk cId="13612480" sldId="271"/>
            <ac:picMk id="10" creationId="{47945AF0-1840-3B42-DBBF-C20AB68B38CB}"/>
          </ac:picMkLst>
        </pc:picChg>
      </pc:sldChg>
      <pc:sldChg chg="addSp delSp mod">
        <pc:chgData name="Khushi Kadd" userId="7bbd74b6d12a1007" providerId="LiveId" clId="{6BF014B5-30B6-497B-BD50-CF843C1C4BDD}" dt="2024-05-01T17:24:37.551" v="27" actId="21"/>
        <pc:sldMkLst>
          <pc:docMk/>
          <pc:sldMk cId="292851678" sldId="275"/>
        </pc:sldMkLst>
        <pc:picChg chg="add del">
          <ac:chgData name="Khushi Kadd" userId="7bbd74b6d12a1007" providerId="LiveId" clId="{6BF014B5-30B6-497B-BD50-CF843C1C4BDD}" dt="2024-05-01T17:24:37.551" v="27" actId="21"/>
          <ac:picMkLst>
            <pc:docMk/>
            <pc:sldMk cId="292851678" sldId="275"/>
            <ac:picMk id="8" creationId="{5DB0C158-D86E-92CD-36E2-A376C1312DFA}"/>
          </ac:picMkLst>
        </pc:picChg>
        <pc:picChg chg="add del">
          <ac:chgData name="Khushi Kadd" userId="7bbd74b6d12a1007" providerId="LiveId" clId="{6BF014B5-30B6-497B-BD50-CF843C1C4BDD}" dt="2024-05-01T17:24:36.653" v="26" actId="21"/>
          <ac:picMkLst>
            <pc:docMk/>
            <pc:sldMk cId="292851678" sldId="275"/>
            <ac:picMk id="10" creationId="{FF7A1B19-6DAE-D96A-A9F1-CDC58064D0E5}"/>
          </ac:picMkLst>
        </pc:picChg>
      </pc:sldChg>
      <pc:sldChg chg="new del">
        <pc:chgData name="Khushi Kadd" userId="7bbd74b6d12a1007" providerId="LiveId" clId="{6BF014B5-30B6-497B-BD50-CF843C1C4BDD}" dt="2024-05-02T10:56:09.402" v="49" actId="2696"/>
        <pc:sldMkLst>
          <pc:docMk/>
          <pc:sldMk cId="76383045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87CF-2CC9-4084-A691-F4F60CCFFFB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3D4C-81D3-41C0-A7E7-FAB39F21B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3D4C-81D3-41C0-A7E7-FAB39F21B71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416F-3330-7442-B972-6FCCB821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2945D-F199-3924-6C4F-D18BC32E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BF17-C5D4-85E1-4FFC-1A1C82D4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7BEF-BA31-D522-7D91-41C0C20F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902A-8AC2-65BB-5B26-2902FD83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0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A1D1-8D0D-64A8-B705-319BBDE3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B464F-FC25-05E5-6C6B-BCDFD6B0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FC4A-4CC6-D4E3-91C7-0F720A88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4D96-8EA5-2704-CD41-3F6B109E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AEE1-B855-321A-A97B-9BF6A263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1ED95-44C5-B802-5C23-E1D265941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734D-8A8C-0B57-416B-368C0082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DE52-CB94-F1ED-0688-6FFEF561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B6E0-F581-E388-7152-FCC7FB53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FE22-970B-241E-E836-F94DE949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7D61-317B-8FFD-378A-41AE665D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B1CB-11CA-FAC6-7D85-636C3793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0D54-BFE8-954D-8315-B435730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E997-B102-FD68-1141-5B2F2C44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DC13-E69E-B590-8536-5464CDF6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D335-D877-2324-A6AA-D1AC0C9A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9BAB-7822-42B8-A2AA-99C13FFC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B3D9-30E6-3085-BA41-54FC4D15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D7D3-4095-04A3-EA78-8EDC85B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B0E3-2D36-5CC2-D258-C3A0FFFF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4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279-B1FA-3FE8-9BBA-714FDC11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510F-1313-6CD6-D977-1865BFD1F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5C23D-C377-500B-F3BD-A36D76C3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5709-236D-D671-CDF5-5BC9A0B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03DC-9DBE-6CF6-26CA-2822CBD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0C7DF-02BB-0FC0-51DD-12F0F874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2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528-E3E4-8562-B6A2-A2D9374E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537D-A6F5-AEA6-6E7F-BC399E2D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2D475-1D66-5727-D699-85209565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30597-ACFE-C561-E7D5-C3A305F5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8F42B-D545-E20F-EE6A-2FDC9C05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6B79F-B8C4-EB83-CF60-8A594A07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F8FDA-516A-611C-792C-AA0613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03BFA-84BA-B9E4-3715-2D67D948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D637-DDE7-1E36-9BF2-9F860673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EA496-37F7-800D-3C08-D321F3D6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0C2EF-F47B-B220-323E-F2FE7E8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E9A31-0130-31FB-D4C2-1ED4F7A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1607-8CF0-A058-DA4A-88C0BE30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D5D5C-0CAF-9206-502B-975D3B9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2769-6846-0803-7D37-A4B7977C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9E0-8946-7FEB-0CD7-38793A86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65A-1FDB-79A6-8E58-A4F0E31B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0AA9-D86D-37E4-EF2B-8DACC19A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9A47-FBAF-A7CE-ADE9-E30A5BDF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85EB-BCCE-F546-F8DC-7F8414ED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593B-E8D4-DA9F-6A04-47D1672B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C236-D422-03DC-7082-25C4D384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12F57-BCC4-BD27-C82F-2A5192549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48E2-20E0-0CB8-64FB-60D6EC81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F0401-EB0D-E8E8-E0AB-6B439034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6B6F-9F40-125C-655F-F31CA521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F121-6EE3-C60F-0CDD-8715369F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16295-8370-927B-99D9-780E5A22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11CF-3061-0F45-E367-91755EBD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893D-C526-E089-1292-29591A926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0E3E-D19E-4DC4-94A5-CA3CE1B0D5D8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A191-E1D8-EE4E-B219-76A2A874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B392-A63D-B998-AD41-B8E4AD334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92F4-EDB3-4E6B-BF76-5767B79F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76DA8-DD37-667E-84D0-21B2A856BA3A}"/>
              </a:ext>
            </a:extLst>
          </p:cNvPr>
          <p:cNvSpPr txBox="1"/>
          <p:nvPr/>
        </p:nvSpPr>
        <p:spPr>
          <a:xfrm>
            <a:off x="0" y="1120676"/>
            <a:ext cx="4484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Abadi Extra Light" panose="020B0204020104020204" pitchFamily="34" charset="0"/>
              </a:rPr>
              <a:t>CORONA VIRUS </a:t>
            </a:r>
          </a:p>
          <a:p>
            <a:pPr algn="ctr"/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Abadi Extra Light" panose="020B0204020104020204" pitchFamily="34" charset="0"/>
              </a:rPr>
              <a:t> ANALYSIS       WITH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EB5CC-78E2-8714-97ED-B430D29A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5" y="858685"/>
            <a:ext cx="7168430" cy="4767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4D6A54-EC2A-F683-91A2-D62052F477D1}"/>
              </a:ext>
            </a:extLst>
          </p:cNvPr>
          <p:cNvSpPr txBox="1"/>
          <p:nvPr/>
        </p:nvSpPr>
        <p:spPr>
          <a:xfrm>
            <a:off x="583659" y="4153711"/>
            <a:ext cx="360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BY: KHUSHI KADD</a:t>
            </a:r>
          </a:p>
          <a:p>
            <a:r>
              <a:rPr lang="en-IN" sz="2000" dirty="0"/>
              <a:t>PROFILE: DATA ANALYST INTERN</a:t>
            </a:r>
          </a:p>
          <a:p>
            <a:r>
              <a:rPr lang="en-IN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BATCH NAME</a:t>
            </a:r>
            <a:r>
              <a:rPr lang="en-IN" sz="2000" i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: MIP-DA-07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808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145D8D-4504-AD21-0BCD-C81D7517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76" y="833543"/>
            <a:ext cx="7146765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Q7. Find most frequent value for confirmed,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deaths, recovered each month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D8360-5E68-1A48-C3B7-A3154CE36958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EF800-22D3-BE70-FB16-55D79CA3B880}"/>
              </a:ext>
            </a:extLst>
          </p:cNvPr>
          <p:cNvSpPr txBox="1"/>
          <p:nvPr/>
        </p:nvSpPr>
        <p:spPr>
          <a:xfrm>
            <a:off x="2605328" y="2220919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CD2EF-98B0-EAEB-D551-4034049C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4" y="2792989"/>
            <a:ext cx="5423822" cy="390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D5B2A-5AFE-5261-BCE4-B68E0CB76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17" y="1750519"/>
            <a:ext cx="6106783" cy="2335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05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A47556-52A5-7DCE-D097-69F6E9B9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4" y="834662"/>
            <a:ext cx="6710748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Q8. Find minimum values for confirmed,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deaths, recovered per year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3904C-4DB7-33A6-BB61-EF283A60BCF6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D7DD8-834C-F34A-59DD-8855408D3137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05171-55AF-1127-E9F8-A72F5131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91" y="4539066"/>
            <a:ext cx="6239746" cy="131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EA9C71-1B71-EDDD-0794-D540555D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06" y="1575923"/>
            <a:ext cx="5458587" cy="230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2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FF519-D5D3-AC22-208F-1C16A106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0" y="796955"/>
            <a:ext cx="6651436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Q9. Find maximum values of confirmed,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deaths, recovered per year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781F3-9A57-FB2D-8A12-DD059492F8C9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AEA04-732D-DA96-8DDE-C45A38E67943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E1F88C-2F87-D7CF-BE1D-23FF5E17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20" y="4506963"/>
            <a:ext cx="6401693" cy="120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1588E-B4F3-A5DE-D1A0-DA3CE960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8"/>
          <a:stretch/>
        </p:blipFill>
        <p:spPr>
          <a:xfrm>
            <a:off x="6631450" y="1564318"/>
            <a:ext cx="5148745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33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4E5032-1AB9-FEA4-517B-940FA37F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7" y="900649"/>
            <a:ext cx="7197804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.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The total number of case of confirmed,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deaths, recovered each month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2AEA0-9D3F-D2F3-AB80-70B792C9EA47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EF251-E061-6DDF-0F17-758A75D6D185}"/>
              </a:ext>
            </a:extLst>
          </p:cNvPr>
          <p:cNvSpPr txBox="1"/>
          <p:nvPr/>
        </p:nvSpPr>
        <p:spPr>
          <a:xfrm>
            <a:off x="2556690" y="1934797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B9C2F-DB46-55E3-3549-7900DDEE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03" y="2568837"/>
            <a:ext cx="4374835" cy="402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D5DD59-D9BC-9CCE-BA5B-B5CCBC592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9" y="1364177"/>
            <a:ext cx="4641914" cy="2867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40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918FB-9341-C325-5B08-E053E1CD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86" y="795668"/>
            <a:ext cx="7783606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Q11. Check how corona virus spread 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with respect to confirmed 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(Eg.: total confirmed cases, their average,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variance &amp; STDEV 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EBFE0-EAB0-DBD0-5EF6-31D8E3FC5466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E30CA-99B7-32F6-B345-8A209F83861D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625E2-24AE-DF05-5588-FFB3821B1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22" y="4623856"/>
            <a:ext cx="7020905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EB2A5-08B8-A8DE-091D-98B5EE6B5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79" y="2399237"/>
            <a:ext cx="4734586" cy="1829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85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700A7-0C0E-ED4E-D22C-5C39B42F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66" y="755468"/>
            <a:ext cx="6704079" cy="20005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Q12. Check how corona virus spread 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with respect to death case 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month  (Eg.: total confirmed cases,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their average, variance &amp; STDEV )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BC42A-218C-EC89-5250-0E0EEAAA33E7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157EA-5784-9D8E-12B0-6157D95B64FD}"/>
              </a:ext>
            </a:extLst>
          </p:cNvPr>
          <p:cNvSpPr txBox="1"/>
          <p:nvPr/>
        </p:nvSpPr>
        <p:spPr>
          <a:xfrm>
            <a:off x="2896959" y="2525183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DF0B3-AF0A-3684-3DB9-BB1C9D75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36" y="3140509"/>
            <a:ext cx="5834738" cy="3717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40E3E-87E1-BC53-1466-3B62AB6F9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87" y="1155556"/>
            <a:ext cx="4467577" cy="263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88D89-7C02-C704-5CF3-A27F2090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5" y="537123"/>
            <a:ext cx="6704079" cy="21544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Q13. Check how corona virus spread 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with respect to recovered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(Eg.: total confirmed cases,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their average, variance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STDEV 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B5D60-2CA4-9C97-1523-B6CB969D2044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FFD94-99B0-4295-EDE8-38BCE213DB0C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678712-9C21-CC50-C782-25AE4BA4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8" y="4362256"/>
            <a:ext cx="6963747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D45E6-ABA0-AFDA-C500-9ECD516D2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11" y="1420011"/>
            <a:ext cx="4553585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7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FE128-5B2B-EF4A-9E67-2E1F6961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59" y="1004344"/>
            <a:ext cx="681096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Q14. Find Country having highest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of the Confirmed 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48B3D-FD41-3D07-4DBB-6F0F5BD38F9D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96AE3-AA03-75CA-EF15-7188F6BDD464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4814B-D1A6-2360-DE51-7B23A0BD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" y="4548549"/>
            <a:ext cx="7440063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8B96A-8518-1117-8548-6DBA7E6B2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5"/>
          <a:stretch/>
        </p:blipFill>
        <p:spPr>
          <a:xfrm>
            <a:off x="6847667" y="1591886"/>
            <a:ext cx="4981167" cy="1837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CD475-76FA-CD9D-59A8-F38C5767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6" y="768674"/>
            <a:ext cx="7211718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Q15. Find Country having lowest number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the death 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16D41-8F0A-2977-0159-893601963286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B639-FBB0-CF68-F61B-566FAA5AAA9F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A11F5-378A-2B4A-0A31-610B93E1D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30" y="1337193"/>
            <a:ext cx="4651190" cy="369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45AF0-1840-3B42-DBBF-C20AB68B3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" y="4446193"/>
            <a:ext cx="6211167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288E90-0730-D871-4828-BC8097B3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5" y="853515"/>
            <a:ext cx="538775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Q16. Find top 5 countries having </a:t>
            </a:r>
            <a:endParaRPr lang="en-US" altLang="en-US" sz="2800" dirty="0">
              <a:solidFill>
                <a:srgbClr val="002060"/>
              </a:solidFill>
              <a:latin typeface="Amasis MT Pro Medium" panose="020406040500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        highest recovered 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0828D-25BB-8CFC-4BF0-A8857004DB7E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C8779-9654-E2D1-7764-8B2E969D617E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CAA7D4-FBCC-4304-7217-454B9A4E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8" y="4429211"/>
            <a:ext cx="7621064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DE134-2188-8C7B-F83D-61BD162EB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37" y="1183490"/>
            <a:ext cx="5048955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5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8F9380-6A81-3276-D657-1D81A95C994F}"/>
              </a:ext>
            </a:extLst>
          </p:cNvPr>
          <p:cNvSpPr txBox="1"/>
          <p:nvPr/>
        </p:nvSpPr>
        <p:spPr>
          <a:xfrm>
            <a:off x="2127847" y="1530001"/>
            <a:ext cx="70693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masis MT Pro Medium" panose="02040604050005020304" pitchFamily="18" charset="0"/>
              </a:rPr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</a:t>
            </a:r>
            <a:r>
              <a:rPr lang="en-US" sz="2400" dirty="0">
                <a:solidFill>
                  <a:srgbClr val="002060"/>
                </a:solidFill>
                <a:latin typeface="Amasis MT Pro Medium" panose="02040604050005020304" pitchFamily="18" charset="0"/>
              </a:rPr>
              <a:t>.</a:t>
            </a:r>
            <a:endParaRPr lang="en-IN" sz="2400" dirty="0">
              <a:solidFill>
                <a:srgbClr val="002060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C9C44-59BB-D01F-F31B-0EA53238681D}"/>
              </a:ext>
            </a:extLst>
          </p:cNvPr>
          <p:cNvSpPr txBox="1"/>
          <p:nvPr/>
        </p:nvSpPr>
        <p:spPr>
          <a:xfrm>
            <a:off x="3097163" y="2698473"/>
            <a:ext cx="5220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 Extra Light" panose="020B0204020104020204" pitchFamily="34" charset="0"/>
              </a:rPr>
              <a:t> THANK YOU!!!</a:t>
            </a:r>
          </a:p>
        </p:txBody>
      </p:sp>
    </p:spTree>
    <p:extLst>
      <p:ext uri="{BB962C8B-B14F-4D97-AF65-F5344CB8AC3E}">
        <p14:creationId xmlns:p14="http://schemas.microsoft.com/office/powerpoint/2010/main" val="18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D33F8-8D0A-7C16-8A83-416A87E7AFCC}"/>
              </a:ext>
            </a:extLst>
          </p:cNvPr>
          <p:cNvSpPr txBox="1"/>
          <p:nvPr/>
        </p:nvSpPr>
        <p:spPr>
          <a:xfrm>
            <a:off x="1366685" y="860309"/>
            <a:ext cx="7708490" cy="499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DATASET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Description of each column in dataset: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Province: Geographic subdivision within a country/region.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Country/Region: Geographic entity where data is recorded.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Latitude: North-south position on Earth's surface.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Longitude: East-west position on Earth's surface.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Date: Recorded date of CORONA VIRUS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Confirmed: Number of diagnosed CORONA VIRUS cases.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Deaths: Number of CORONA VIRUS related deaths.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Recovered: Number of recovered CORONA VIRUS cases.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871B50-A34C-5FAA-DB41-B545D747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89" y="948814"/>
            <a:ext cx="645388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Q1. Write a code to check NULL 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39CA6-74E3-0208-3F35-E320127DB1A4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9CAF5-125A-6C9E-A4BC-62E11CB90DAB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84EC6-3C6F-20BF-A3D6-F0892784A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76" y="1246189"/>
            <a:ext cx="3448531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C081E-8555-207E-F42E-6D60AC7A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89" y="4363963"/>
            <a:ext cx="6516009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78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D5FDC-A991-D723-D565-1424E868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40" y="933320"/>
            <a:ext cx="7229800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Q2. If NULL values are present, update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with zeros for all columns.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AC2B2-BE54-DA0D-1CD2-190591E96FF3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C511B-845D-758E-224D-54BCE2997419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E1764-B13C-196D-59F5-73ED65834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18" y="1631295"/>
            <a:ext cx="3886742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38EBB-0B9E-6E3C-71A2-5F64DCF98ACF}"/>
              </a:ext>
            </a:extLst>
          </p:cNvPr>
          <p:cNvSpPr txBox="1"/>
          <p:nvPr/>
        </p:nvSpPr>
        <p:spPr>
          <a:xfrm>
            <a:off x="2247090" y="4880654"/>
            <a:ext cx="356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No NULL Values present</a:t>
            </a:r>
          </a:p>
        </p:txBody>
      </p:sp>
    </p:spTree>
    <p:extLst>
      <p:ext uri="{BB962C8B-B14F-4D97-AF65-F5344CB8AC3E}">
        <p14:creationId xmlns:p14="http://schemas.microsoft.com/office/powerpoint/2010/main" val="263412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A057A-CCB2-B41A-4FCF-0F3315CD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09" y="939340"/>
            <a:ext cx="5259453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Q3. Check total number of rows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D7266-509E-9260-0C3F-E53F9290A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3"/>
          <a:stretch/>
        </p:blipFill>
        <p:spPr>
          <a:xfrm>
            <a:off x="915109" y="4475904"/>
            <a:ext cx="7220769" cy="1442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D3427-B42E-34D2-C98F-DBC054E6A53E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E2DCF-D4B3-CD54-3011-FA3324A26A28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92AFA-1C6B-9CA1-4468-BD3140AF7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08" y="1439195"/>
            <a:ext cx="2629267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31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8017-F20D-2DA6-8D75-E10663D9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6" y="871945"/>
            <a:ext cx="704545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Q4. Check what is start_date and end_date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C5E5C-FDE1-D408-172B-AA7219E2E3C3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E1F61-5149-4282-A920-DFBA00AB33DE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0C158-D86E-92CD-36E2-A376C131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1" y="4589346"/>
            <a:ext cx="6268325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A1B19-6DAE-D96A-A9F1-CDC58064D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1"/>
          <a:stretch/>
        </p:blipFill>
        <p:spPr>
          <a:xfrm>
            <a:off x="7675123" y="1597385"/>
            <a:ext cx="4095345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5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377DE0-8ED2-F9A0-CFE2-8F4EF46E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42" y="883217"/>
            <a:ext cx="3667671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Q5. Number of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 present in 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A39D7-DC8E-6FCB-EF09-3503052F6594}"/>
              </a:ext>
            </a:extLst>
          </p:cNvPr>
          <p:cNvSpPr txBox="1"/>
          <p:nvPr/>
        </p:nvSpPr>
        <p:spPr>
          <a:xfrm>
            <a:off x="8541332" y="334003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8D8C-8250-5609-9D5A-CCC3762D63D0}"/>
              </a:ext>
            </a:extLst>
          </p:cNvPr>
          <p:cNvSpPr txBox="1"/>
          <p:nvPr/>
        </p:nvSpPr>
        <p:spPr>
          <a:xfrm>
            <a:off x="2605328" y="3544235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3594-414E-6B86-0EB7-4EBF741E7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4467284"/>
            <a:ext cx="6277851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3D960-67B5-9573-C968-AD489873A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26" y="1142767"/>
            <a:ext cx="6277852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0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19799-DEFC-6C08-3D8E-9FA6D375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22" y="805095"/>
            <a:ext cx="6732997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Q6. Find monthly average for confirmed,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2060"/>
                </a:solidFill>
                <a:latin typeface="Amasis MT Pro Medium" panose="020406040500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  <a:cs typeface="Courier New" panose="02070309020205020404" pitchFamily="49" charset="0"/>
              </a:rPr>
              <a:t>deaths, recovered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8F337-53CE-B0D3-8B18-DAE7E43061D2}"/>
              </a:ext>
            </a:extLst>
          </p:cNvPr>
          <p:cNvSpPr txBox="1"/>
          <p:nvPr/>
        </p:nvSpPr>
        <p:spPr>
          <a:xfrm>
            <a:off x="8541332" y="343430"/>
            <a:ext cx="25500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SQL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76D3A-0BE5-B259-87EC-7FAD7B32160B}"/>
              </a:ext>
            </a:extLst>
          </p:cNvPr>
          <p:cNvSpPr txBox="1"/>
          <p:nvPr/>
        </p:nvSpPr>
        <p:spPr>
          <a:xfrm>
            <a:off x="2727544" y="1851623"/>
            <a:ext cx="2182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95D4A-D45B-2AF5-51B2-50DFB485D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6"/>
          <a:stretch/>
        </p:blipFill>
        <p:spPr>
          <a:xfrm>
            <a:off x="7281696" y="1370397"/>
            <a:ext cx="4785049" cy="2548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435ABA-0A08-0431-208A-0D0964D53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" y="2526725"/>
            <a:ext cx="6190118" cy="4311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56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8092</TotalTime>
  <Words>465</Words>
  <Application>Microsoft Office PowerPoint</Application>
  <PresentationFormat>Widescreen</PresentationFormat>
  <Paragraphs>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Abadi Extra Light</vt:lpstr>
      <vt:lpstr>Algerian</vt:lpstr>
      <vt:lpstr>Amasis MT Pro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Kadd</dc:creator>
  <cp:lastModifiedBy>Khushi Kadd</cp:lastModifiedBy>
  <cp:revision>2</cp:revision>
  <dcterms:created xsi:type="dcterms:W3CDTF">2024-04-26T12:15:17Z</dcterms:created>
  <dcterms:modified xsi:type="dcterms:W3CDTF">2024-05-02T14:08:42Z</dcterms:modified>
</cp:coreProperties>
</file>