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59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Kadd" userId="7bbd74b6d12a1007" providerId="LiveId" clId="{A86E4AB9-31E6-48D3-A900-9DE5EDB8F92E}"/>
    <pc:docChg chg="custSel addSld delSld modSld">
      <pc:chgData name="Khushi Kadd" userId="7bbd74b6d12a1007" providerId="LiveId" clId="{A86E4AB9-31E6-48D3-A900-9DE5EDB8F92E}" dt="2024-05-14T13:28:08.557" v="597" actId="14100"/>
      <pc:docMkLst>
        <pc:docMk/>
      </pc:docMkLst>
      <pc:sldChg chg="addSp modSp new mod modAnim">
        <pc:chgData name="Khushi Kadd" userId="7bbd74b6d12a1007" providerId="LiveId" clId="{A86E4AB9-31E6-48D3-A900-9DE5EDB8F92E}" dt="2024-05-13T16:06:47.565" v="234"/>
        <pc:sldMkLst>
          <pc:docMk/>
          <pc:sldMk cId="516203577" sldId="256"/>
        </pc:sldMkLst>
        <pc:spChg chg="add mod">
          <ac:chgData name="Khushi Kadd" userId="7bbd74b6d12a1007" providerId="LiveId" clId="{A86E4AB9-31E6-48D3-A900-9DE5EDB8F92E}" dt="2024-05-12T16:47:24.998" v="56" actId="1076"/>
          <ac:spMkLst>
            <pc:docMk/>
            <pc:sldMk cId="516203577" sldId="256"/>
            <ac:spMk id="2" creationId="{4CFB6D82-EFB4-65ED-E1AF-4401FA322A31}"/>
          </ac:spMkLst>
        </pc:spChg>
        <pc:spChg chg="add mod">
          <ac:chgData name="Khushi Kadd" userId="7bbd74b6d12a1007" providerId="LiveId" clId="{A86E4AB9-31E6-48D3-A900-9DE5EDB8F92E}" dt="2024-05-12T16:49:41.515" v="76" actId="1076"/>
          <ac:spMkLst>
            <pc:docMk/>
            <pc:sldMk cId="516203577" sldId="256"/>
            <ac:spMk id="3" creationId="{3EBC8CA2-3826-C0B4-4282-6D3FB7F12763}"/>
          </ac:spMkLst>
        </pc:spChg>
        <pc:picChg chg="add mod modCrop">
          <ac:chgData name="Khushi Kadd" userId="7bbd74b6d12a1007" providerId="LiveId" clId="{A86E4AB9-31E6-48D3-A900-9DE5EDB8F92E}" dt="2024-05-12T16:48:22.297" v="66" actId="1440"/>
          <ac:picMkLst>
            <pc:docMk/>
            <pc:sldMk cId="516203577" sldId="256"/>
            <ac:picMk id="5" creationId="{7B93C787-C935-83B8-DA18-70BFB28C29DC}"/>
          </ac:picMkLst>
        </pc:picChg>
      </pc:sldChg>
      <pc:sldChg chg="new del">
        <pc:chgData name="Khushi Kadd" userId="7bbd74b6d12a1007" providerId="LiveId" clId="{A86E4AB9-31E6-48D3-A900-9DE5EDB8F92E}" dt="2024-05-12T16:26:45.605" v="1" actId="2696"/>
        <pc:sldMkLst>
          <pc:docMk/>
          <pc:sldMk cId="1459846562" sldId="256"/>
        </pc:sldMkLst>
      </pc:sldChg>
      <pc:sldChg chg="addSp modSp new mod modAnim">
        <pc:chgData name="Khushi Kadd" userId="7bbd74b6d12a1007" providerId="LiveId" clId="{A86E4AB9-31E6-48D3-A900-9DE5EDB8F92E}" dt="2024-05-13T16:06:59.258" v="235"/>
        <pc:sldMkLst>
          <pc:docMk/>
          <pc:sldMk cId="589538888" sldId="257"/>
        </pc:sldMkLst>
        <pc:spChg chg="add mod">
          <ac:chgData name="Khushi Kadd" userId="7bbd74b6d12a1007" providerId="LiveId" clId="{A86E4AB9-31E6-48D3-A900-9DE5EDB8F92E}" dt="2024-05-12T17:44:00.177" v="144" actId="1076"/>
          <ac:spMkLst>
            <pc:docMk/>
            <pc:sldMk cId="589538888" sldId="257"/>
            <ac:spMk id="2" creationId="{50C74156-82C8-33E9-A387-BC84544B596B}"/>
          </ac:spMkLst>
        </pc:spChg>
      </pc:sldChg>
      <pc:sldChg chg="addSp modSp new mod modAnim">
        <pc:chgData name="Khushi Kadd" userId="7bbd74b6d12a1007" providerId="LiveId" clId="{A86E4AB9-31E6-48D3-A900-9DE5EDB8F92E}" dt="2024-05-13T16:07:03.800" v="236"/>
        <pc:sldMkLst>
          <pc:docMk/>
          <pc:sldMk cId="3249426038" sldId="258"/>
        </pc:sldMkLst>
        <pc:spChg chg="add mod">
          <ac:chgData name="Khushi Kadd" userId="7bbd74b6d12a1007" providerId="LiveId" clId="{A86E4AB9-31E6-48D3-A900-9DE5EDB8F92E}" dt="2024-05-12T17:43:42.745" v="141" actId="255"/>
          <ac:spMkLst>
            <pc:docMk/>
            <pc:sldMk cId="3249426038" sldId="258"/>
            <ac:spMk id="2" creationId="{21031199-6F02-D10F-753A-9E178DD59031}"/>
          </ac:spMkLst>
        </pc:spChg>
      </pc:sldChg>
      <pc:sldChg chg="addSp delSp modSp new mod delAnim modAnim">
        <pc:chgData name="Khushi Kadd" userId="7bbd74b6d12a1007" providerId="LiveId" clId="{A86E4AB9-31E6-48D3-A900-9DE5EDB8F92E}" dt="2024-05-14T13:28:08.557" v="597" actId="14100"/>
        <pc:sldMkLst>
          <pc:docMk/>
          <pc:sldMk cId="1561393650" sldId="259"/>
        </pc:sldMkLst>
        <pc:picChg chg="add del mod">
          <ac:chgData name="Khushi Kadd" userId="7bbd74b6d12a1007" providerId="LiveId" clId="{A86E4AB9-31E6-48D3-A900-9DE5EDB8F92E}" dt="2024-05-14T07:26:51.260" v="244" actId="21"/>
          <ac:picMkLst>
            <pc:docMk/>
            <pc:sldMk cId="1561393650" sldId="259"/>
            <ac:picMk id="3" creationId="{2C774261-C0AC-C1F6-7005-59DDCFCD92C9}"/>
          </ac:picMkLst>
        </pc:picChg>
        <pc:picChg chg="add mod modCrop">
          <ac:chgData name="Khushi Kadd" userId="7bbd74b6d12a1007" providerId="LiveId" clId="{A86E4AB9-31E6-48D3-A900-9DE5EDB8F92E}" dt="2024-05-14T13:28:08.557" v="597" actId="14100"/>
          <ac:picMkLst>
            <pc:docMk/>
            <pc:sldMk cId="1561393650" sldId="259"/>
            <ac:picMk id="5" creationId="{CCEC513F-7493-0CE4-9A3A-699AAC381D9E}"/>
          </ac:picMkLst>
        </pc:picChg>
      </pc:sldChg>
      <pc:sldChg chg="new del">
        <pc:chgData name="Khushi Kadd" userId="7bbd74b6d12a1007" providerId="LiveId" clId="{A86E4AB9-31E6-48D3-A900-9DE5EDB8F92E}" dt="2024-05-13T15:53:13.502" v="156" actId="2696"/>
        <pc:sldMkLst>
          <pc:docMk/>
          <pc:sldMk cId="435094696" sldId="260"/>
        </pc:sldMkLst>
      </pc:sldChg>
      <pc:sldChg chg="new del">
        <pc:chgData name="Khushi Kadd" userId="7bbd74b6d12a1007" providerId="LiveId" clId="{A86E4AB9-31E6-48D3-A900-9DE5EDB8F92E}" dt="2024-05-13T16:06:02.988" v="230" actId="2696"/>
        <pc:sldMkLst>
          <pc:docMk/>
          <pc:sldMk cId="3610908526" sldId="261"/>
        </pc:sldMkLst>
      </pc:sldChg>
      <pc:sldChg chg="addSp modSp new mod modAnim">
        <pc:chgData name="Khushi Kadd" userId="7bbd74b6d12a1007" providerId="LiveId" clId="{A86E4AB9-31E6-48D3-A900-9DE5EDB8F92E}" dt="2024-05-13T17:46:22.921" v="243" actId="1076"/>
        <pc:sldMkLst>
          <pc:docMk/>
          <pc:sldMk cId="67370300" sldId="262"/>
        </pc:sldMkLst>
        <pc:spChg chg="add mod">
          <ac:chgData name="Khushi Kadd" userId="7bbd74b6d12a1007" providerId="LiveId" clId="{A86E4AB9-31E6-48D3-A900-9DE5EDB8F92E}" dt="2024-05-13T17:46:22.921" v="243" actId="1076"/>
          <ac:spMkLst>
            <pc:docMk/>
            <pc:sldMk cId="67370300" sldId="262"/>
            <ac:spMk id="2" creationId="{B5DADBA5-80DC-F876-CC36-232F7F3B7A86}"/>
          </ac:spMkLst>
        </pc:spChg>
      </pc:sldChg>
      <pc:sldChg chg="addSp modSp new mod modAnim">
        <pc:chgData name="Khushi Kadd" userId="7bbd74b6d12a1007" providerId="LiveId" clId="{A86E4AB9-31E6-48D3-A900-9DE5EDB8F92E}" dt="2024-05-14T12:55:52.608" v="266" actId="1076"/>
        <pc:sldMkLst>
          <pc:docMk/>
          <pc:sldMk cId="3269236449" sldId="263"/>
        </pc:sldMkLst>
        <pc:spChg chg="add mod">
          <ac:chgData name="Khushi Kadd" userId="7bbd74b6d12a1007" providerId="LiveId" clId="{A86E4AB9-31E6-48D3-A900-9DE5EDB8F92E}" dt="2024-05-14T12:55:52.608" v="266" actId="1076"/>
          <ac:spMkLst>
            <pc:docMk/>
            <pc:sldMk cId="3269236449" sldId="263"/>
            <ac:spMk id="2" creationId="{003A1E91-B2EC-FC67-7AD6-C740FB513DB8}"/>
          </ac:spMkLst>
        </pc:spChg>
      </pc:sldChg>
      <pc:sldChg chg="addSp modSp new mod modAnim">
        <pc:chgData name="Khushi Kadd" userId="7bbd74b6d12a1007" providerId="LiveId" clId="{A86E4AB9-31E6-48D3-A900-9DE5EDB8F92E}" dt="2024-05-13T16:07:12.533" v="238"/>
        <pc:sldMkLst>
          <pc:docMk/>
          <pc:sldMk cId="828472792" sldId="264"/>
        </pc:sldMkLst>
        <pc:spChg chg="add mod">
          <ac:chgData name="Khushi Kadd" userId="7bbd74b6d12a1007" providerId="LiveId" clId="{A86E4AB9-31E6-48D3-A900-9DE5EDB8F92E}" dt="2024-05-13T16:01:02.460" v="208" actId="1076"/>
          <ac:spMkLst>
            <pc:docMk/>
            <pc:sldMk cId="828472792" sldId="264"/>
            <ac:spMk id="2" creationId="{A30D3959-0C78-40EA-BE68-EED65AA0661D}"/>
          </ac:spMkLst>
        </pc:spChg>
      </pc:sldChg>
      <pc:sldChg chg="new del">
        <pc:chgData name="Khushi Kadd" userId="7bbd74b6d12a1007" providerId="LiveId" clId="{A86E4AB9-31E6-48D3-A900-9DE5EDB8F92E}" dt="2024-05-13T15:59:38.036" v="199" actId="2696"/>
        <pc:sldMkLst>
          <pc:docMk/>
          <pc:sldMk cId="886270085" sldId="265"/>
        </pc:sldMkLst>
      </pc:sldChg>
      <pc:sldChg chg="addSp modSp new mod modAnim">
        <pc:chgData name="Khushi Kadd" userId="7bbd74b6d12a1007" providerId="LiveId" clId="{A86E4AB9-31E6-48D3-A900-9DE5EDB8F92E}" dt="2024-05-13T16:07:18.206" v="239"/>
        <pc:sldMkLst>
          <pc:docMk/>
          <pc:sldMk cId="2962019422" sldId="266"/>
        </pc:sldMkLst>
        <pc:spChg chg="add mod">
          <ac:chgData name="Khushi Kadd" userId="7bbd74b6d12a1007" providerId="LiveId" clId="{A86E4AB9-31E6-48D3-A900-9DE5EDB8F92E}" dt="2024-05-13T16:01:15.987" v="210" actId="14100"/>
          <ac:spMkLst>
            <pc:docMk/>
            <pc:sldMk cId="2962019422" sldId="266"/>
            <ac:spMk id="2" creationId="{B722FA7E-4545-717C-23ED-5D165DFBF119}"/>
          </ac:spMkLst>
        </pc:spChg>
      </pc:sldChg>
      <pc:sldChg chg="addSp delSp modSp new mod">
        <pc:chgData name="Khushi Kadd" userId="7bbd74b6d12a1007" providerId="LiveId" clId="{A86E4AB9-31E6-48D3-A900-9DE5EDB8F92E}" dt="2024-05-14T13:15:06.914" v="596" actId="20577"/>
        <pc:sldMkLst>
          <pc:docMk/>
          <pc:sldMk cId="3760886062" sldId="267"/>
        </pc:sldMkLst>
        <pc:spChg chg="add del mod">
          <ac:chgData name="Khushi Kadd" userId="7bbd74b6d12a1007" providerId="LiveId" clId="{A86E4AB9-31E6-48D3-A900-9DE5EDB8F92E}" dt="2024-05-14T12:55:32.977" v="262"/>
          <ac:spMkLst>
            <pc:docMk/>
            <pc:sldMk cId="3760886062" sldId="267"/>
            <ac:spMk id="2" creationId="{D6153C7E-4D30-A8BE-9F4C-762CD9A65C4B}"/>
          </ac:spMkLst>
        </pc:spChg>
        <pc:spChg chg="add del mod">
          <ac:chgData name="Khushi Kadd" userId="7bbd74b6d12a1007" providerId="LiveId" clId="{A86E4AB9-31E6-48D3-A900-9DE5EDB8F92E}" dt="2024-05-14T13:01:58.667" v="386" actId="21"/>
          <ac:spMkLst>
            <pc:docMk/>
            <pc:sldMk cId="3760886062" sldId="267"/>
            <ac:spMk id="4" creationId="{173809FC-A07A-F8E0-5D4C-72EFAB9B1C28}"/>
          </ac:spMkLst>
        </pc:spChg>
        <pc:spChg chg="add mod">
          <ac:chgData name="Khushi Kadd" userId="7bbd74b6d12a1007" providerId="LiveId" clId="{A86E4AB9-31E6-48D3-A900-9DE5EDB8F92E}" dt="2024-05-14T13:14:01.932" v="533" actId="1076"/>
          <ac:spMkLst>
            <pc:docMk/>
            <pc:sldMk cId="3760886062" sldId="267"/>
            <ac:spMk id="5" creationId="{254BB161-2AD6-6FDB-9815-BEA660F10B29}"/>
          </ac:spMkLst>
        </pc:spChg>
        <pc:spChg chg="add">
          <ac:chgData name="Khushi Kadd" userId="7bbd74b6d12a1007" providerId="LiveId" clId="{A86E4AB9-31E6-48D3-A900-9DE5EDB8F92E}" dt="2024-05-14T13:00:52.508" v="377"/>
          <ac:spMkLst>
            <pc:docMk/>
            <pc:sldMk cId="3760886062" sldId="267"/>
            <ac:spMk id="6" creationId="{8E69C310-203E-D476-8FED-C47A410CB547}"/>
          </ac:spMkLst>
        </pc:spChg>
        <pc:spChg chg="add mod">
          <ac:chgData name="Khushi Kadd" userId="7bbd74b6d12a1007" providerId="LiveId" clId="{A86E4AB9-31E6-48D3-A900-9DE5EDB8F92E}" dt="2024-05-14T13:15:06.914" v="596" actId="20577"/>
          <ac:spMkLst>
            <pc:docMk/>
            <pc:sldMk cId="3760886062" sldId="267"/>
            <ac:spMk id="7" creationId="{C324785C-981B-012C-3649-1F70A6519B84}"/>
          </ac:spMkLst>
        </pc:spChg>
        <pc:spChg chg="add">
          <ac:chgData name="Khushi Kadd" userId="7bbd74b6d12a1007" providerId="LiveId" clId="{A86E4AB9-31E6-48D3-A900-9DE5EDB8F92E}" dt="2024-05-14T13:08:49.541" v="464"/>
          <ac:spMkLst>
            <pc:docMk/>
            <pc:sldMk cId="3760886062" sldId="267"/>
            <ac:spMk id="8" creationId="{FD6775F9-6E34-A0BD-AF3C-3063F3346A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7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3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5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24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2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61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7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3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7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6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CE9AFC-01CE-434B-ACA7-A330F04AC03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3BE085-F42F-45F8-9E31-0AD045721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9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B6D82-EFB4-65ED-E1AF-4401FA322A31}"/>
              </a:ext>
            </a:extLst>
          </p:cNvPr>
          <p:cNvSpPr txBox="1"/>
          <p:nvPr/>
        </p:nvSpPr>
        <p:spPr>
          <a:xfrm>
            <a:off x="508599" y="4444662"/>
            <a:ext cx="41572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BY: KHUSHI KADD</a:t>
            </a:r>
          </a:p>
          <a:p>
            <a:r>
              <a:rPr lang="en-IN" sz="2000" dirty="0"/>
              <a:t>PROFILE: DATA ANALYST INTERN</a:t>
            </a:r>
          </a:p>
          <a:p>
            <a:r>
              <a:rPr lang="en-IN" sz="200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BATCH NAME: MIP-DA-07</a:t>
            </a:r>
            <a:endParaRPr lang="en-IN" sz="2000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C8CA2-3826-C0B4-4282-6D3FB7F12763}"/>
              </a:ext>
            </a:extLst>
          </p:cNvPr>
          <p:cNvSpPr txBox="1"/>
          <p:nvPr/>
        </p:nvSpPr>
        <p:spPr>
          <a:xfrm>
            <a:off x="508599" y="1100709"/>
            <a:ext cx="47039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HOTEL</a:t>
            </a:r>
          </a:p>
          <a:p>
            <a:r>
              <a:rPr lang="en-IN" sz="40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AGGREGATOR</a:t>
            </a:r>
          </a:p>
          <a:p>
            <a:r>
              <a:rPr lang="en-IN" sz="40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ANALYSIS</a:t>
            </a:r>
          </a:p>
          <a:p>
            <a:r>
              <a:rPr lang="en-IN" sz="40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USING POWER BI</a:t>
            </a:r>
            <a:endParaRPr lang="en-IN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3C787-C935-83B8-DA18-70BFB28C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r="15967"/>
          <a:stretch/>
        </p:blipFill>
        <p:spPr>
          <a:xfrm>
            <a:off x="5493300" y="2006853"/>
            <a:ext cx="6452581" cy="3730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20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74156-82C8-33E9-A387-BC84544B596B}"/>
              </a:ext>
            </a:extLst>
          </p:cNvPr>
          <p:cNvSpPr txBox="1"/>
          <p:nvPr/>
        </p:nvSpPr>
        <p:spPr>
          <a:xfrm>
            <a:off x="1263192" y="859628"/>
            <a:ext cx="77205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internship project aims to analyse a dataset of hotel aggregator listings using Power BI. The dataset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comprises various attributes related to listings, hosts, reviews, and availability. The objective is to create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comprehensive visualizations and insights that shed light on trends, patterns, and factors influencing the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performance of listings. Through Power BI, interns will explore key metrics such as pricing, availability,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host characteristics, and review scores to derive actionable insights for improving the overall quality and competitiveness of the listings.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31199-6F02-D10F-753A-9E178DD59031}"/>
              </a:ext>
            </a:extLst>
          </p:cNvPr>
          <p:cNvSpPr txBox="1"/>
          <p:nvPr/>
        </p:nvSpPr>
        <p:spPr>
          <a:xfrm>
            <a:off x="1263191" y="856357"/>
            <a:ext cx="99075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</a:p>
          <a:p>
            <a:endParaRPr lang="en-US" sz="2400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id: Unique identifier for each listing.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listing_url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URL of the listing on the hotel aggregator platform.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scrape_id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Identifier for the data scraping event.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last_scraped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Date of the last data scrape.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source: Source of the listing information.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name: Name of the listing.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 description: Description of the listing.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neighborhood_overview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Overview of the neighborhood where the listing is located.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picture_url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URL of the listing's picture.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host_id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the host.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11. ... (and many more columns capturing details about hosts, location, property type, room details,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amenities, pricing, availability, reviews, and other relevant information)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2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A1E91-B2EC-FC67-7AD6-C740FB513DB8}"/>
              </a:ext>
            </a:extLst>
          </p:cNvPr>
          <p:cNvSpPr txBox="1"/>
          <p:nvPr/>
        </p:nvSpPr>
        <p:spPr>
          <a:xfrm>
            <a:off x="1216057" y="796565"/>
            <a:ext cx="80976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OBJECTIVES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Geographical Insights: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Visualize the distribution of listings on a map to identify popular neighborhoods.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Explore the geographical concentration of listings and host locations.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Pricing and Availability Analysis: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Analyze pricing trends based on property types, room types, and accommodation capacity.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Investigate the availability of listings over time and identify peak periods.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3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D3959-0C78-40EA-BE68-EED65AA0661D}"/>
              </a:ext>
            </a:extLst>
          </p:cNvPr>
          <p:cNvSpPr txBox="1"/>
          <p:nvPr/>
        </p:nvSpPr>
        <p:spPr>
          <a:xfrm>
            <a:off x="1414021" y="1046375"/>
            <a:ext cx="72869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Host Performance: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Evaluate host characteristics, including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superhost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status, response times, and verification methods.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Explore correlations between host attributes and listing performance.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Review Scores and Guest Satisfaction: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Examine review scores and their impact on overall listing performance.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Identify areas for improvement based on specific review categories.</a:t>
            </a:r>
          </a:p>
        </p:txBody>
      </p:sp>
    </p:spTree>
    <p:extLst>
      <p:ext uri="{BB962C8B-B14F-4D97-AF65-F5344CB8AC3E}">
        <p14:creationId xmlns:p14="http://schemas.microsoft.com/office/powerpoint/2010/main" val="8284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2FA7E-4545-717C-23ED-5D165DFBF119}"/>
              </a:ext>
            </a:extLst>
          </p:cNvPr>
          <p:cNvSpPr txBox="1"/>
          <p:nvPr/>
        </p:nvSpPr>
        <p:spPr>
          <a:xfrm>
            <a:off x="1357459" y="1320325"/>
            <a:ext cx="6956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Property Type and Room Analysis: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Analyse the distribution of property types and room types.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Explore trends in the popularity of specific accommodation setups.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1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C513F-7493-0CE4-9A3A-699AAC381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" t="1574" r="722" b="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54BB161-2AD6-6FDB-9815-BEA660F1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28" y="894741"/>
            <a:ext cx="25987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69C310-203E-D476-8FED-C47A410C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229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324785C-981B-012C-3649-1F70A651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28" y="1555799"/>
            <a:ext cx="1107697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Power BI Hotel Aggregator project has been instrumental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leveraging data analytics to unlock insights from the intricate dataset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hotel aggregator listings. Through meticulous analysis of listings, hosts, reviews,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availability attributes, the</a:t>
            </a:r>
            <a:r>
              <a:rPr lang="en-US" altLang="en-US" sz="2400" dirty="0">
                <a:latin typeface="Arial" panose="020B0604020202020204" pitchFamily="34" charset="0"/>
              </a:rPr>
              <a:t> report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provided stakeholders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 comprehensive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of key metrics and trends.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visualizations crafted using Power BI serve as powerful tools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stakeholders to grasp complex data effectively, empowering them to make informed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decisions to enhance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listing quality and competitiveness.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exemplifies the transformative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of Power BI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data-driven strategies and optimizing business operations in the hospitality industry.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6775F9-6E34-A0BD-AF3C-3063F334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2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8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ADBA5-80DC-F876-CC36-232F7F3B7A86}"/>
              </a:ext>
            </a:extLst>
          </p:cNvPr>
          <p:cNvSpPr txBox="1"/>
          <p:nvPr/>
        </p:nvSpPr>
        <p:spPr>
          <a:xfrm>
            <a:off x="3459635" y="2413337"/>
            <a:ext cx="4920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Extra Light" panose="020B0204020104020204" pitchFamily="34" charset="0"/>
              </a:rPr>
              <a:t>THANK YOU!!!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73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2964</TotalTime>
  <Words>545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Century Gothic</vt:lpstr>
      <vt:lpstr>Söhne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Kadd</dc:creator>
  <cp:lastModifiedBy>Khushi Kadd</cp:lastModifiedBy>
  <cp:revision>1</cp:revision>
  <dcterms:created xsi:type="dcterms:W3CDTF">2024-05-12T16:26:38Z</dcterms:created>
  <dcterms:modified xsi:type="dcterms:W3CDTF">2024-05-14T17:51:35Z</dcterms:modified>
</cp:coreProperties>
</file>