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8" r:id="rId3"/>
    <p:sldId id="259" r:id="rId4"/>
    <p:sldId id="260" r:id="rId5"/>
    <p:sldId id="261" r:id="rId6"/>
    <p:sldId id="269" r:id="rId7"/>
    <p:sldId id="262" r:id="rId8"/>
    <p:sldId id="266" r:id="rId9"/>
    <p:sldId id="270" r:id="rId10"/>
    <p:sldId id="268" r:id="rId11"/>
    <p:sldId id="267"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65" autoAdjust="0"/>
    <p:restoredTop sz="94662" autoAdjust="0"/>
  </p:normalViewPr>
  <p:slideViewPr>
    <p:cSldViewPr>
      <p:cViewPr varScale="1">
        <p:scale>
          <a:sx n="91" d="100"/>
          <a:sy n="91" d="100"/>
        </p:scale>
        <p:origin x="1723" y="62"/>
      </p:cViewPr>
      <p:guideLst>
        <p:guide orient="horz" pos="2160"/>
        <p:guide pos="2880"/>
      </p:guideLst>
    </p:cSldViewPr>
  </p:slideViewPr>
  <p:outlineViewPr>
    <p:cViewPr>
      <p:scale>
        <a:sx n="33" d="100"/>
        <a:sy n="33" d="100"/>
      </p:scale>
      <p:origin x="12" y="87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543B800-4458-4D05-A778-FCA97DA700AC}" type="datetimeFigureOut">
              <a:rPr lang="en-US" smtClean="0"/>
              <a:t>9/27/2024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F443A76-75EC-4768-926C-E76CC6EDB68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43B800-4458-4D05-A778-FCA97DA700AC}"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43B800-4458-4D05-A778-FCA97DA700AC}"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43B800-4458-4D05-A778-FCA97DA700AC}"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43B800-4458-4D05-A778-FCA97DA700AC}"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43A76-75EC-4768-926C-E76CC6EDB68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43B800-4458-4D05-A778-FCA97DA700AC}"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43B800-4458-4D05-A778-FCA97DA700AC}"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543B800-4458-4D05-A778-FCA97DA700AC}"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543B800-4458-4D05-A778-FCA97DA700AC}"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43A76-75EC-4768-926C-E76CC6EDB68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43B800-4458-4D05-A778-FCA97DA700AC}"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43A76-75EC-4768-926C-E76CC6EDB6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543B800-4458-4D05-A778-FCA97DA700AC}"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43A76-75EC-4768-926C-E76CC6EDB68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43B800-4458-4D05-A778-FCA97DA700AC}" type="datetimeFigureOut">
              <a:rPr lang="en-US" smtClean="0"/>
              <a:t>9/27/2024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F443A76-75EC-4768-926C-E76CC6EDB68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6430962"/>
          </a:xfrm>
        </p:spPr>
        <p:txBody>
          <a:bodyPr>
            <a:normAutofit fontScale="90000"/>
          </a:bodyPr>
          <a:lstStyle/>
          <a:p>
            <a:pPr algn="ctr"/>
            <a:br>
              <a:rPr lang="en-US" b="1" dirty="0"/>
            </a:br>
            <a:br>
              <a:rPr lang="en-US" b="1" dirty="0"/>
            </a:br>
            <a:br>
              <a:rPr lang="en-US" b="1" dirty="0"/>
            </a:br>
            <a:r>
              <a:rPr lang="en-US" b="1" dirty="0"/>
              <a:t>   </a:t>
            </a:r>
            <a:br>
              <a:rPr lang="en-US" b="1" dirty="0"/>
            </a:br>
            <a:r>
              <a:rPr lang="en-US" b="1" dirty="0"/>
              <a:t>   KISHKINDA UNIVERSITY</a:t>
            </a:r>
            <a:br>
              <a:rPr lang="en-US" b="1" dirty="0"/>
            </a:br>
            <a:r>
              <a:rPr lang="en-US" sz="1600" b="1" dirty="0"/>
              <a:t>Mount View Campus, off 28 km, Ballari-Siruguppa Road,</a:t>
            </a:r>
            <a:br>
              <a:rPr lang="en-US" sz="1600" b="1" dirty="0"/>
            </a:br>
            <a:r>
              <a:rPr lang="en-US" sz="1600" b="1" dirty="0"/>
              <a:t>Near Sindhigeri, GP No:735, Hagalur, Siruguppa Taluk,</a:t>
            </a:r>
            <a:br>
              <a:rPr lang="en-US" sz="1600" b="1" dirty="0"/>
            </a:br>
            <a:r>
              <a:rPr lang="en-US" sz="1600" b="1" dirty="0"/>
              <a:t>Ballari District-583 120, Karnataka.</a:t>
            </a:r>
            <a:br>
              <a:rPr lang="en-US" sz="1600" b="1" dirty="0"/>
            </a:br>
            <a:br>
              <a:rPr lang="en-US" sz="1600" b="1" dirty="0"/>
            </a:br>
            <a:br>
              <a:rPr lang="en-US" sz="1600" b="1" dirty="0"/>
            </a:br>
            <a:r>
              <a:rPr lang="en-US" sz="3600" u="sng" dirty="0"/>
              <a:t>MINI PROJECT</a:t>
            </a:r>
            <a:br>
              <a:rPr lang="en-US" sz="3600" u="sng" dirty="0"/>
            </a:br>
            <a:br>
              <a:rPr lang="en-US" sz="3600" u="sng" dirty="0"/>
            </a:br>
            <a:r>
              <a:rPr lang="en-US" sz="3600" dirty="0"/>
              <a:t>“</a:t>
            </a:r>
            <a:r>
              <a:rPr lang="en-US" sz="3600" b="1" dirty="0">
                <a:solidFill>
                  <a:srgbClr val="FF0000"/>
                </a:solidFill>
                <a:latin typeface="Times New Roman" pitchFamily="18" charset="0"/>
                <a:cs typeface="Times New Roman" pitchFamily="18" charset="0"/>
              </a:rPr>
              <a:t>FAN ENGAGEMENT PORTAL POC”</a:t>
            </a:r>
            <a:br>
              <a:rPr lang="en-US" b="1" dirty="0"/>
            </a:br>
            <a:br>
              <a:rPr lang="en-US" sz="1600" b="1" dirty="0"/>
            </a:br>
            <a:r>
              <a:rPr lang="en-US" sz="1600" b="1" dirty="0"/>
              <a:t>Submitted by:</a:t>
            </a:r>
            <a:br>
              <a:rPr lang="en-US" sz="1600" b="1" dirty="0"/>
            </a:br>
            <a:br>
              <a:rPr lang="en-US" sz="1600" b="1" dirty="0"/>
            </a:br>
            <a:r>
              <a:rPr lang="en-US" sz="1800" dirty="0"/>
              <a:t>K Anjali                 KUB23CSE048</a:t>
            </a:r>
            <a:br>
              <a:rPr lang="en-US" sz="1800" dirty="0"/>
            </a:br>
            <a:r>
              <a:rPr lang="en-US" sz="1800" dirty="0"/>
              <a:t>K Keerthi              KUB23CSE050</a:t>
            </a:r>
            <a:br>
              <a:rPr lang="en-US" sz="1800" dirty="0"/>
            </a:br>
            <a:r>
              <a:rPr lang="en-US" sz="1800" dirty="0"/>
              <a:t>J Charitha Shree     KUB23CSE044</a:t>
            </a:r>
            <a:br>
              <a:rPr lang="en-US" sz="1800" dirty="0"/>
            </a:br>
            <a:r>
              <a:rPr lang="en-US" sz="1800" dirty="0"/>
              <a:t>Khushi G Neeli      KUB23CSE066</a:t>
            </a:r>
            <a:br>
              <a:rPr lang="en-US" sz="1800" dirty="0"/>
            </a:br>
            <a:r>
              <a:rPr lang="en-US" sz="1800" dirty="0"/>
              <a:t>Chaitra                  KUB23CSE030</a:t>
            </a:r>
            <a:br>
              <a:rPr lang="en-US" sz="1800"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endParaRPr lang="en-US" sz="16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228600"/>
            <a:ext cx="954157" cy="990600"/>
          </a:xfrm>
        </p:spPr>
      </p:pic>
    </p:spTree>
    <p:extLst>
      <p:ext uri="{BB962C8B-B14F-4D97-AF65-F5344CB8AC3E}">
        <p14:creationId xmlns:p14="http://schemas.microsoft.com/office/powerpoint/2010/main" val="311248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normAutofit fontScale="77500" lnSpcReduction="20000"/>
          </a:bodyPr>
          <a:lstStyle/>
          <a:p>
            <a:r>
              <a:rPr lang="en-US" sz="3000" dirty="0">
                <a:latin typeface="Times New Roman" pitchFamily="18" charset="0"/>
                <a:cs typeface="Times New Roman" pitchFamily="18" charset="0"/>
              </a:rPr>
              <a:t>1.Builds Stronger Connections: The portal helps brands strengthen relationships with their fans. </a:t>
            </a:r>
          </a:p>
          <a:p>
            <a:r>
              <a:rPr lang="en-US" sz="3000" dirty="0">
                <a:latin typeface="Times New Roman" pitchFamily="18" charset="0"/>
                <a:cs typeface="Times New Roman" pitchFamily="18" charset="0"/>
              </a:rPr>
              <a:t> 2. Personalized Experiences: Fans get personalized content, exclusive rewards, and interactive activities.</a:t>
            </a:r>
          </a:p>
          <a:p>
            <a:r>
              <a:rPr lang="en-US" sz="3000" dirty="0">
                <a:latin typeface="Times New Roman" pitchFamily="18" charset="0"/>
                <a:cs typeface="Times New Roman" pitchFamily="18" charset="0"/>
              </a:rPr>
              <a:t>3. Fosters Community: It creates a sense of belonging and community among fans.</a:t>
            </a:r>
          </a:p>
          <a:p>
            <a:r>
              <a:rPr lang="en-US" sz="3000" dirty="0">
                <a:latin typeface="Times New Roman" pitchFamily="18" charset="0"/>
                <a:cs typeface="Times New Roman" pitchFamily="18" charset="0"/>
              </a:rPr>
              <a:t>4. Gathers Valuable Insights: The portal provides insights into fan preferences and behaviors, helping brands improve their offerings.</a:t>
            </a:r>
          </a:p>
          <a:p>
            <a:r>
              <a:rPr lang="en-US" sz="3000" dirty="0">
                <a:latin typeface="Times New Roman" pitchFamily="18" charset="0"/>
                <a:cs typeface="Times New Roman" pitchFamily="18" charset="0"/>
              </a:rPr>
              <a:t>5. Boosts Loyalty and Engagement: It enhances fan loyalty and increases engagement with the brand.</a:t>
            </a:r>
          </a:p>
          <a:p>
            <a:r>
              <a:rPr lang="en-US" sz="3000" dirty="0">
                <a:latin typeface="Times New Roman" pitchFamily="18" charset="0"/>
                <a:cs typeface="Times New Roman" pitchFamily="18" charset="0"/>
              </a:rPr>
              <a:t>6. Long-term Value: The platform creates lasting value for both the fans and the company.</a:t>
            </a:r>
          </a:p>
          <a:p>
            <a:r>
              <a:rPr lang="en-US" sz="3000" dirty="0">
                <a:latin typeface="Times New Roman" pitchFamily="18" charset="0"/>
                <a:cs typeface="Times New Roman" pitchFamily="18" charset="0"/>
              </a:rPr>
              <a:t>7. Not Just a Marketing Tool: It acts as a bridge connecting brands with their most passionate supporters.</a:t>
            </a:r>
          </a:p>
        </p:txBody>
      </p:sp>
    </p:spTree>
    <p:extLst>
      <p:ext uri="{BB962C8B-B14F-4D97-AF65-F5344CB8AC3E}">
        <p14:creationId xmlns:p14="http://schemas.microsoft.com/office/powerpoint/2010/main" val="246662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6126162"/>
          </a:xfrm>
        </p:spPr>
        <p:txBody>
          <a:bodyPr>
            <a:normAutofit/>
          </a:bodyPr>
          <a:lstStyle/>
          <a:p>
            <a:r>
              <a:rPr lang="en-US" dirty="0"/>
              <a:t>REFERENCES</a:t>
            </a:r>
            <a:br>
              <a:rPr lang="en-US" dirty="0"/>
            </a:br>
            <a:r>
              <a:rPr lang="en-US" sz="2800" dirty="0">
                <a:latin typeface="Times New Roman" pitchFamily="18" charset="0"/>
                <a:cs typeface="Times New Roman" pitchFamily="18" charset="0"/>
                <a:hlinkClick r:id="rId2"/>
              </a:rPr>
              <a:t>https://www.geeksforgeeks.org</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hlinkClick r:id="rId3"/>
              </a:rPr>
              <a:t>https://www.w3schools.com</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br>
              <a:rPr lang="en-US" sz="2800" dirty="0"/>
            </a:br>
            <a:br>
              <a:rPr lang="en-US" sz="2800" dirty="0"/>
            </a:br>
            <a:br>
              <a:rPr lang="en-US" sz="2800" dirty="0"/>
            </a:br>
            <a:br>
              <a:rPr lang="en-US" dirty="0"/>
            </a:br>
            <a:br>
              <a:rPr lang="en-US"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71061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Thank You slide template vector for business presentation | premium image  by rawpixel.com / Sasi | Slides for ppt, Thank you images, Thank you"/>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6525"/>
            <a:ext cx="9144000" cy="714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41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5745162"/>
          </a:xfrm>
        </p:spPr>
        <p:txBody>
          <a:bodyPr>
            <a:normAutofit fontScale="90000"/>
          </a:bodyPr>
          <a:lstStyle/>
          <a:p>
            <a:br>
              <a:rPr lang="en-US" dirty="0"/>
            </a:br>
            <a:br>
              <a:rPr lang="en-US" dirty="0"/>
            </a:br>
            <a:r>
              <a:rPr lang="en-US" dirty="0"/>
              <a:t>INTRODUCTION</a:t>
            </a:r>
            <a:br>
              <a:rPr lang="en-US" dirty="0"/>
            </a:br>
            <a:br>
              <a:rPr lang="en-US" dirty="0"/>
            </a:br>
            <a:br>
              <a:rPr lang="en-US" dirty="0"/>
            </a:br>
            <a:r>
              <a:rPr lang="en-US" sz="3100" dirty="0">
                <a:latin typeface="Times New Roman" pitchFamily="18" charset="0"/>
                <a:cs typeface="Times New Roman" pitchFamily="18" charset="0"/>
              </a:rPr>
              <a:t>The Fan Engagement Portal is designed to enhance the interaction between fans and organizations by providing a structured platform for managing fan data, conducting surveys, and generating reports. The system is modular, which allows for easy maintenance and scalability.</a:t>
            </a: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br>
              <a:rPr lang="en-US" dirty="0"/>
            </a:br>
            <a:br>
              <a:rPr lang="en-US" dirty="0"/>
            </a:br>
            <a:br>
              <a:rPr lang="en-US" dirty="0"/>
            </a:br>
            <a:endParaRPr lang="en-US" dirty="0"/>
          </a:p>
        </p:txBody>
      </p:sp>
    </p:spTree>
    <p:extLst>
      <p:ext uri="{BB962C8B-B14F-4D97-AF65-F5344CB8AC3E}">
        <p14:creationId xmlns:p14="http://schemas.microsoft.com/office/powerpoint/2010/main" val="10699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6278562"/>
          </a:xfrm>
        </p:spPr>
        <p:txBody>
          <a:bodyPr>
            <a:normAutofit fontScale="90000"/>
          </a:bodyPr>
          <a:lstStyle/>
          <a:p>
            <a:br>
              <a:rPr lang="en-US" dirty="0"/>
            </a:br>
            <a:r>
              <a:rPr lang="en-US" dirty="0"/>
              <a:t>OBJECTIVE</a:t>
            </a:r>
            <a:br>
              <a:rPr lang="en-US" dirty="0"/>
            </a:br>
            <a:br>
              <a:rPr lang="en-US" dirty="0"/>
            </a:br>
            <a:r>
              <a:rPr lang="en-US" sz="3100" dirty="0">
                <a:latin typeface="Times New Roman" pitchFamily="18" charset="0"/>
                <a:cs typeface="Times New Roman" pitchFamily="18" charset="0"/>
              </a:rPr>
              <a:t>The objective of a fan engagement portal is to foster a vibrant community by providing fans with interactive tools and content that enhance their connection to the brand or team. This includes facilitating communication, offering exclusive content, organizing events, and enabling user-generated contributions, all aimed at increasing fan loyalty and participation. </a:t>
            </a:r>
            <a:br>
              <a:rPr lang="en-US" sz="3100" dirty="0"/>
            </a:br>
            <a:br>
              <a:rPr lang="en-US" sz="3100" dirty="0"/>
            </a:br>
            <a:endParaRPr lang="en-US" sz="3100" dirty="0"/>
          </a:p>
        </p:txBody>
      </p:sp>
    </p:spTree>
    <p:extLst>
      <p:ext uri="{BB962C8B-B14F-4D97-AF65-F5344CB8AC3E}">
        <p14:creationId xmlns:p14="http://schemas.microsoft.com/office/powerpoint/2010/main" val="135169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6172200"/>
          </a:xfrm>
        </p:spPr>
        <p:txBody>
          <a:bodyPr>
            <a:normAutofit fontScale="90000"/>
          </a:bodyPr>
          <a:lstStyle/>
          <a:p>
            <a:br>
              <a:rPr lang="en-US" dirty="0"/>
            </a:br>
            <a:br>
              <a:rPr lang="en-US" dirty="0"/>
            </a:br>
            <a:br>
              <a:rPr lang="en-US" dirty="0"/>
            </a:br>
            <a:br>
              <a:rPr lang="en-US" dirty="0"/>
            </a:br>
            <a:r>
              <a:rPr lang="en-US" b="1" dirty="0">
                <a:latin typeface="Times New Roman" pitchFamily="18" charset="0"/>
                <a:cs typeface="Times New Roman" pitchFamily="18" charset="0"/>
              </a:rPr>
              <a:t>Vision</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sz="2200" dirty="0">
                <a:latin typeface="Times New Roman" pitchFamily="18" charset="0"/>
                <a:cs typeface="Times New Roman" pitchFamily="18" charset="0"/>
              </a:rPr>
              <a:t>To create a vibrant and immersive digital community where fans can engage deeply and personally with their favorite teams, artists, or brands.</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To become the leading platform for fan interaction by offering innovative, personalized experiences that connect and inspire fans globally.</a:t>
            </a:r>
            <a:br>
              <a:rPr lang="en-US" sz="2200" dirty="0">
                <a:latin typeface="Times New Roman" pitchFamily="18" charset="0"/>
                <a:cs typeface="Times New Roman" pitchFamily="18" charset="0"/>
              </a:rPr>
            </a:br>
            <a:br>
              <a:rPr lang="en-US" sz="2000">
                <a:latin typeface="Times New Roman" pitchFamily="18" charset="0"/>
                <a:cs typeface="Times New Roman" pitchFamily="18" charset="0"/>
              </a:rPr>
            </a:br>
            <a:br>
              <a:rPr lang="en-US" sz="2200"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59721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726868" y="1447800"/>
            <a:ext cx="491581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3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ENCHANCEMENT </a:t>
            </a:r>
          </a:p>
        </p:txBody>
      </p:sp>
      <p:sp>
        <p:nvSpPr>
          <p:cNvPr id="3" name="Content Placeholder 2"/>
          <p:cNvSpPr>
            <a:spLocks noGrp="1"/>
          </p:cNvSpPr>
          <p:nvPr>
            <p:ph idx="1"/>
          </p:nvPr>
        </p:nvSpPr>
        <p:spPr>
          <a:xfrm>
            <a:off x="1435608" y="1752600"/>
            <a:ext cx="7498080" cy="4495800"/>
          </a:xfrm>
        </p:spPr>
        <p:txBody>
          <a:bodyPr/>
          <a:lstStyle/>
          <a:p>
            <a:pPr marL="0" indent="0">
              <a:buNone/>
            </a:pPr>
            <a:r>
              <a:rPr lang="en-US" sz="2400" dirty="0">
                <a:latin typeface="Times New Roman" pitchFamily="18" charset="0"/>
                <a:cs typeface="Times New Roman" pitchFamily="18" charset="0"/>
              </a:rPr>
              <a:t> As technology advances and fan expectations grow, fan    engagement portals are evolving rapidly. Here are several future enhancements that could significantly improve these platforms:</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Real-Time Interaction</a:t>
            </a:r>
          </a:p>
          <a:p>
            <a:r>
              <a:rPr lang="en-US" sz="2400" dirty="0">
                <a:latin typeface="Times New Roman" pitchFamily="18" charset="0"/>
                <a:cs typeface="Times New Roman" pitchFamily="18" charset="0"/>
              </a:rPr>
              <a:t>Enhanced Social Connectivity</a:t>
            </a:r>
          </a:p>
          <a:p>
            <a:r>
              <a:rPr lang="en-US" sz="2400" dirty="0">
                <a:latin typeface="Times New Roman" pitchFamily="18" charset="0"/>
                <a:cs typeface="Times New Roman" pitchFamily="18" charset="0"/>
              </a:rPr>
              <a:t>AI-Powered Personalization and Predictive Engagement</a:t>
            </a:r>
          </a:p>
          <a:p>
            <a:r>
              <a:rPr lang="en-US" sz="2400" dirty="0">
                <a:latin typeface="Times New Roman" pitchFamily="18" charset="0"/>
                <a:cs typeface="Times New Roman" pitchFamily="18" charset="0"/>
              </a:rPr>
              <a:t>Fan-Driven Content and Collaboration</a:t>
            </a:r>
          </a:p>
          <a:p>
            <a:r>
              <a:rPr lang="en-US" sz="2400" dirty="0">
                <a:latin typeface="Times New Roman" pitchFamily="18" charset="0"/>
                <a:cs typeface="Times New Roman" pitchFamily="18" charset="0"/>
              </a:rPr>
              <a:t>Enhanced Social Connectivity and Community Building</a:t>
            </a:r>
          </a:p>
          <a:p>
            <a:endParaRPr lang="en-US" sz="2400" dirty="0"/>
          </a:p>
          <a:p>
            <a:endParaRPr lang="en-US" sz="2400" dirty="0"/>
          </a:p>
          <a:p>
            <a:endParaRPr lang="en-US" dirty="0"/>
          </a:p>
        </p:txBody>
      </p:sp>
    </p:spTree>
    <p:extLst>
      <p:ext uri="{BB962C8B-B14F-4D97-AF65-F5344CB8AC3E}">
        <p14:creationId xmlns:p14="http://schemas.microsoft.com/office/powerpoint/2010/main" val="57418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5"/>
            <a:ext cx="7315200" cy="990595"/>
          </a:xfrm>
        </p:spPr>
        <p:txBody>
          <a:bodyPr>
            <a:normAutofit/>
          </a:bodyPr>
          <a:lstStyle/>
          <a:p>
            <a:r>
              <a:rPr lang="en-US" dirty="0"/>
              <a:t>KEY CONCEPTS</a:t>
            </a:r>
          </a:p>
        </p:txBody>
      </p:sp>
      <p:sp>
        <p:nvSpPr>
          <p:cNvPr id="3" name="Subtitle 2"/>
          <p:cNvSpPr>
            <a:spLocks noGrp="1"/>
          </p:cNvSpPr>
          <p:nvPr>
            <p:ph type="subTitle" idx="1"/>
          </p:nvPr>
        </p:nvSpPr>
        <p:spPr>
          <a:xfrm>
            <a:off x="1066800" y="1905000"/>
            <a:ext cx="7848600" cy="4495800"/>
          </a:xfrm>
        </p:spPr>
        <p:txBody>
          <a:bodyPr>
            <a:normAutofit fontScale="92500" lnSpcReduction="10000"/>
          </a:bodyPr>
          <a:lstStyle/>
          <a:p>
            <a:r>
              <a:rPr lang="en-US" sz="2800" dirty="0">
                <a:solidFill>
                  <a:schemeClr val="tx1"/>
                </a:solidFill>
                <a:latin typeface="Times New Roman" pitchFamily="18" charset="0"/>
                <a:cs typeface="Times New Roman" pitchFamily="18" charset="0"/>
              </a:rPr>
              <a:t>Fan Data Management:  To efficiently handle the   information related to fans, including their profiles and preferences          </a:t>
            </a:r>
          </a:p>
          <a:p>
            <a:endParaRPr lang="en-US" sz="2800" dirty="0">
              <a:solidFill>
                <a:schemeClr val="tx1"/>
              </a:solidFill>
              <a:latin typeface="Times New Roman" pitchFamily="18" charset="0"/>
              <a:cs typeface="Times New Roman" pitchFamily="18" charset="0"/>
            </a:endParaRPr>
          </a:p>
          <a:p>
            <a:r>
              <a:rPr lang="en-US" sz="2800" dirty="0">
                <a:solidFill>
                  <a:schemeClr val="tx1"/>
                </a:solidFill>
                <a:latin typeface="Times New Roman" pitchFamily="18" charset="0"/>
                <a:cs typeface="Times New Roman" pitchFamily="18" charset="0"/>
              </a:rPr>
              <a:t>Survey Management:  To create, conduct, and analyze     surveys that gauge fan satisfaction and preferences.     </a:t>
            </a:r>
          </a:p>
          <a:p>
            <a:endParaRPr lang="en-US" sz="2800" dirty="0">
              <a:solidFill>
                <a:schemeClr val="tx1"/>
              </a:solidFill>
              <a:latin typeface="Times New Roman" pitchFamily="18" charset="0"/>
              <a:cs typeface="Times New Roman" pitchFamily="18" charset="0"/>
            </a:endParaRPr>
          </a:p>
          <a:p>
            <a:r>
              <a:rPr lang="en-US" sz="2800" dirty="0">
                <a:solidFill>
                  <a:schemeClr val="tx1"/>
                </a:solidFill>
                <a:latin typeface="Times New Roman" pitchFamily="18" charset="0"/>
                <a:cs typeface="Times New Roman" pitchFamily="18" charset="0"/>
              </a:rPr>
              <a:t>Report Generation:  To compile data from surveys and present it in a meaningful way for analysis</a:t>
            </a:r>
            <a:r>
              <a:rPr lang="en-US" sz="2800" dirty="0"/>
              <a:t>.   </a:t>
            </a:r>
          </a:p>
          <a:p>
            <a:endParaRPr lang="en-US" sz="2800" dirty="0"/>
          </a:p>
          <a:p>
            <a:r>
              <a:rPr lang="en-US" sz="2400" dirty="0"/>
              <a:t>                         </a:t>
            </a:r>
          </a:p>
        </p:txBody>
      </p:sp>
    </p:spTree>
    <p:extLst>
      <p:ext uri="{BB962C8B-B14F-4D97-AF65-F5344CB8AC3E}">
        <p14:creationId xmlns:p14="http://schemas.microsoft.com/office/powerpoint/2010/main" val="122585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391400" cy="990600"/>
          </a:xfrm>
        </p:spPr>
        <p:txBody>
          <a:bodyPr>
            <a:noAutofit/>
          </a:bodyPr>
          <a:lstStyle/>
          <a:p>
            <a:r>
              <a:rPr lang="en-US" dirty="0"/>
              <a:t>BENEFITS</a:t>
            </a:r>
          </a:p>
        </p:txBody>
      </p:sp>
      <p:sp>
        <p:nvSpPr>
          <p:cNvPr id="3" name="Subtitle 2"/>
          <p:cNvSpPr>
            <a:spLocks noGrp="1"/>
          </p:cNvSpPr>
          <p:nvPr>
            <p:ph type="subTitle" idx="1"/>
          </p:nvPr>
        </p:nvSpPr>
        <p:spPr>
          <a:xfrm>
            <a:off x="1066800" y="1905000"/>
            <a:ext cx="7772400" cy="4724400"/>
          </a:xfrm>
        </p:spPr>
        <p:txBody>
          <a:bodyPr>
            <a:normAutofit/>
          </a:bodyPr>
          <a:lstStyle/>
          <a:p>
            <a:r>
              <a:rPr lang="en-US" sz="2800" dirty="0">
                <a:solidFill>
                  <a:schemeClr val="tx1"/>
                </a:solidFill>
              </a:rPr>
              <a:t> </a:t>
            </a:r>
            <a:r>
              <a:rPr lang="en-US" sz="2400" dirty="0">
                <a:solidFill>
                  <a:schemeClr val="tx1"/>
                </a:solidFill>
                <a:latin typeface="Times New Roman" pitchFamily="18" charset="0"/>
                <a:cs typeface="Times New Roman" pitchFamily="18" charset="0"/>
              </a:rPr>
              <a:t>A fan engagement portal offers a variety of benefits   for both the brand, team, or artist and the fans. These include:</a:t>
            </a:r>
          </a:p>
          <a:p>
            <a:endParaRPr lang="en-US" sz="2400" dirty="0">
              <a:solidFill>
                <a:schemeClr val="tx1"/>
              </a:solidFill>
              <a:latin typeface="Times New Roman" pitchFamily="18" charset="0"/>
              <a:cs typeface="Times New Roman" pitchFamily="18" charset="0"/>
            </a:endParaRPr>
          </a:p>
          <a:p>
            <a:pPr marL="457200" indent="-457200" algn="l">
              <a:buFont typeface="Arial" pitchFamily="34" charset="0"/>
              <a:buChar char="•"/>
            </a:pPr>
            <a:r>
              <a:rPr lang="en-US" sz="2400" dirty="0">
                <a:solidFill>
                  <a:schemeClr val="tx1"/>
                </a:solidFill>
                <a:latin typeface="Times New Roman" pitchFamily="18" charset="0"/>
                <a:cs typeface="Times New Roman" pitchFamily="18" charset="0"/>
              </a:rPr>
              <a:t>Strengthened Fan Loyalty</a:t>
            </a:r>
          </a:p>
          <a:p>
            <a:pPr marL="457200" indent="-457200" algn="l">
              <a:buFont typeface="Arial" pitchFamily="34" charset="0"/>
              <a:buChar char="•"/>
            </a:pPr>
            <a:r>
              <a:rPr lang="en-US" sz="2400" dirty="0">
                <a:solidFill>
                  <a:schemeClr val="tx1"/>
                </a:solidFill>
                <a:latin typeface="Times New Roman" pitchFamily="18" charset="0"/>
                <a:cs typeface="Times New Roman" pitchFamily="18" charset="0"/>
              </a:rPr>
              <a:t>Enhanced Fan Experience</a:t>
            </a:r>
          </a:p>
          <a:p>
            <a:pPr marL="457200" indent="-457200" algn="l">
              <a:buFont typeface="Arial" pitchFamily="34" charset="0"/>
              <a:buChar char="•"/>
            </a:pPr>
            <a:r>
              <a:rPr lang="en-US" sz="2400" dirty="0">
                <a:solidFill>
                  <a:schemeClr val="tx1"/>
                </a:solidFill>
                <a:latin typeface="Times New Roman" pitchFamily="18" charset="0"/>
                <a:cs typeface="Times New Roman" pitchFamily="18" charset="0"/>
              </a:rPr>
              <a:t>Direct Communication with Fans</a:t>
            </a:r>
          </a:p>
          <a:p>
            <a:pPr marL="457200" indent="-457200" algn="l">
              <a:buFont typeface="Arial" pitchFamily="34" charset="0"/>
              <a:buChar char="•"/>
            </a:pPr>
            <a:r>
              <a:rPr lang="en-US" sz="2400" dirty="0">
                <a:solidFill>
                  <a:schemeClr val="tx1"/>
                </a:solidFill>
                <a:latin typeface="Times New Roman" pitchFamily="18" charset="0"/>
                <a:cs typeface="Times New Roman" pitchFamily="18" charset="0"/>
              </a:rPr>
              <a:t>Brand Growth and Visibility</a:t>
            </a:r>
          </a:p>
        </p:txBody>
      </p:sp>
    </p:spTree>
    <p:extLst>
      <p:ext uri="{BB962C8B-B14F-4D97-AF65-F5344CB8AC3E}">
        <p14:creationId xmlns:p14="http://schemas.microsoft.com/office/powerpoint/2010/main" val="66878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DRAWBACKS</a:t>
            </a:r>
          </a:p>
        </p:txBody>
      </p:sp>
      <p:sp>
        <p:nvSpPr>
          <p:cNvPr id="3" name="Content Placeholder 2"/>
          <p:cNvSpPr>
            <a:spLocks noGrp="1"/>
          </p:cNvSpPr>
          <p:nvPr>
            <p:ph idx="1"/>
          </p:nvPr>
        </p:nvSpPr>
        <p:spPr>
          <a:xfrm>
            <a:off x="1435608" y="1828800"/>
            <a:ext cx="7498080" cy="4419600"/>
          </a:xfrm>
        </p:spPr>
        <p:txBody>
          <a:bodyPr>
            <a:normAutofit/>
          </a:bodyPr>
          <a:lstStyle/>
          <a:p>
            <a:r>
              <a:rPr lang="en-US" sz="2400" dirty="0">
                <a:latin typeface="Times New Roman" pitchFamily="18" charset="0"/>
                <a:cs typeface="Times New Roman" pitchFamily="18" charset="0"/>
              </a:rPr>
              <a:t>Data privacy and security concerns.</a:t>
            </a:r>
          </a:p>
          <a:p>
            <a:r>
              <a:rPr lang="en-US" sz="2400" dirty="0">
                <a:latin typeface="Times New Roman" pitchFamily="18" charset="0"/>
                <a:cs typeface="Times New Roman" pitchFamily="18" charset="0"/>
              </a:rPr>
              <a:t>Negative feedback amplification.</a:t>
            </a:r>
          </a:p>
          <a:p>
            <a:r>
              <a:rPr lang="en-US" sz="2400" dirty="0">
                <a:latin typeface="Times New Roman" pitchFamily="18" charset="0"/>
                <a:cs typeface="Times New Roman" pitchFamily="18" charset="0"/>
              </a:rPr>
              <a:t>Technical glitches.</a:t>
            </a:r>
          </a:p>
          <a:p>
            <a:r>
              <a:rPr lang="en-US" sz="2400" dirty="0">
                <a:latin typeface="Times New Roman" pitchFamily="18" charset="0"/>
                <a:cs typeface="Times New Roman" pitchFamily="18" charset="0"/>
              </a:rPr>
              <a:t>Limited personalization.</a:t>
            </a:r>
          </a:p>
          <a:p>
            <a:r>
              <a:rPr lang="en-US" sz="2400" dirty="0">
                <a:latin typeface="Times New Roman" pitchFamily="18" charset="0"/>
                <a:cs typeface="Times New Roman" pitchFamily="18" charset="0"/>
              </a:rPr>
              <a:t>Overwhelming fan expectations.</a:t>
            </a:r>
          </a:p>
          <a:p>
            <a:pPr marL="82296" indent="0">
              <a:buNone/>
            </a:pPr>
            <a:endParaRPr lang="en-US" sz="2400" dirty="0"/>
          </a:p>
        </p:txBody>
      </p:sp>
    </p:spTree>
    <p:extLst>
      <p:ext uri="{BB962C8B-B14F-4D97-AF65-F5344CB8AC3E}">
        <p14:creationId xmlns:p14="http://schemas.microsoft.com/office/powerpoint/2010/main" val="3845479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292</TotalTime>
  <Words>601</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Gill Sans MT</vt:lpstr>
      <vt:lpstr>Times New Roman</vt:lpstr>
      <vt:lpstr>Verdana</vt:lpstr>
      <vt:lpstr>Wingdings 2</vt:lpstr>
      <vt:lpstr>Solstice</vt:lpstr>
      <vt:lpstr>          KISHKINDA UNIVERSITY Mount View Campus, off 28 km, Ballari-Siruguppa Road, Near Sindhigeri, GP No:735, Hagalur, Siruguppa Taluk, Ballari District-583 120, Karnataka.   MINI PROJECT  “FAN ENGAGEMENT PORTAL POC”  Submitted by:  K Anjali                 KUB23CSE048 K Keerthi              KUB23CSE050 J Charitha Shree     KUB23CSE044 Khushi G Neeli      KUB23CSE066 Chaitra                  KUB23CSE030              </vt:lpstr>
      <vt:lpstr>  INTRODUCTION   The Fan Engagement Portal is designed to enhance the interaction between fans and organizations by providing a structured platform for managing fan data, conducting surveys, and generating reports. The system is modular, which allows for easy maintenance and scalability.     </vt:lpstr>
      <vt:lpstr> OBJECTIVE  The objective of a fan engagement portal is to foster a vibrant community by providing fans with interactive tools and content that enhance their connection to the brand or team. This includes facilitating communication, offering exclusive content, organizing events, and enabling user-generated contributions, all aimed at increasing fan loyalty and participation.   </vt:lpstr>
      <vt:lpstr>    Vision   To create a vibrant and immersive digital community where fans can engage deeply and personally with their favorite teams, artists, or brands. To become the leading platform for fan interaction by offering innovative, personalized experiences that connect and inspire fans globally.       </vt:lpstr>
      <vt:lpstr>ARCHITECTURE</vt:lpstr>
      <vt:lpstr>FUTURE ENCHANCEMENT </vt:lpstr>
      <vt:lpstr>KEY CONCEPTS</vt:lpstr>
      <vt:lpstr>BENEFITS</vt:lpstr>
      <vt:lpstr>DRAWBACKS</vt:lpstr>
      <vt:lpstr>CONCLUSION </vt:lpstr>
      <vt:lpstr>REFERENCES https://www.geeksforgeeks.org https://www.w3schools.com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 Keerthi</cp:lastModifiedBy>
  <cp:revision>21</cp:revision>
  <dcterms:created xsi:type="dcterms:W3CDTF">2024-09-26T15:48:50Z</dcterms:created>
  <dcterms:modified xsi:type="dcterms:W3CDTF">2024-09-27T08:57:14Z</dcterms:modified>
</cp:coreProperties>
</file>