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6858000" cy="9144000"/>
  <p:embeddedFontLst>
    <p:embeddedFont>
      <p:font typeface="Brittany" panose="020B0604020202020204" charset="0"/>
      <p:regular r:id="rId39"/>
    </p:embeddedFont>
    <p:embeddedFont>
      <p:font typeface="Canva Sans Bold" panose="020B0604020202020204" charset="0"/>
      <p:regular r:id="rId40"/>
    </p:embeddedFont>
    <p:embeddedFont>
      <p:font typeface="Montserrat Classic" panose="020B0604020202020204" charset="0"/>
      <p:regular r:id="rId41"/>
    </p:embeddedFont>
    <p:embeddedFont>
      <p:font typeface="Montserrat Classic Bold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60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6024" y="4744699"/>
            <a:ext cx="14275988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SQL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54368" y="2705199"/>
            <a:ext cx="5469649" cy="546964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43190" y="4744699"/>
            <a:ext cx="11561656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SQL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32271" y="9052356"/>
            <a:ext cx="642345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Name : Khushi Manoj Ojha</a:t>
            </a:r>
          </a:p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Id : S9730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57405" y="3455648"/>
            <a:ext cx="15596648" cy="1069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CAPSTONE PROJECT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11050" y="1028700"/>
            <a:ext cx="13665901" cy="4836244"/>
          </a:xfrm>
          <a:custGeom>
            <a:avLst/>
            <a:gdLst/>
            <a:ahLst/>
            <a:cxnLst/>
            <a:rect l="l" t="t" r="r" b="b"/>
            <a:pathLst>
              <a:path w="13665901" h="4836244">
                <a:moveTo>
                  <a:pt x="0" y="0"/>
                </a:moveTo>
                <a:lnTo>
                  <a:pt x="13665900" y="0"/>
                </a:lnTo>
                <a:lnTo>
                  <a:pt x="13665900" y="4836244"/>
                </a:lnTo>
                <a:lnTo>
                  <a:pt x="0" y="483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506211" y="6868348"/>
            <a:ext cx="7275579" cy="2389952"/>
          </a:xfrm>
          <a:custGeom>
            <a:avLst/>
            <a:gdLst/>
            <a:ahLst/>
            <a:cxnLst/>
            <a:rect l="l" t="t" r="r" b="b"/>
            <a:pathLst>
              <a:path w="7275579" h="2389952">
                <a:moveTo>
                  <a:pt x="0" y="0"/>
                </a:moveTo>
                <a:lnTo>
                  <a:pt x="7275578" y="0"/>
                </a:lnTo>
                <a:lnTo>
                  <a:pt x="7275578" y="2389952"/>
                </a:lnTo>
                <a:lnTo>
                  <a:pt x="0" y="2389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75" t="-18283" r="-4094" b="-8310"/>
            </a:stretch>
          </a:blipFill>
        </p:spPr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057400" y="963559"/>
            <a:ext cx="11577396" cy="4816197"/>
          </a:xfrm>
          <a:custGeom>
            <a:avLst/>
            <a:gdLst/>
            <a:ahLst/>
            <a:cxnLst/>
            <a:rect l="l" t="t" r="r" b="b"/>
            <a:pathLst>
              <a:path w="11577396" h="4816197">
                <a:moveTo>
                  <a:pt x="0" y="0"/>
                </a:moveTo>
                <a:lnTo>
                  <a:pt x="11577396" y="0"/>
                </a:lnTo>
                <a:lnTo>
                  <a:pt x="11577396" y="4816197"/>
                </a:lnTo>
                <a:lnTo>
                  <a:pt x="0" y="4816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28825" y="6337618"/>
            <a:ext cx="6688063" cy="1151574"/>
          </a:xfrm>
          <a:custGeom>
            <a:avLst/>
            <a:gdLst/>
            <a:ahLst/>
            <a:cxnLst/>
            <a:rect l="l" t="t" r="r" b="b"/>
            <a:pathLst>
              <a:path w="6688063" h="1151574">
                <a:moveTo>
                  <a:pt x="0" y="0"/>
                </a:moveTo>
                <a:lnTo>
                  <a:pt x="6688063" y="0"/>
                </a:lnTo>
                <a:lnTo>
                  <a:pt x="6688063" y="1151574"/>
                </a:lnTo>
                <a:lnTo>
                  <a:pt x="0" y="1151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559" t="-46619" r="-835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067800" y="5112918"/>
            <a:ext cx="7366375" cy="5174081"/>
          </a:xfrm>
          <a:custGeom>
            <a:avLst/>
            <a:gdLst/>
            <a:ahLst/>
            <a:cxnLst/>
            <a:rect l="l" t="t" r="r" b="b"/>
            <a:pathLst>
              <a:path w="7366375" h="4752546">
                <a:moveTo>
                  <a:pt x="0" y="0"/>
                </a:moveTo>
                <a:lnTo>
                  <a:pt x="7366375" y="0"/>
                </a:lnTo>
                <a:lnTo>
                  <a:pt x="7366375" y="4752546"/>
                </a:lnTo>
                <a:lnTo>
                  <a:pt x="0" y="4752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309" t="-13304" r="-3508" b="-1359"/>
            </a:stretch>
          </a:blipFill>
        </p:spPr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5143500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82994" y="1181100"/>
            <a:ext cx="12091124" cy="4208092"/>
          </a:xfrm>
          <a:custGeom>
            <a:avLst/>
            <a:gdLst/>
            <a:ahLst/>
            <a:cxnLst/>
            <a:rect l="l" t="t" r="r" b="b"/>
            <a:pathLst>
              <a:path w="12091124" h="4208092">
                <a:moveTo>
                  <a:pt x="0" y="0"/>
                </a:moveTo>
                <a:lnTo>
                  <a:pt x="12091124" y="0"/>
                </a:lnTo>
                <a:lnTo>
                  <a:pt x="12091124" y="4208092"/>
                </a:lnTo>
                <a:lnTo>
                  <a:pt x="0" y="420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21094" y="5981700"/>
            <a:ext cx="6554870" cy="2444202"/>
          </a:xfrm>
          <a:custGeom>
            <a:avLst/>
            <a:gdLst/>
            <a:ahLst/>
            <a:cxnLst/>
            <a:rect l="l" t="t" r="r" b="b"/>
            <a:pathLst>
              <a:path w="6554870" h="2444202">
                <a:moveTo>
                  <a:pt x="0" y="0"/>
                </a:moveTo>
                <a:lnTo>
                  <a:pt x="6554870" y="0"/>
                </a:lnTo>
                <a:lnTo>
                  <a:pt x="6554870" y="2444201"/>
                </a:lnTo>
                <a:lnTo>
                  <a:pt x="0" y="2444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62" t="-7308" r="-2452" b="-470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40363" y="5143500"/>
            <a:ext cx="5926543" cy="4975231"/>
          </a:xfrm>
          <a:custGeom>
            <a:avLst/>
            <a:gdLst/>
            <a:ahLst/>
            <a:cxnLst/>
            <a:rect l="l" t="t" r="r" b="b"/>
            <a:pathLst>
              <a:path w="5926543" h="4975231">
                <a:moveTo>
                  <a:pt x="0" y="0"/>
                </a:moveTo>
                <a:lnTo>
                  <a:pt x="5926543" y="0"/>
                </a:lnTo>
                <a:lnTo>
                  <a:pt x="5926543" y="4975231"/>
                </a:lnTo>
                <a:lnTo>
                  <a:pt x="0" y="4975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09" t="-4657" r="-11019" b="-4787"/>
            </a:stretch>
          </a:blipFill>
        </p:spPr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46995" y="1028700"/>
            <a:ext cx="13794009" cy="4418130"/>
          </a:xfrm>
          <a:custGeom>
            <a:avLst/>
            <a:gdLst/>
            <a:ahLst/>
            <a:cxnLst/>
            <a:rect l="l" t="t" r="r" b="b"/>
            <a:pathLst>
              <a:path w="13794009" h="4418130">
                <a:moveTo>
                  <a:pt x="0" y="0"/>
                </a:moveTo>
                <a:lnTo>
                  <a:pt x="13794010" y="0"/>
                </a:lnTo>
                <a:lnTo>
                  <a:pt x="13794010" y="4418130"/>
                </a:lnTo>
                <a:lnTo>
                  <a:pt x="0" y="4418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46995" y="6104023"/>
            <a:ext cx="5546153" cy="1110796"/>
          </a:xfrm>
          <a:custGeom>
            <a:avLst/>
            <a:gdLst/>
            <a:ahLst/>
            <a:cxnLst/>
            <a:rect l="l" t="t" r="r" b="b"/>
            <a:pathLst>
              <a:path w="5546153" h="1110796">
                <a:moveTo>
                  <a:pt x="0" y="0"/>
                </a:moveTo>
                <a:lnTo>
                  <a:pt x="5546153" y="0"/>
                </a:lnTo>
                <a:lnTo>
                  <a:pt x="5546153" y="1110796"/>
                </a:lnTo>
                <a:lnTo>
                  <a:pt x="0" y="1110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073" r="-71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23978" y="5974588"/>
            <a:ext cx="5517027" cy="2480461"/>
          </a:xfrm>
          <a:custGeom>
            <a:avLst/>
            <a:gdLst/>
            <a:ahLst/>
            <a:cxnLst/>
            <a:rect l="l" t="t" r="r" b="b"/>
            <a:pathLst>
              <a:path w="5517027" h="2480461">
                <a:moveTo>
                  <a:pt x="0" y="0"/>
                </a:moveTo>
                <a:lnTo>
                  <a:pt x="5517027" y="0"/>
                </a:lnTo>
                <a:lnTo>
                  <a:pt x="5517027" y="2480462"/>
                </a:lnTo>
                <a:lnTo>
                  <a:pt x="0" y="248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286" t="-8790" r="-3143" b="-1016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23978" y="5974588"/>
            <a:ext cx="5517027" cy="684833"/>
          </a:xfrm>
          <a:custGeom>
            <a:avLst/>
            <a:gdLst/>
            <a:ahLst/>
            <a:cxnLst/>
            <a:rect l="l" t="t" r="r" b="b"/>
            <a:pathLst>
              <a:path w="5517027" h="684833">
                <a:moveTo>
                  <a:pt x="0" y="0"/>
                </a:moveTo>
                <a:lnTo>
                  <a:pt x="5517027" y="0"/>
                </a:lnTo>
                <a:lnTo>
                  <a:pt x="5517027" y="684833"/>
                </a:lnTo>
                <a:lnTo>
                  <a:pt x="0" y="684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547" r="-7123" b="-61347"/>
            </a:stretch>
          </a:blipFill>
        </p:spPr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571826" y="1028700"/>
            <a:ext cx="13144347" cy="4879614"/>
          </a:xfrm>
          <a:custGeom>
            <a:avLst/>
            <a:gdLst/>
            <a:ahLst/>
            <a:cxnLst/>
            <a:rect l="l" t="t" r="r" b="b"/>
            <a:pathLst>
              <a:path w="13144347" h="4879614">
                <a:moveTo>
                  <a:pt x="0" y="0"/>
                </a:moveTo>
                <a:lnTo>
                  <a:pt x="13144348" y="0"/>
                </a:lnTo>
                <a:lnTo>
                  <a:pt x="13144348" y="4879614"/>
                </a:lnTo>
                <a:lnTo>
                  <a:pt x="0" y="4879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61109" y="6656572"/>
            <a:ext cx="6582891" cy="1117546"/>
          </a:xfrm>
          <a:custGeom>
            <a:avLst/>
            <a:gdLst/>
            <a:ahLst/>
            <a:cxnLst/>
            <a:rect l="l" t="t" r="r" b="b"/>
            <a:pathLst>
              <a:path w="6582891" h="1117546">
                <a:moveTo>
                  <a:pt x="0" y="0"/>
                </a:moveTo>
                <a:lnTo>
                  <a:pt x="6582891" y="0"/>
                </a:lnTo>
                <a:lnTo>
                  <a:pt x="6582891" y="1117546"/>
                </a:lnTo>
                <a:lnTo>
                  <a:pt x="0" y="1117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45" t="-12685" r="-2691" b="-1118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590780" y="6201088"/>
            <a:ext cx="5902647" cy="3766943"/>
          </a:xfrm>
          <a:custGeom>
            <a:avLst/>
            <a:gdLst/>
            <a:ahLst/>
            <a:cxnLst/>
            <a:rect l="l" t="t" r="r" b="b"/>
            <a:pathLst>
              <a:path w="5902647" h="3766943">
                <a:moveTo>
                  <a:pt x="0" y="0"/>
                </a:moveTo>
                <a:lnTo>
                  <a:pt x="5902647" y="0"/>
                </a:lnTo>
                <a:lnTo>
                  <a:pt x="5902647" y="3766943"/>
                </a:lnTo>
                <a:lnTo>
                  <a:pt x="0" y="3766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68" t="-3659" r="-5146" b="-3136"/>
            </a:stretch>
          </a:blipFill>
        </p:spPr>
      </p: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5143500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8346" y="1028700"/>
            <a:ext cx="12778703" cy="4422009"/>
          </a:xfrm>
          <a:custGeom>
            <a:avLst/>
            <a:gdLst/>
            <a:ahLst/>
            <a:cxnLst/>
            <a:rect l="l" t="t" r="r" b="b"/>
            <a:pathLst>
              <a:path w="12778703" h="4422009">
                <a:moveTo>
                  <a:pt x="0" y="0"/>
                </a:moveTo>
                <a:lnTo>
                  <a:pt x="12778704" y="0"/>
                </a:lnTo>
                <a:lnTo>
                  <a:pt x="12778704" y="4422009"/>
                </a:lnTo>
                <a:lnTo>
                  <a:pt x="0" y="442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38346" y="5877100"/>
            <a:ext cx="5156059" cy="1261017"/>
          </a:xfrm>
          <a:custGeom>
            <a:avLst/>
            <a:gdLst/>
            <a:ahLst/>
            <a:cxnLst/>
            <a:rect l="l" t="t" r="r" b="b"/>
            <a:pathLst>
              <a:path w="5156059" h="1261017">
                <a:moveTo>
                  <a:pt x="0" y="0"/>
                </a:moveTo>
                <a:lnTo>
                  <a:pt x="5156060" y="0"/>
                </a:lnTo>
                <a:lnTo>
                  <a:pt x="5156060" y="1261017"/>
                </a:lnTo>
                <a:lnTo>
                  <a:pt x="0" y="1261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40" t="-7150" r="-5829" b="-1430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62311" y="5877100"/>
            <a:ext cx="5563379" cy="2590096"/>
          </a:xfrm>
          <a:custGeom>
            <a:avLst/>
            <a:gdLst/>
            <a:ahLst/>
            <a:cxnLst/>
            <a:rect l="l" t="t" r="r" b="b"/>
            <a:pathLst>
              <a:path w="5563379" h="2590096">
                <a:moveTo>
                  <a:pt x="0" y="0"/>
                </a:moveTo>
                <a:lnTo>
                  <a:pt x="5563378" y="0"/>
                </a:lnTo>
                <a:lnTo>
                  <a:pt x="5563378" y="2590095"/>
                </a:lnTo>
                <a:lnTo>
                  <a:pt x="0" y="2590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81" t="-9683" r="-17318" b="-2151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844528" y="5143500"/>
            <a:ext cx="5216383" cy="4912926"/>
          </a:xfrm>
          <a:custGeom>
            <a:avLst/>
            <a:gdLst/>
            <a:ahLst/>
            <a:cxnLst/>
            <a:rect l="l" t="t" r="r" b="b"/>
            <a:pathLst>
              <a:path w="5216383" h="4912926">
                <a:moveTo>
                  <a:pt x="0" y="0"/>
                </a:moveTo>
                <a:lnTo>
                  <a:pt x="5216384" y="0"/>
                </a:lnTo>
                <a:lnTo>
                  <a:pt x="5216384" y="4912926"/>
                </a:lnTo>
                <a:lnTo>
                  <a:pt x="0" y="4912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476" t="-9621" r="-18123" b="-2697"/>
            </a:stretch>
          </a:blipFill>
        </p:spPr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85153" y="1028700"/>
            <a:ext cx="14198995" cy="4459044"/>
          </a:xfrm>
          <a:custGeom>
            <a:avLst/>
            <a:gdLst/>
            <a:ahLst/>
            <a:cxnLst/>
            <a:rect l="l" t="t" r="r" b="b"/>
            <a:pathLst>
              <a:path w="14198995" h="4459044">
                <a:moveTo>
                  <a:pt x="0" y="0"/>
                </a:moveTo>
                <a:lnTo>
                  <a:pt x="14198995" y="0"/>
                </a:lnTo>
                <a:lnTo>
                  <a:pt x="14198995" y="4459044"/>
                </a:lnTo>
                <a:lnTo>
                  <a:pt x="0" y="4459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85153" y="6151713"/>
            <a:ext cx="5806647" cy="1121429"/>
          </a:xfrm>
          <a:custGeom>
            <a:avLst/>
            <a:gdLst/>
            <a:ahLst/>
            <a:cxnLst/>
            <a:rect l="l" t="t" r="r" b="b"/>
            <a:pathLst>
              <a:path w="5806647" h="1121429">
                <a:moveTo>
                  <a:pt x="0" y="0"/>
                </a:moveTo>
                <a:lnTo>
                  <a:pt x="5806647" y="0"/>
                </a:lnTo>
                <a:lnTo>
                  <a:pt x="5806647" y="1121429"/>
                </a:lnTo>
                <a:lnTo>
                  <a:pt x="0" y="1121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923" r="-10200" b="-3729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426455" y="6151713"/>
            <a:ext cx="5557693" cy="3599724"/>
          </a:xfrm>
          <a:custGeom>
            <a:avLst/>
            <a:gdLst/>
            <a:ahLst/>
            <a:cxnLst/>
            <a:rect l="l" t="t" r="r" b="b"/>
            <a:pathLst>
              <a:path w="5557693" h="3599724">
                <a:moveTo>
                  <a:pt x="0" y="0"/>
                </a:moveTo>
                <a:lnTo>
                  <a:pt x="5557693" y="0"/>
                </a:lnTo>
                <a:lnTo>
                  <a:pt x="5557693" y="3599724"/>
                </a:lnTo>
                <a:lnTo>
                  <a:pt x="0" y="3599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49" t="-4322" r="-9798" b="-6483"/>
            </a:stretch>
          </a:blipFill>
        </p:spPr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69168" y="217358"/>
            <a:ext cx="10531318" cy="6166199"/>
          </a:xfrm>
          <a:custGeom>
            <a:avLst/>
            <a:gdLst/>
            <a:ahLst/>
            <a:cxnLst/>
            <a:rect l="l" t="t" r="r" b="b"/>
            <a:pathLst>
              <a:path w="10531318" h="6166199">
                <a:moveTo>
                  <a:pt x="0" y="0"/>
                </a:moveTo>
                <a:lnTo>
                  <a:pt x="10531318" y="0"/>
                </a:lnTo>
                <a:lnTo>
                  <a:pt x="10531318" y="6166199"/>
                </a:lnTo>
                <a:lnTo>
                  <a:pt x="0" y="6166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6786121"/>
            <a:ext cx="6799450" cy="3152711"/>
          </a:xfrm>
          <a:custGeom>
            <a:avLst/>
            <a:gdLst/>
            <a:ahLst/>
            <a:cxnLst/>
            <a:rect l="l" t="t" r="r" b="b"/>
            <a:pathLst>
              <a:path w="6799450" h="3152711">
                <a:moveTo>
                  <a:pt x="0" y="0"/>
                </a:moveTo>
                <a:lnTo>
                  <a:pt x="6799450" y="0"/>
                </a:lnTo>
                <a:lnTo>
                  <a:pt x="6799450" y="3152711"/>
                </a:lnTo>
                <a:lnTo>
                  <a:pt x="0" y="3152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8" t="-7792" r="-3354"/>
            </a:stretch>
          </a:blipFill>
        </p:spPr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4930887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22690" y="1028700"/>
            <a:ext cx="12042620" cy="6702384"/>
          </a:xfrm>
          <a:custGeom>
            <a:avLst/>
            <a:gdLst/>
            <a:ahLst/>
            <a:cxnLst/>
            <a:rect l="l" t="t" r="r" b="b"/>
            <a:pathLst>
              <a:path w="12042620" h="6702384">
                <a:moveTo>
                  <a:pt x="0" y="0"/>
                </a:moveTo>
                <a:lnTo>
                  <a:pt x="12042620" y="0"/>
                </a:lnTo>
                <a:lnTo>
                  <a:pt x="12042620" y="6702384"/>
                </a:lnTo>
                <a:lnTo>
                  <a:pt x="0" y="670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22690" y="8322822"/>
            <a:ext cx="5567209" cy="1373006"/>
          </a:xfrm>
          <a:custGeom>
            <a:avLst/>
            <a:gdLst/>
            <a:ahLst/>
            <a:cxnLst/>
            <a:rect l="l" t="t" r="r" b="b"/>
            <a:pathLst>
              <a:path w="5567209" h="1373006">
                <a:moveTo>
                  <a:pt x="0" y="0"/>
                </a:moveTo>
                <a:lnTo>
                  <a:pt x="5567209" y="0"/>
                </a:lnTo>
                <a:lnTo>
                  <a:pt x="5567209" y="1373007"/>
                </a:lnTo>
                <a:lnTo>
                  <a:pt x="0" y="1373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92" t="-12431" r="-10424" b="-1367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134899" y="8322822"/>
            <a:ext cx="5030411" cy="497949"/>
            <a:chOff x="0" y="0"/>
            <a:chExt cx="6707214" cy="663932"/>
          </a:xfrm>
        </p:grpSpPr>
        <p:sp>
          <p:nvSpPr>
            <p:cNvPr id="8" name="Freeform 8"/>
            <p:cNvSpPr/>
            <p:nvPr/>
          </p:nvSpPr>
          <p:spPr>
            <a:xfrm>
              <a:off x="1816309" y="0"/>
              <a:ext cx="4890905" cy="663932"/>
            </a:xfrm>
            <a:custGeom>
              <a:avLst/>
              <a:gdLst/>
              <a:ahLst/>
              <a:cxnLst/>
              <a:rect l="l" t="t" r="r" b="b"/>
              <a:pathLst>
                <a:path w="4890905" h="663932">
                  <a:moveTo>
                    <a:pt x="0" y="0"/>
                  </a:moveTo>
                  <a:lnTo>
                    <a:pt x="4890905" y="0"/>
                  </a:lnTo>
                  <a:lnTo>
                    <a:pt x="4890905" y="663932"/>
                  </a:lnTo>
                  <a:lnTo>
                    <a:pt x="0" y="663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473" t="-148541" r="-11295" b="-74441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6067"/>
              <a:ext cx="4018900" cy="594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35"/>
                </a:lnSpc>
              </a:pPr>
              <a:r>
                <a:rPr lang="en-US" sz="2668" b="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Avg Branch Sales :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2847" y="1028700"/>
            <a:ext cx="15522306" cy="3229033"/>
          </a:xfrm>
          <a:custGeom>
            <a:avLst/>
            <a:gdLst/>
            <a:ahLst/>
            <a:cxnLst/>
            <a:rect l="l" t="t" r="r" b="b"/>
            <a:pathLst>
              <a:path w="15522306" h="3229033">
                <a:moveTo>
                  <a:pt x="0" y="0"/>
                </a:moveTo>
                <a:lnTo>
                  <a:pt x="15522306" y="0"/>
                </a:lnTo>
                <a:lnTo>
                  <a:pt x="15522306" y="3229033"/>
                </a:lnTo>
                <a:lnTo>
                  <a:pt x="0" y="3229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54096" y="5846415"/>
            <a:ext cx="6979808" cy="1733805"/>
          </a:xfrm>
          <a:custGeom>
            <a:avLst/>
            <a:gdLst/>
            <a:ahLst/>
            <a:cxnLst/>
            <a:rect l="l" t="t" r="r" b="b"/>
            <a:pathLst>
              <a:path w="6979808" h="1733805">
                <a:moveTo>
                  <a:pt x="0" y="0"/>
                </a:moveTo>
                <a:lnTo>
                  <a:pt x="6979808" y="0"/>
                </a:lnTo>
                <a:lnTo>
                  <a:pt x="6979808" y="1733805"/>
                </a:lnTo>
                <a:lnTo>
                  <a:pt x="0" y="1733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53" r="-6613" b="-4437"/>
            </a:stretch>
          </a:blipFill>
        </p:spPr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12613"/>
            <a:ext cx="9377874" cy="10712225"/>
            <a:chOff x="0" y="0"/>
            <a:chExt cx="2469893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9893" cy="2821327"/>
            </a:xfrm>
            <a:custGeom>
              <a:avLst/>
              <a:gdLst/>
              <a:ahLst/>
              <a:cxnLst/>
              <a:rect l="l" t="t" r="r" b="b"/>
              <a:pathLst>
                <a:path w="2469893" h="2821327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9893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1267" y="3014115"/>
            <a:ext cx="5873170" cy="219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sz="8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LIST OF 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350302"/>
            <a:ext cx="208571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07-33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516472" y="1411900"/>
            <a:ext cx="6472399" cy="7463199"/>
            <a:chOff x="0" y="0"/>
            <a:chExt cx="8629865" cy="9950932"/>
          </a:xfrm>
        </p:grpSpPr>
        <p:sp>
          <p:nvSpPr>
            <p:cNvPr id="8" name="TextBox 8"/>
            <p:cNvSpPr txBox="1"/>
            <p:nvPr/>
          </p:nvSpPr>
          <p:spPr>
            <a:xfrm>
              <a:off x="0" y="6752488"/>
              <a:ext cx="563483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KEY INSIGHTS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563483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TITLE OF THE PROJECT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46200"/>
              <a:ext cx="862986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BUSINESS PROBLEM AND OBJECTIVE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697772"/>
              <a:ext cx="563483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DATASET OVERVIEW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049344"/>
              <a:ext cx="563483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TOOLS &amp; METHOD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400916"/>
              <a:ext cx="7291660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QUERY ANALYSIS &amp; RESULT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455632"/>
              <a:ext cx="563483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CONCLUSION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04060"/>
              <a:ext cx="563483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RECOMMENDATIONS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44000" y="1295586"/>
            <a:ext cx="1394026" cy="7695828"/>
            <a:chOff x="0" y="0"/>
            <a:chExt cx="1858702" cy="1026110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757860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34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03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351572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04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703144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05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054716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06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461004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36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109432"/>
              <a:ext cx="1858702" cy="800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999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35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36987" y="1028700"/>
            <a:ext cx="14014025" cy="3804286"/>
          </a:xfrm>
          <a:custGeom>
            <a:avLst/>
            <a:gdLst/>
            <a:ahLst/>
            <a:cxnLst/>
            <a:rect l="l" t="t" r="r" b="b"/>
            <a:pathLst>
              <a:path w="14014025" h="3804286">
                <a:moveTo>
                  <a:pt x="0" y="0"/>
                </a:moveTo>
                <a:lnTo>
                  <a:pt x="14014026" y="0"/>
                </a:lnTo>
                <a:lnTo>
                  <a:pt x="14014026" y="3804286"/>
                </a:lnTo>
                <a:lnTo>
                  <a:pt x="0" y="380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51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11814" y="5470218"/>
            <a:ext cx="5664372" cy="3788082"/>
          </a:xfrm>
          <a:custGeom>
            <a:avLst/>
            <a:gdLst/>
            <a:ahLst/>
            <a:cxnLst/>
            <a:rect l="l" t="t" r="r" b="b"/>
            <a:pathLst>
              <a:path w="5664372" h="3788082">
                <a:moveTo>
                  <a:pt x="0" y="0"/>
                </a:moveTo>
                <a:lnTo>
                  <a:pt x="5664372" y="0"/>
                </a:lnTo>
                <a:lnTo>
                  <a:pt x="5664372" y="3788082"/>
                </a:lnTo>
                <a:lnTo>
                  <a:pt x="0" y="3788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5" t="-1579" r="-6671"/>
            </a:stretch>
          </a:blipFill>
        </p:spPr>
      </p: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4930887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871913" y="2551671"/>
            <a:ext cx="9387387" cy="4758434"/>
          </a:xfrm>
          <a:custGeom>
            <a:avLst/>
            <a:gdLst/>
            <a:ahLst/>
            <a:cxnLst/>
            <a:rect l="l" t="t" r="r" b="b"/>
            <a:pathLst>
              <a:path w="9387387" h="4758434">
                <a:moveTo>
                  <a:pt x="0" y="0"/>
                </a:moveTo>
                <a:lnTo>
                  <a:pt x="9387387" y="0"/>
                </a:lnTo>
                <a:lnTo>
                  <a:pt x="9387387" y="4758433"/>
                </a:lnTo>
                <a:lnTo>
                  <a:pt x="0" y="4758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56862" y="243583"/>
            <a:ext cx="6251198" cy="9799834"/>
          </a:xfrm>
          <a:custGeom>
            <a:avLst/>
            <a:gdLst/>
            <a:ahLst/>
            <a:cxnLst/>
            <a:rect l="l" t="t" r="r" b="b"/>
            <a:pathLst>
              <a:path w="6251198" h="9799834">
                <a:moveTo>
                  <a:pt x="0" y="0"/>
                </a:moveTo>
                <a:lnTo>
                  <a:pt x="6251198" y="0"/>
                </a:lnTo>
                <a:lnTo>
                  <a:pt x="6251198" y="9799834"/>
                </a:lnTo>
                <a:lnTo>
                  <a:pt x="0" y="9799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6" t="-3896" r="-7676" b="-3273"/>
            </a:stretch>
          </a:blipFill>
        </p:spPr>
      </p: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3964" y="1028700"/>
            <a:ext cx="15240073" cy="4207168"/>
          </a:xfrm>
          <a:custGeom>
            <a:avLst/>
            <a:gdLst/>
            <a:ahLst/>
            <a:cxnLst/>
            <a:rect l="l" t="t" r="r" b="b"/>
            <a:pathLst>
              <a:path w="15240073" h="4207168">
                <a:moveTo>
                  <a:pt x="0" y="0"/>
                </a:moveTo>
                <a:lnTo>
                  <a:pt x="15240072" y="0"/>
                </a:lnTo>
                <a:lnTo>
                  <a:pt x="15240072" y="4207168"/>
                </a:lnTo>
                <a:lnTo>
                  <a:pt x="0" y="4207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99027" y="6877328"/>
            <a:ext cx="6489947" cy="1275374"/>
          </a:xfrm>
          <a:custGeom>
            <a:avLst/>
            <a:gdLst/>
            <a:ahLst/>
            <a:cxnLst/>
            <a:rect l="l" t="t" r="r" b="b"/>
            <a:pathLst>
              <a:path w="6489947" h="1275374">
                <a:moveTo>
                  <a:pt x="0" y="0"/>
                </a:moveTo>
                <a:lnTo>
                  <a:pt x="6489946" y="0"/>
                </a:lnTo>
                <a:lnTo>
                  <a:pt x="6489946" y="1275374"/>
                </a:lnTo>
                <a:lnTo>
                  <a:pt x="0" y="1275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08" t="-13071" r="-3995" b="-20333"/>
            </a:stretch>
          </a:blipFill>
        </p:spPr>
      </p: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065912" y="1028700"/>
            <a:ext cx="14156176" cy="4687599"/>
          </a:xfrm>
          <a:custGeom>
            <a:avLst/>
            <a:gdLst/>
            <a:ahLst/>
            <a:cxnLst/>
            <a:rect l="l" t="t" r="r" b="b"/>
            <a:pathLst>
              <a:path w="14156176" h="4687599">
                <a:moveTo>
                  <a:pt x="0" y="0"/>
                </a:moveTo>
                <a:lnTo>
                  <a:pt x="14156176" y="0"/>
                </a:lnTo>
                <a:lnTo>
                  <a:pt x="14156176" y="4687599"/>
                </a:lnTo>
                <a:lnTo>
                  <a:pt x="0" y="468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21389" y="6864591"/>
            <a:ext cx="5645222" cy="1547179"/>
          </a:xfrm>
          <a:custGeom>
            <a:avLst/>
            <a:gdLst/>
            <a:ahLst/>
            <a:cxnLst/>
            <a:rect l="l" t="t" r="r" b="b"/>
            <a:pathLst>
              <a:path w="5645222" h="1547179">
                <a:moveTo>
                  <a:pt x="0" y="0"/>
                </a:moveTo>
                <a:lnTo>
                  <a:pt x="5645222" y="0"/>
                </a:lnTo>
                <a:lnTo>
                  <a:pt x="5645222" y="1547179"/>
                </a:lnTo>
                <a:lnTo>
                  <a:pt x="0" y="1547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054" t="-19881" r="-6054" b="-27613"/>
            </a:stretch>
          </a:blipFill>
        </p:spPr>
      </p:sp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4930887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6425" y="1028700"/>
            <a:ext cx="15035150" cy="4586081"/>
          </a:xfrm>
          <a:custGeom>
            <a:avLst/>
            <a:gdLst/>
            <a:ahLst/>
            <a:cxnLst/>
            <a:rect l="l" t="t" r="r" b="b"/>
            <a:pathLst>
              <a:path w="15035150" h="4586081">
                <a:moveTo>
                  <a:pt x="0" y="0"/>
                </a:moveTo>
                <a:lnTo>
                  <a:pt x="15035150" y="0"/>
                </a:lnTo>
                <a:lnTo>
                  <a:pt x="15035150" y="4586081"/>
                </a:lnTo>
                <a:lnTo>
                  <a:pt x="0" y="45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148139" y="6971645"/>
            <a:ext cx="5991722" cy="1274598"/>
          </a:xfrm>
          <a:custGeom>
            <a:avLst/>
            <a:gdLst/>
            <a:ahLst/>
            <a:cxnLst/>
            <a:rect l="l" t="t" r="r" b="b"/>
            <a:pathLst>
              <a:path w="5991722" h="1274598">
                <a:moveTo>
                  <a:pt x="0" y="0"/>
                </a:moveTo>
                <a:lnTo>
                  <a:pt x="5991722" y="0"/>
                </a:lnTo>
                <a:lnTo>
                  <a:pt x="5991722" y="1274598"/>
                </a:lnTo>
                <a:lnTo>
                  <a:pt x="0" y="127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38" t="-9687" r="-7948" b="-31283"/>
            </a:stretch>
          </a:blipFill>
        </p:spPr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13047"/>
            <a:ext cx="15958848" cy="2656796"/>
          </a:xfrm>
          <a:custGeom>
            <a:avLst/>
            <a:gdLst/>
            <a:ahLst/>
            <a:cxnLst/>
            <a:rect l="l" t="t" r="r" b="b"/>
            <a:pathLst>
              <a:path w="15958848" h="2656796">
                <a:moveTo>
                  <a:pt x="0" y="0"/>
                </a:moveTo>
                <a:lnTo>
                  <a:pt x="15958848" y="0"/>
                </a:lnTo>
                <a:lnTo>
                  <a:pt x="15958848" y="2656796"/>
                </a:lnTo>
                <a:lnTo>
                  <a:pt x="0" y="2656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67753" y="3397377"/>
            <a:ext cx="2352493" cy="1410638"/>
          </a:xfrm>
          <a:custGeom>
            <a:avLst/>
            <a:gdLst/>
            <a:ahLst/>
            <a:cxnLst/>
            <a:rect l="l" t="t" r="r" b="b"/>
            <a:pathLst>
              <a:path w="2352493" h="1410638">
                <a:moveTo>
                  <a:pt x="0" y="0"/>
                </a:moveTo>
                <a:lnTo>
                  <a:pt x="2352494" y="0"/>
                </a:lnTo>
                <a:lnTo>
                  <a:pt x="2352494" y="1410638"/>
                </a:lnTo>
                <a:lnTo>
                  <a:pt x="0" y="1410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188" t="-4757" r="-11003" b="-2310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236640"/>
            <a:ext cx="15958848" cy="2671682"/>
          </a:xfrm>
          <a:custGeom>
            <a:avLst/>
            <a:gdLst/>
            <a:ahLst/>
            <a:cxnLst/>
            <a:rect l="l" t="t" r="r" b="b"/>
            <a:pathLst>
              <a:path w="15958848" h="2671682">
                <a:moveTo>
                  <a:pt x="0" y="0"/>
                </a:moveTo>
                <a:lnTo>
                  <a:pt x="15958848" y="0"/>
                </a:lnTo>
                <a:lnTo>
                  <a:pt x="15958848" y="2671682"/>
                </a:lnTo>
                <a:lnTo>
                  <a:pt x="0" y="2671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967753" y="8336947"/>
            <a:ext cx="2932001" cy="1410638"/>
          </a:xfrm>
          <a:custGeom>
            <a:avLst/>
            <a:gdLst/>
            <a:ahLst/>
            <a:cxnLst/>
            <a:rect l="l" t="t" r="r" b="b"/>
            <a:pathLst>
              <a:path w="2932001" h="1410638">
                <a:moveTo>
                  <a:pt x="0" y="0"/>
                </a:moveTo>
                <a:lnTo>
                  <a:pt x="2932001" y="0"/>
                </a:lnTo>
                <a:lnTo>
                  <a:pt x="2932001" y="1410638"/>
                </a:lnTo>
                <a:lnTo>
                  <a:pt x="0" y="14106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052" t="-9518" r="-18104" b="-19507"/>
            </a:stretch>
          </a:blipFill>
        </p:spPr>
      </p:sp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53493" y="1028700"/>
            <a:ext cx="12981015" cy="5015392"/>
          </a:xfrm>
          <a:custGeom>
            <a:avLst/>
            <a:gdLst/>
            <a:ahLst/>
            <a:cxnLst/>
            <a:rect l="l" t="t" r="r" b="b"/>
            <a:pathLst>
              <a:path w="12981015" h="5015392">
                <a:moveTo>
                  <a:pt x="0" y="0"/>
                </a:moveTo>
                <a:lnTo>
                  <a:pt x="12981014" y="0"/>
                </a:lnTo>
                <a:lnTo>
                  <a:pt x="12981014" y="5015392"/>
                </a:lnTo>
                <a:lnTo>
                  <a:pt x="0" y="5015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29820" y="6973285"/>
            <a:ext cx="5828359" cy="1374147"/>
          </a:xfrm>
          <a:custGeom>
            <a:avLst/>
            <a:gdLst/>
            <a:ahLst/>
            <a:cxnLst/>
            <a:rect l="l" t="t" r="r" b="b"/>
            <a:pathLst>
              <a:path w="5828359" h="1374147">
                <a:moveTo>
                  <a:pt x="0" y="0"/>
                </a:moveTo>
                <a:lnTo>
                  <a:pt x="5828360" y="0"/>
                </a:lnTo>
                <a:lnTo>
                  <a:pt x="5828360" y="1374147"/>
                </a:lnTo>
                <a:lnTo>
                  <a:pt x="0" y="1374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23" t="-10236" r="-9955"/>
            </a:stretch>
          </a:blipFill>
        </p:spPr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4930887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513" y="1340347"/>
            <a:ext cx="14900973" cy="4065374"/>
          </a:xfrm>
          <a:custGeom>
            <a:avLst/>
            <a:gdLst/>
            <a:ahLst/>
            <a:cxnLst/>
            <a:rect l="l" t="t" r="r" b="b"/>
            <a:pathLst>
              <a:path w="14900973" h="4065374">
                <a:moveTo>
                  <a:pt x="0" y="0"/>
                </a:moveTo>
                <a:lnTo>
                  <a:pt x="14900974" y="0"/>
                </a:lnTo>
                <a:lnTo>
                  <a:pt x="14900974" y="4065374"/>
                </a:lnTo>
                <a:lnTo>
                  <a:pt x="0" y="4065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76414" y="6488287"/>
            <a:ext cx="6735172" cy="1120657"/>
          </a:xfrm>
          <a:custGeom>
            <a:avLst/>
            <a:gdLst/>
            <a:ahLst/>
            <a:cxnLst/>
            <a:rect l="l" t="t" r="r" b="b"/>
            <a:pathLst>
              <a:path w="6735172" h="1120657">
                <a:moveTo>
                  <a:pt x="0" y="0"/>
                </a:moveTo>
                <a:lnTo>
                  <a:pt x="6735172" y="0"/>
                </a:lnTo>
                <a:lnTo>
                  <a:pt x="6735172" y="1120657"/>
                </a:lnTo>
                <a:lnTo>
                  <a:pt x="0" y="1120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90" t="-30062" r="-4724" b="-25052"/>
            </a:stretch>
          </a:blipFill>
        </p:spPr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46945" y="1651995"/>
            <a:ext cx="13994110" cy="4156289"/>
          </a:xfrm>
          <a:custGeom>
            <a:avLst/>
            <a:gdLst/>
            <a:ahLst/>
            <a:cxnLst/>
            <a:rect l="l" t="t" r="r" b="b"/>
            <a:pathLst>
              <a:path w="13994110" h="4156289">
                <a:moveTo>
                  <a:pt x="0" y="0"/>
                </a:moveTo>
                <a:lnTo>
                  <a:pt x="13994110" y="0"/>
                </a:lnTo>
                <a:lnTo>
                  <a:pt x="13994110" y="4156288"/>
                </a:lnTo>
                <a:lnTo>
                  <a:pt x="0" y="4156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54439" y="6730595"/>
            <a:ext cx="4779122" cy="1988343"/>
          </a:xfrm>
          <a:custGeom>
            <a:avLst/>
            <a:gdLst/>
            <a:ahLst/>
            <a:cxnLst/>
            <a:rect l="l" t="t" r="r" b="b"/>
            <a:pathLst>
              <a:path w="4779122" h="1988343">
                <a:moveTo>
                  <a:pt x="0" y="0"/>
                </a:moveTo>
                <a:lnTo>
                  <a:pt x="4779122" y="0"/>
                </a:lnTo>
                <a:lnTo>
                  <a:pt x="4779122" y="1988343"/>
                </a:lnTo>
                <a:lnTo>
                  <a:pt x="0" y="19883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28" t="-2914" r="-8359" b="-13115"/>
            </a:stretch>
          </a:blipFill>
        </p:spPr>
      </p:sp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75278" y="732471"/>
            <a:ext cx="14737444" cy="3852114"/>
          </a:xfrm>
          <a:custGeom>
            <a:avLst/>
            <a:gdLst/>
            <a:ahLst/>
            <a:cxnLst/>
            <a:rect l="l" t="t" r="r" b="b"/>
            <a:pathLst>
              <a:path w="14737444" h="3852114">
                <a:moveTo>
                  <a:pt x="0" y="0"/>
                </a:moveTo>
                <a:lnTo>
                  <a:pt x="14737444" y="0"/>
                </a:lnTo>
                <a:lnTo>
                  <a:pt x="14737444" y="3852114"/>
                </a:lnTo>
                <a:lnTo>
                  <a:pt x="0" y="3852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46" b="-282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21867" y="5531399"/>
            <a:ext cx="4847916" cy="3726901"/>
          </a:xfrm>
          <a:custGeom>
            <a:avLst/>
            <a:gdLst/>
            <a:ahLst/>
            <a:cxnLst/>
            <a:rect l="l" t="t" r="r" b="b"/>
            <a:pathLst>
              <a:path w="4847916" h="3726901">
                <a:moveTo>
                  <a:pt x="0" y="0"/>
                </a:moveTo>
                <a:lnTo>
                  <a:pt x="4847916" y="0"/>
                </a:lnTo>
                <a:lnTo>
                  <a:pt x="4847916" y="3726901"/>
                </a:lnTo>
                <a:lnTo>
                  <a:pt x="0" y="3726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35" t="-3817" r="-13417" b="-818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66051" y="5143500"/>
            <a:ext cx="4937047" cy="4529878"/>
          </a:xfrm>
          <a:custGeom>
            <a:avLst/>
            <a:gdLst/>
            <a:ahLst/>
            <a:cxnLst/>
            <a:rect l="l" t="t" r="r" b="b"/>
            <a:pathLst>
              <a:path w="4937047" h="4529878">
                <a:moveTo>
                  <a:pt x="0" y="0"/>
                </a:moveTo>
                <a:lnTo>
                  <a:pt x="4937048" y="0"/>
                </a:lnTo>
                <a:lnTo>
                  <a:pt x="4937048" y="4529878"/>
                </a:lnTo>
                <a:lnTo>
                  <a:pt x="0" y="4529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62" t="-2247" r="-5774" b="-4495"/>
            </a:stretch>
          </a:blipFill>
        </p:spPr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276396"/>
            <a:ext cx="9335351" cy="10839793"/>
            <a:chOff x="0" y="0"/>
            <a:chExt cx="2458693" cy="2854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8693" cy="2854925"/>
            </a:xfrm>
            <a:custGeom>
              <a:avLst/>
              <a:gdLst/>
              <a:ahLst/>
              <a:cxnLst/>
              <a:rect l="l" t="t" r="r" b="b"/>
              <a:pathLst>
                <a:path w="2458693" h="2854925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76324" y="6141533"/>
            <a:ext cx="9002314" cy="2723200"/>
          </a:xfrm>
          <a:custGeom>
            <a:avLst/>
            <a:gdLst/>
            <a:ahLst/>
            <a:cxnLst/>
            <a:rect l="l" t="t" r="r" b="b"/>
            <a:pathLst>
              <a:path w="9002314" h="2723200">
                <a:moveTo>
                  <a:pt x="0" y="0"/>
                </a:moveTo>
                <a:lnTo>
                  <a:pt x="9002314" y="0"/>
                </a:lnTo>
                <a:lnTo>
                  <a:pt x="9002314" y="2723200"/>
                </a:lnTo>
                <a:lnTo>
                  <a:pt x="0" y="2723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76324" y="3515218"/>
            <a:ext cx="9946510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“SALES DECODED”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23758" y="1707635"/>
            <a:ext cx="6354149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99"/>
              </a:lnSpc>
            </a:pPr>
            <a:r>
              <a:rPr lang="en-US" sz="9999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introducing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4930887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9376" y="1675967"/>
            <a:ext cx="15349249" cy="3702741"/>
          </a:xfrm>
          <a:custGeom>
            <a:avLst/>
            <a:gdLst/>
            <a:ahLst/>
            <a:cxnLst/>
            <a:rect l="l" t="t" r="r" b="b"/>
            <a:pathLst>
              <a:path w="15349249" h="3702741">
                <a:moveTo>
                  <a:pt x="0" y="0"/>
                </a:moveTo>
                <a:lnTo>
                  <a:pt x="15349248" y="0"/>
                </a:lnTo>
                <a:lnTo>
                  <a:pt x="15349248" y="3702742"/>
                </a:lnTo>
                <a:lnTo>
                  <a:pt x="0" y="3702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626947" y="5907931"/>
            <a:ext cx="5034106" cy="2347218"/>
          </a:xfrm>
          <a:custGeom>
            <a:avLst/>
            <a:gdLst/>
            <a:ahLst/>
            <a:cxnLst/>
            <a:rect l="l" t="t" r="r" b="b"/>
            <a:pathLst>
              <a:path w="5034106" h="2347218">
                <a:moveTo>
                  <a:pt x="0" y="0"/>
                </a:moveTo>
                <a:lnTo>
                  <a:pt x="5034106" y="0"/>
                </a:lnTo>
                <a:lnTo>
                  <a:pt x="5034106" y="2347219"/>
                </a:lnTo>
                <a:lnTo>
                  <a:pt x="0" y="2347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20" t="-9365" r="-6113" b="-12487"/>
            </a:stretch>
          </a:blipFill>
        </p:spPr>
      </p:sp>
    </p:spTree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953746" y="1028700"/>
            <a:ext cx="12380509" cy="4732106"/>
          </a:xfrm>
          <a:custGeom>
            <a:avLst/>
            <a:gdLst/>
            <a:ahLst/>
            <a:cxnLst/>
            <a:rect l="l" t="t" r="r" b="b"/>
            <a:pathLst>
              <a:path w="12380509" h="4732106">
                <a:moveTo>
                  <a:pt x="0" y="0"/>
                </a:moveTo>
                <a:lnTo>
                  <a:pt x="12380508" y="0"/>
                </a:lnTo>
                <a:lnTo>
                  <a:pt x="12380508" y="4732106"/>
                </a:lnTo>
                <a:lnTo>
                  <a:pt x="0" y="473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18210" y="6524657"/>
            <a:ext cx="6251579" cy="2298632"/>
          </a:xfrm>
          <a:custGeom>
            <a:avLst/>
            <a:gdLst/>
            <a:ahLst/>
            <a:cxnLst/>
            <a:rect l="l" t="t" r="r" b="b"/>
            <a:pathLst>
              <a:path w="6251579" h="2298632">
                <a:moveTo>
                  <a:pt x="0" y="0"/>
                </a:moveTo>
                <a:lnTo>
                  <a:pt x="6251580" y="0"/>
                </a:lnTo>
                <a:lnTo>
                  <a:pt x="6251580" y="2298632"/>
                </a:lnTo>
                <a:lnTo>
                  <a:pt x="0" y="2298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0" t="-6202" r="-9122" b="-3876"/>
            </a:stretch>
          </a:blipFill>
        </p:spPr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8667" y="1028700"/>
            <a:ext cx="14930665" cy="4153895"/>
          </a:xfrm>
          <a:custGeom>
            <a:avLst/>
            <a:gdLst/>
            <a:ahLst/>
            <a:cxnLst/>
            <a:rect l="l" t="t" r="r" b="b"/>
            <a:pathLst>
              <a:path w="14930665" h="4153895">
                <a:moveTo>
                  <a:pt x="0" y="0"/>
                </a:moveTo>
                <a:lnTo>
                  <a:pt x="14930666" y="0"/>
                </a:lnTo>
                <a:lnTo>
                  <a:pt x="14930666" y="4153895"/>
                </a:lnTo>
                <a:lnTo>
                  <a:pt x="0" y="4153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28686" y="6001337"/>
            <a:ext cx="4910057" cy="1366707"/>
          </a:xfrm>
          <a:custGeom>
            <a:avLst/>
            <a:gdLst/>
            <a:ahLst/>
            <a:cxnLst/>
            <a:rect l="l" t="t" r="r" b="b"/>
            <a:pathLst>
              <a:path w="4910057" h="1366707">
                <a:moveTo>
                  <a:pt x="0" y="0"/>
                </a:moveTo>
                <a:lnTo>
                  <a:pt x="4910058" y="0"/>
                </a:lnTo>
                <a:lnTo>
                  <a:pt x="4910058" y="1366707"/>
                </a:lnTo>
                <a:lnTo>
                  <a:pt x="0" y="1366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31" t="-9644" r="-7158" b="-2357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02116" y="5593799"/>
            <a:ext cx="4046907" cy="4238577"/>
          </a:xfrm>
          <a:custGeom>
            <a:avLst/>
            <a:gdLst/>
            <a:ahLst/>
            <a:cxnLst/>
            <a:rect l="l" t="t" r="r" b="b"/>
            <a:pathLst>
              <a:path w="4046907" h="4238577">
                <a:moveTo>
                  <a:pt x="0" y="0"/>
                </a:moveTo>
                <a:lnTo>
                  <a:pt x="4046907" y="0"/>
                </a:lnTo>
                <a:lnTo>
                  <a:pt x="4046907" y="4238577"/>
                </a:lnTo>
                <a:lnTo>
                  <a:pt x="0" y="423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30" t="-4502" r="-9436" b="-5829"/>
            </a:stretch>
          </a:blipFill>
        </p:spPr>
      </p:sp>
    </p:spTree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4930887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21752" y="1028700"/>
            <a:ext cx="12044496" cy="4563443"/>
          </a:xfrm>
          <a:custGeom>
            <a:avLst/>
            <a:gdLst/>
            <a:ahLst/>
            <a:cxnLst/>
            <a:rect l="l" t="t" r="r" b="b"/>
            <a:pathLst>
              <a:path w="12044496" h="4563443">
                <a:moveTo>
                  <a:pt x="0" y="0"/>
                </a:moveTo>
                <a:lnTo>
                  <a:pt x="12044496" y="0"/>
                </a:lnTo>
                <a:lnTo>
                  <a:pt x="12044496" y="4563443"/>
                </a:lnTo>
                <a:lnTo>
                  <a:pt x="0" y="456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81568" y="6294658"/>
            <a:ext cx="5724865" cy="2289936"/>
          </a:xfrm>
          <a:custGeom>
            <a:avLst/>
            <a:gdLst/>
            <a:ahLst/>
            <a:cxnLst/>
            <a:rect l="l" t="t" r="r" b="b"/>
            <a:pathLst>
              <a:path w="5724865" h="2289936">
                <a:moveTo>
                  <a:pt x="0" y="0"/>
                </a:moveTo>
                <a:lnTo>
                  <a:pt x="5724864" y="0"/>
                </a:lnTo>
                <a:lnTo>
                  <a:pt x="5724864" y="2289937"/>
                </a:lnTo>
                <a:lnTo>
                  <a:pt x="0" y="2289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18" t="-4523" r="-12664" b="-5276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0116" y="743799"/>
            <a:ext cx="8235919" cy="181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INSIGHTS</a:t>
            </a:r>
          </a:p>
          <a:p>
            <a:pPr algn="l">
              <a:lnSpc>
                <a:spcPts val="6999"/>
              </a:lnSpc>
            </a:pPr>
            <a:endParaRPr lang="en-US" sz="6999" b="1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1330815">
            <a:off x="10052067" y="-573516"/>
            <a:ext cx="9235941" cy="10287000"/>
            <a:chOff x="0" y="0"/>
            <a:chExt cx="2432511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70116" y="2785324"/>
            <a:ext cx="1154284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product line 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Food and beverages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generated the highest revenue, indicating strong customer demand.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0116" y="4036964"/>
            <a:ext cx="11542840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sales data reveals that 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Mandalay 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”branch consistently outperforms others in total sales.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0116" y="5287914"/>
            <a:ext cx="1154284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Customer type 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Member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 is the most frequent buyer, contributing significantly to overall sales.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0116" y="6538864"/>
            <a:ext cx="1154284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month of 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January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sees peak sales activity, aligning with seasonal trends or promotions.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0116" y="7789814"/>
            <a:ext cx="1154284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Branch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has recorded the highest number of products sold, showcasing its strong sales performance and customer demand.</a:t>
            </a:r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5451" y="-2975587"/>
            <a:ext cx="11327791" cy="4919986"/>
            <a:chOff x="0" y="0"/>
            <a:chExt cx="2983451" cy="12957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83451" cy="1295799"/>
            </a:xfrm>
            <a:custGeom>
              <a:avLst/>
              <a:gdLst/>
              <a:ahLst/>
              <a:cxnLst/>
              <a:rect l="l" t="t" r="r" b="b"/>
              <a:pathLst>
                <a:path w="2983451" h="1295799">
                  <a:moveTo>
                    <a:pt x="0" y="0"/>
                  </a:moveTo>
                  <a:lnTo>
                    <a:pt x="2983451" y="0"/>
                  </a:lnTo>
                  <a:lnTo>
                    <a:pt x="2983451" y="1295799"/>
                  </a:lnTo>
                  <a:lnTo>
                    <a:pt x="0" y="129579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83451" cy="133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73388" y="380328"/>
            <a:ext cx="982702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RECOMMENDATIONS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5480559"/>
            <a:ext cx="9829008" cy="4806441"/>
            <a:chOff x="0" y="0"/>
            <a:chExt cx="2588710" cy="12658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88710" cy="1265894"/>
            </a:xfrm>
            <a:custGeom>
              <a:avLst/>
              <a:gdLst/>
              <a:ahLst/>
              <a:cxnLst/>
              <a:rect l="l" t="t" r="r" b="b"/>
              <a:pathLst>
                <a:path w="2588710" h="1265894">
                  <a:moveTo>
                    <a:pt x="0" y="0"/>
                  </a:moveTo>
                  <a:lnTo>
                    <a:pt x="2588710" y="0"/>
                  </a:lnTo>
                  <a:lnTo>
                    <a:pt x="2588710" y="1265894"/>
                  </a:lnTo>
                  <a:lnTo>
                    <a:pt x="0" y="126589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588710" cy="1303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35500" y="2642065"/>
            <a:ext cx="1309611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Focus marketing efforts on promoting the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Home and Lifestyle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product line to further capitalize on its popularity.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35500" y="4908550"/>
            <a:ext cx="1309611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Allocate more resources to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branch to maximize its sales potential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35500" y="6740525"/>
            <a:ext cx="13096114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Introduce time-specific offers during  “</a:t>
            </a:r>
            <a:r>
              <a:rPr lang="en-US" sz="24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Afternoon</a:t>
            </a: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” to boost sales during peak hours.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89685" y="-110329"/>
            <a:ext cx="9511764" cy="10507658"/>
            <a:chOff x="0" y="0"/>
            <a:chExt cx="2505156" cy="2767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5156" cy="2767449"/>
            </a:xfrm>
            <a:custGeom>
              <a:avLst/>
              <a:gdLst/>
              <a:ahLst/>
              <a:cxnLst/>
              <a:rect l="l" t="t" r="r" b="b"/>
              <a:pathLst>
                <a:path w="2505156" h="2767449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100916" y="1956456"/>
            <a:ext cx="11499816" cy="6999808"/>
            <a:chOff x="0" y="0"/>
            <a:chExt cx="15333089" cy="9333077"/>
          </a:xfrm>
        </p:grpSpPr>
        <p:grpSp>
          <p:nvGrpSpPr>
            <p:cNvPr id="6" name="Group 6"/>
            <p:cNvGrpSpPr/>
            <p:nvPr/>
          </p:nvGrpSpPr>
          <p:grpSpPr>
            <a:xfrm rot="-277504">
              <a:off x="304305" y="610341"/>
              <a:ext cx="14724478" cy="8142338"/>
              <a:chOff x="0" y="0"/>
              <a:chExt cx="1393038" cy="77032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393039" cy="770322"/>
              </a:xfrm>
              <a:custGeom>
                <a:avLst/>
                <a:gdLst/>
                <a:ahLst/>
                <a:cxnLst/>
                <a:rect l="l" t="t" r="r" b="b"/>
                <a:pathLst>
                  <a:path w="1393039" h="770322">
                    <a:moveTo>
                      <a:pt x="0" y="0"/>
                    </a:moveTo>
                    <a:lnTo>
                      <a:pt x="1393039" y="0"/>
                    </a:lnTo>
                    <a:lnTo>
                      <a:pt x="1393039" y="770322"/>
                    </a:lnTo>
                    <a:lnTo>
                      <a:pt x="0" y="770322"/>
                    </a:lnTo>
                    <a:close/>
                  </a:path>
                </a:pathLst>
              </a:custGeom>
              <a:solidFill>
                <a:srgbClr val="FFF6E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1393038" cy="8084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134315">
              <a:off x="153404" y="419844"/>
              <a:ext cx="14724478" cy="8142338"/>
              <a:chOff x="0" y="0"/>
              <a:chExt cx="1393038" cy="77032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393039" cy="770322"/>
              </a:xfrm>
              <a:custGeom>
                <a:avLst/>
                <a:gdLst/>
                <a:ahLst/>
                <a:cxnLst/>
                <a:rect l="l" t="t" r="r" b="b"/>
                <a:pathLst>
                  <a:path w="1393039" h="770322">
                    <a:moveTo>
                      <a:pt x="0" y="0"/>
                    </a:moveTo>
                    <a:lnTo>
                      <a:pt x="1393039" y="0"/>
                    </a:lnTo>
                    <a:lnTo>
                      <a:pt x="1393039" y="770322"/>
                    </a:lnTo>
                    <a:lnTo>
                      <a:pt x="0" y="770322"/>
                    </a:lnTo>
                    <a:close/>
                  </a:path>
                </a:pathLst>
              </a:custGeom>
              <a:solidFill>
                <a:srgbClr val="FFF6E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393038" cy="8084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14724478" cy="8142338"/>
              <a:chOff x="0" y="0"/>
              <a:chExt cx="1393038" cy="77032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393039" cy="770322"/>
              </a:xfrm>
              <a:custGeom>
                <a:avLst/>
                <a:gdLst/>
                <a:ahLst/>
                <a:cxnLst/>
                <a:rect l="l" t="t" r="r" b="b"/>
                <a:pathLst>
                  <a:path w="1393039" h="770322">
                    <a:moveTo>
                      <a:pt x="0" y="0"/>
                    </a:moveTo>
                    <a:lnTo>
                      <a:pt x="1393039" y="0"/>
                    </a:lnTo>
                    <a:lnTo>
                      <a:pt x="1393039" y="770322"/>
                    </a:lnTo>
                    <a:lnTo>
                      <a:pt x="0" y="770322"/>
                    </a:lnTo>
                    <a:close/>
                  </a:path>
                </a:pathLst>
              </a:custGeom>
              <a:solidFill>
                <a:srgbClr val="FFF6E3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393038" cy="80842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TextBox 15"/>
          <p:cNvSpPr txBox="1"/>
          <p:nvPr/>
        </p:nvSpPr>
        <p:spPr>
          <a:xfrm>
            <a:off x="765838" y="373978"/>
            <a:ext cx="13515150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369291" y="4595935"/>
            <a:ext cx="1032411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Optimizing operations based on these insights will enhance efficiency and customer satisfaction.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69291" y="6218692"/>
            <a:ext cx="1032411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Understanding customer behavior and sales trends empowers Amazon to make data-driven decisions that drive growth.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369291" y="2573912"/>
            <a:ext cx="1032411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addressing underperforming areas and leveraging high-performing segments through this analysis, Amazon can achieve greater profitability.</a:t>
            </a: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330815">
            <a:off x="10052067" y="-573516"/>
            <a:ext cx="9235941" cy="10287000"/>
            <a:chOff x="0" y="0"/>
            <a:chExt cx="243251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09387" y="3883767"/>
            <a:ext cx="10482191" cy="207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 FOR YOUR TIME!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47106"/>
            <a:ext cx="9254329" cy="10581211"/>
            <a:chOff x="0" y="0"/>
            <a:chExt cx="2437354" cy="2786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354" cy="2786821"/>
            </a:xfrm>
            <a:custGeom>
              <a:avLst/>
              <a:gdLst/>
              <a:ahLst/>
              <a:cxnLst/>
              <a:rect l="l" t="t" r="r" b="b"/>
              <a:pathLst>
                <a:path w="2437354" h="2786821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37354" cy="2824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76225" y="1535046"/>
            <a:ext cx="19066294" cy="2650761"/>
            <a:chOff x="0" y="0"/>
            <a:chExt cx="25421726" cy="3534348"/>
          </a:xfrm>
        </p:grpSpPr>
        <p:sp>
          <p:nvSpPr>
            <p:cNvPr id="6" name="TextBox 6"/>
            <p:cNvSpPr txBox="1"/>
            <p:nvPr/>
          </p:nvSpPr>
          <p:spPr>
            <a:xfrm>
              <a:off x="0" y="85725"/>
              <a:ext cx="11407237" cy="921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00"/>
                </a:lnSpc>
              </a:pPr>
              <a:r>
                <a:rPr lang="en-US" sz="5000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BUSINESS PROBLEM: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00803" y="622026"/>
              <a:ext cx="24320923" cy="291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  <a:p>
              <a:pPr algn="l">
                <a:lnSpc>
                  <a:spcPts val="4451"/>
                </a:lnSpc>
              </a:pPr>
              <a:r>
                <a:rPr lang="en-US" sz="27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Amazon operates multiple branches with diverse products, but identifying key factors driving sales success across branches, product lines, and customer segments remains challenging</a:t>
              </a:r>
            </a:p>
            <a:p>
              <a:pPr algn="l">
                <a:lnSpc>
                  <a:spcPts val="4479"/>
                </a:lnSpc>
              </a:pPr>
              <a:endPara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9377" y="6453040"/>
            <a:ext cx="18240692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Product Analysis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Sales Analysis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Customer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662223" y="5569589"/>
            <a:ext cx="8555428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OBJECTIVE: 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47106"/>
            <a:ext cx="9254329" cy="10581211"/>
            <a:chOff x="0" y="0"/>
            <a:chExt cx="2437354" cy="2786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354" cy="2786821"/>
            </a:xfrm>
            <a:custGeom>
              <a:avLst/>
              <a:gdLst/>
              <a:ahLst/>
              <a:cxnLst/>
              <a:rect l="l" t="t" r="r" b="b"/>
              <a:pathLst>
                <a:path w="2437354" h="2786821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37354" cy="2824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506046" y="1106811"/>
            <a:ext cx="4520880" cy="8073379"/>
          </a:xfrm>
          <a:custGeom>
            <a:avLst/>
            <a:gdLst/>
            <a:ahLst/>
            <a:cxnLst/>
            <a:rect l="l" t="t" r="r" b="b"/>
            <a:pathLst>
              <a:path w="4520880" h="8073379">
                <a:moveTo>
                  <a:pt x="0" y="0"/>
                </a:moveTo>
                <a:lnTo>
                  <a:pt x="4520880" y="0"/>
                </a:lnTo>
                <a:lnTo>
                  <a:pt x="4520880" y="8073378"/>
                </a:lnTo>
                <a:lnTo>
                  <a:pt x="0" y="807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83" b="-29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37260" y="786569"/>
            <a:ext cx="18240692" cy="3742810"/>
            <a:chOff x="0" y="0"/>
            <a:chExt cx="24320923" cy="4990413"/>
          </a:xfrm>
        </p:grpSpPr>
        <p:sp>
          <p:nvSpPr>
            <p:cNvPr id="7" name="TextBox 7"/>
            <p:cNvSpPr txBox="1"/>
            <p:nvPr/>
          </p:nvSpPr>
          <p:spPr>
            <a:xfrm>
              <a:off x="2808642" y="104775"/>
              <a:ext cx="11502823" cy="1114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6000" b="1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DATASET OVERVIEW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78092"/>
              <a:ext cx="24320923" cy="291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447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This dataset contains sales transactions from three different branches</a:t>
              </a:r>
            </a:p>
            <a:p>
              <a:pPr algn="l">
                <a:lnSpc>
                  <a:spcPts val="4479"/>
                </a:lnSpc>
              </a:pPr>
              <a:r>
                <a:rPr lang="en-US" sz="27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 of Amazon, respectively located in Mandalay, Yangon and Naypyitaw. </a:t>
              </a:r>
            </a:p>
            <a:p>
              <a:pPr algn="l">
                <a:lnSpc>
                  <a:spcPts val="4479"/>
                </a:lnSpc>
              </a:pPr>
              <a:endPara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endParaRPr>
            </a:p>
            <a:p>
              <a:pPr marL="604519" lvl="1" indent="-302260" algn="l">
                <a:lnSpc>
                  <a:spcPts val="447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The data contains 17 columns and 1000 rows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31624" y="5934916"/>
            <a:ext cx="862711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APPROACH USED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7260" y="7244971"/>
            <a:ext cx="18240692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Wrangling</a:t>
            </a:r>
          </a:p>
          <a:p>
            <a:pPr algn="l">
              <a:lnSpc>
                <a:spcPts val="4479"/>
              </a:lnSpc>
            </a:pPr>
            <a:endParaRPr lang="en-US" sz="2799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4479"/>
              </a:lnSpc>
            </a:pPr>
            <a:endParaRPr lang="en-US" sz="2799">
              <a:solidFill>
                <a:srgbClr val="000000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10037" y="8016814"/>
            <a:ext cx="18240692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Feature Engineering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0512" y="8769606"/>
            <a:ext cx="18240692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Exploratory Data Analysis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47106"/>
            <a:ext cx="9254329" cy="10581211"/>
            <a:chOff x="0" y="0"/>
            <a:chExt cx="2437354" cy="2786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354" cy="2786821"/>
            </a:xfrm>
            <a:custGeom>
              <a:avLst/>
              <a:gdLst/>
              <a:ahLst/>
              <a:cxnLst/>
              <a:rect l="l" t="t" r="r" b="b"/>
              <a:pathLst>
                <a:path w="2437354" h="2786821">
                  <a:moveTo>
                    <a:pt x="0" y="0"/>
                  </a:moveTo>
                  <a:lnTo>
                    <a:pt x="2437354" y="0"/>
                  </a:lnTo>
                  <a:lnTo>
                    <a:pt x="2437354" y="2786821"/>
                  </a:lnTo>
                  <a:lnTo>
                    <a:pt x="0" y="2786821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37354" cy="2824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874063" y="6227390"/>
            <a:ext cx="5020638" cy="3394636"/>
          </a:xfrm>
          <a:custGeom>
            <a:avLst/>
            <a:gdLst/>
            <a:ahLst/>
            <a:cxnLst/>
            <a:rect l="l" t="t" r="r" b="b"/>
            <a:pathLst>
              <a:path w="5020638" h="3394636">
                <a:moveTo>
                  <a:pt x="0" y="0"/>
                </a:moveTo>
                <a:lnTo>
                  <a:pt x="5020638" y="0"/>
                </a:lnTo>
                <a:lnTo>
                  <a:pt x="5020638" y="3394636"/>
                </a:lnTo>
                <a:lnTo>
                  <a:pt x="0" y="3394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6227390"/>
            <a:ext cx="5446760" cy="3394636"/>
          </a:xfrm>
          <a:custGeom>
            <a:avLst/>
            <a:gdLst/>
            <a:ahLst/>
            <a:cxnLst/>
            <a:rect l="l" t="t" r="r" b="b"/>
            <a:pathLst>
              <a:path w="5446760" h="3394636">
                <a:moveTo>
                  <a:pt x="0" y="0"/>
                </a:moveTo>
                <a:lnTo>
                  <a:pt x="5446760" y="0"/>
                </a:lnTo>
                <a:lnTo>
                  <a:pt x="5446760" y="3394636"/>
                </a:lnTo>
                <a:lnTo>
                  <a:pt x="0" y="3394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59698" y="676275"/>
            <a:ext cx="8555428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TOOLS &amp; METHOD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9377" y="1975372"/>
            <a:ext cx="18240692" cy="112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Tools: MySQL Workbench, Excel (for preparation).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9377" y="3203115"/>
            <a:ext cx="18240692" cy="173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  <a:p>
            <a:pPr marL="647700" lvl="1" indent="-323850" algn="l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Techniques: SQL queries (GROUP BY, JOIN, AGGREGATE FUNCTION, </a:t>
            </a:r>
          </a:p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SUBQUERIES, CASE etc.).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6300" y="-361442"/>
            <a:ext cx="11274313" cy="11009883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90045" y="2270423"/>
            <a:ext cx="14307911" cy="3590860"/>
          </a:xfrm>
          <a:custGeom>
            <a:avLst/>
            <a:gdLst/>
            <a:ahLst/>
            <a:cxnLst/>
            <a:rect l="l" t="t" r="r" b="b"/>
            <a:pathLst>
              <a:path w="14307911" h="3590860">
                <a:moveTo>
                  <a:pt x="0" y="0"/>
                </a:moveTo>
                <a:lnTo>
                  <a:pt x="14307910" y="0"/>
                </a:lnTo>
                <a:lnTo>
                  <a:pt x="14307910" y="3590860"/>
                </a:lnTo>
                <a:lnTo>
                  <a:pt x="0" y="3590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27933" y="6642333"/>
            <a:ext cx="3432135" cy="1590855"/>
          </a:xfrm>
          <a:custGeom>
            <a:avLst/>
            <a:gdLst/>
            <a:ahLst/>
            <a:cxnLst/>
            <a:rect l="l" t="t" r="r" b="b"/>
            <a:pathLst>
              <a:path w="3432135" h="1590855">
                <a:moveTo>
                  <a:pt x="0" y="0"/>
                </a:moveTo>
                <a:lnTo>
                  <a:pt x="3432134" y="0"/>
                </a:lnTo>
                <a:lnTo>
                  <a:pt x="3432134" y="1590855"/>
                </a:lnTo>
                <a:lnTo>
                  <a:pt x="0" y="15908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274" t="-22697" r="-11221" b="-1967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74871" y="676275"/>
            <a:ext cx="11938257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b="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QUERY ANALYSIS &amp; RESULT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170090"/>
            <a:ext cx="10224351" cy="10627180"/>
            <a:chOff x="0" y="0"/>
            <a:chExt cx="2692833" cy="2798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833" cy="2798928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00568" y="1028700"/>
            <a:ext cx="14086864" cy="3952148"/>
          </a:xfrm>
          <a:custGeom>
            <a:avLst/>
            <a:gdLst/>
            <a:ahLst/>
            <a:cxnLst/>
            <a:rect l="l" t="t" r="r" b="b"/>
            <a:pathLst>
              <a:path w="14086864" h="3952148">
                <a:moveTo>
                  <a:pt x="0" y="0"/>
                </a:moveTo>
                <a:lnTo>
                  <a:pt x="14086864" y="0"/>
                </a:lnTo>
                <a:lnTo>
                  <a:pt x="14086864" y="3952148"/>
                </a:lnTo>
                <a:lnTo>
                  <a:pt x="0" y="3952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93045" y="6241133"/>
            <a:ext cx="3806323" cy="2519306"/>
          </a:xfrm>
          <a:custGeom>
            <a:avLst/>
            <a:gdLst/>
            <a:ahLst/>
            <a:cxnLst/>
            <a:rect l="l" t="t" r="r" b="b"/>
            <a:pathLst>
              <a:path w="3806323" h="2519306">
                <a:moveTo>
                  <a:pt x="0" y="0"/>
                </a:moveTo>
                <a:lnTo>
                  <a:pt x="3806324" y="0"/>
                </a:lnTo>
                <a:lnTo>
                  <a:pt x="3806324" y="2519307"/>
                </a:lnTo>
                <a:lnTo>
                  <a:pt x="0" y="2519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61" t="-8536" r="-10672"/>
            </a:stretch>
          </a:blipFill>
        </p:spPr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9509" y="5143500"/>
            <a:ext cx="18727018" cy="5356113"/>
            <a:chOff x="0" y="0"/>
            <a:chExt cx="4932219" cy="14106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32219" cy="1410663"/>
            </a:xfrm>
            <a:custGeom>
              <a:avLst/>
              <a:gdLst/>
              <a:ahLst/>
              <a:cxnLst/>
              <a:rect l="l" t="t" r="r" b="b"/>
              <a:pathLst>
                <a:path w="4932219" h="1410663">
                  <a:moveTo>
                    <a:pt x="0" y="0"/>
                  </a:moveTo>
                  <a:lnTo>
                    <a:pt x="4932219" y="0"/>
                  </a:lnTo>
                  <a:lnTo>
                    <a:pt x="4932219" y="1410663"/>
                  </a:lnTo>
                  <a:lnTo>
                    <a:pt x="0" y="1410663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2219" cy="14487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7667" y="1028700"/>
            <a:ext cx="15312666" cy="2960475"/>
          </a:xfrm>
          <a:custGeom>
            <a:avLst/>
            <a:gdLst/>
            <a:ahLst/>
            <a:cxnLst/>
            <a:rect l="l" t="t" r="r" b="b"/>
            <a:pathLst>
              <a:path w="15312666" h="2960475">
                <a:moveTo>
                  <a:pt x="0" y="0"/>
                </a:moveTo>
                <a:lnTo>
                  <a:pt x="15312666" y="0"/>
                </a:lnTo>
                <a:lnTo>
                  <a:pt x="15312666" y="2960475"/>
                </a:lnTo>
                <a:lnTo>
                  <a:pt x="0" y="2960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050147" y="7034989"/>
            <a:ext cx="4187707" cy="1233036"/>
          </a:xfrm>
          <a:custGeom>
            <a:avLst/>
            <a:gdLst/>
            <a:ahLst/>
            <a:cxnLst/>
            <a:rect l="l" t="t" r="r" b="b"/>
            <a:pathLst>
              <a:path w="4187707" h="1233036">
                <a:moveTo>
                  <a:pt x="0" y="0"/>
                </a:moveTo>
                <a:lnTo>
                  <a:pt x="4187706" y="0"/>
                </a:lnTo>
                <a:lnTo>
                  <a:pt x="4187706" y="1233037"/>
                </a:lnTo>
                <a:lnTo>
                  <a:pt x="0" y="1233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786" t="-51517" r="-13820" b="-9504"/>
            </a:stretch>
          </a:blipFill>
        </p:spPr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362</Words>
  <Application>Microsoft Office PowerPoint</Application>
  <PresentationFormat>Custom</PresentationFormat>
  <Paragraphs>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Brittany</vt:lpstr>
      <vt:lpstr>Calibri</vt:lpstr>
      <vt:lpstr>Arial</vt:lpstr>
      <vt:lpstr>Canva Sans Bold</vt:lpstr>
      <vt:lpstr>Montserrat Classic Bold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Minimal Portfolio Presentation</dc:title>
  <dc:creator>Lenovo</dc:creator>
  <cp:lastModifiedBy>Parth Ojha</cp:lastModifiedBy>
  <cp:revision>2</cp:revision>
  <dcterms:created xsi:type="dcterms:W3CDTF">2006-08-16T00:00:00Z</dcterms:created>
  <dcterms:modified xsi:type="dcterms:W3CDTF">2024-12-20T03:51:47Z</dcterms:modified>
  <dc:identifier>DAGZv3aRUMs</dc:identifier>
</cp:coreProperties>
</file>