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8"/>
  </p:notesMasterIdLst>
  <p:sldIdLst>
    <p:sldId id="256" r:id="rId2"/>
    <p:sldId id="257" r:id="rId3"/>
    <p:sldId id="258" r:id="rId4"/>
    <p:sldId id="259" r:id="rId5"/>
    <p:sldId id="261" r:id="rId6"/>
    <p:sldId id="262" r:id="rId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6" roundtripDataSignature="AMtx7miCWqo/5NnyDiGL71q6AY7+rRJa9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9" Type="http://schemas.openxmlformats.org/officeDocument/2006/relationships/theme" Target="theme/theme1.xml"/><Relationship Id="rId4"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9"/>
          <p:cNvSpPr txBox="1">
            <a:spLocks noGrp="1"/>
          </p:cNvSpPr>
          <p:nvPr>
            <p:ph type="ctrTitle"/>
          </p:nvPr>
        </p:nvSpPr>
        <p:spPr>
          <a:xfrm>
            <a:off x="1167493" y="1122363"/>
            <a:ext cx="7096933"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Arial"/>
              <a:buNone/>
              <a:defRPr sz="60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9"/>
          <p:cNvSpPr txBox="1">
            <a:spLocks noGrp="1"/>
          </p:cNvSpPr>
          <p:nvPr>
            <p:ph type="subTitle" idx="1"/>
          </p:nvPr>
        </p:nvSpPr>
        <p:spPr>
          <a:xfrm>
            <a:off x="1167493" y="3602038"/>
            <a:ext cx="9500507" cy="806675"/>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dk1"/>
              </a:buClr>
              <a:buSzPts val="3200"/>
              <a:buNone/>
              <a:defRPr sz="3200">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9"/>
          <p:cNvSpPr/>
          <p:nvPr/>
        </p:nvSpPr>
        <p:spPr>
          <a:xfrm>
            <a:off x="0" y="4572000"/>
            <a:ext cx="12192000" cy="2286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9" name="Google Shape;19;p9"/>
          <p:cNvSpPr/>
          <p:nvPr/>
        </p:nvSpPr>
        <p:spPr>
          <a:xfrm>
            <a:off x="583746" y="4960030"/>
            <a:ext cx="1551214" cy="1551214"/>
          </a:xfrm>
          <a:prstGeom prst="ellipse">
            <a:avLst/>
          </a:prstGeom>
          <a:solidFill>
            <a:schemeClr val="dk2"/>
          </a:solidFill>
          <a:ln w="12700" cap="flat" cmpd="sng">
            <a:solidFill>
              <a:srgbClr val="004B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0" name="Google Shape;20;p9"/>
          <p:cNvSpPr/>
          <p:nvPr/>
        </p:nvSpPr>
        <p:spPr>
          <a:xfrm>
            <a:off x="1" y="4571999"/>
            <a:ext cx="1118508" cy="1118508"/>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1" name="Google Shape;21;p9"/>
          <p:cNvSpPr/>
          <p:nvPr/>
        </p:nvSpPr>
        <p:spPr>
          <a:xfrm>
            <a:off x="1" y="5739492"/>
            <a:ext cx="1118508" cy="1118508"/>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22" name="Google Shape;22;p9"/>
          <p:cNvGrpSpPr/>
          <p:nvPr/>
        </p:nvGrpSpPr>
        <p:grpSpPr>
          <a:xfrm>
            <a:off x="8264427" y="-3419"/>
            <a:ext cx="3927573" cy="3165022"/>
            <a:chOff x="9857014" y="13834"/>
            <a:chExt cx="2334986" cy="1881641"/>
          </a:xfrm>
        </p:grpSpPr>
        <p:sp>
          <p:nvSpPr>
            <p:cNvPr id="23" name="Google Shape;23;p9"/>
            <p:cNvSpPr/>
            <p:nvPr/>
          </p:nvSpPr>
          <p:spPr>
            <a:xfrm rot="-5400000">
              <a:off x="10667433"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4" name="Google Shape;24;p9"/>
            <p:cNvSpPr/>
            <p:nvPr/>
          </p:nvSpPr>
          <p:spPr>
            <a:xfrm rot="5400000" flipH="1">
              <a:off x="9499940"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25" name="Google Shape;25;p9"/>
          <p:cNvSpPr/>
          <p:nvPr/>
        </p:nvSpPr>
        <p:spPr>
          <a:xfrm>
            <a:off x="0" y="-1"/>
            <a:ext cx="1167493" cy="1167493"/>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6" name="Google Shape;26;p9"/>
          <p:cNvSpPr/>
          <p:nvPr/>
        </p:nvSpPr>
        <p:spPr>
          <a:xfrm>
            <a:off x="11024507" y="4580708"/>
            <a:ext cx="1167493" cy="2277292"/>
          </a:xfrm>
          <a:custGeom>
            <a:avLst/>
            <a:gdLst/>
            <a:ahLst/>
            <a:cxnLst/>
            <a:rect l="l" t="t" r="r" b="b"/>
            <a:pathLst>
              <a:path w="1167493" h="2272167" extrusionOk="0">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eam">
  <p:cSld name="Team">
    <p:spTree>
      <p:nvGrpSpPr>
        <p:cNvPr id="1" name="Shape 107"/>
        <p:cNvGrpSpPr/>
        <p:nvPr/>
      </p:nvGrpSpPr>
      <p:grpSpPr>
        <a:xfrm>
          <a:off x="0" y="0"/>
          <a:ext cx="0" cy="0"/>
          <a:chOff x="0" y="0"/>
          <a:chExt cx="0" cy="0"/>
        </a:xfrm>
      </p:grpSpPr>
      <p:sp>
        <p:nvSpPr>
          <p:cNvPr id="108" name="Google Shape;108;p18"/>
          <p:cNvSpPr/>
          <p:nvPr/>
        </p:nvSpPr>
        <p:spPr>
          <a:xfrm>
            <a:off x="0" y="-1664"/>
            <a:ext cx="9857012" cy="685966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9" name="Google Shape;109;p18"/>
          <p:cNvSpPr txBox="1">
            <a:spLocks noGrp="1"/>
          </p:cNvSpPr>
          <p:nvPr>
            <p:ph type="title"/>
          </p:nvPr>
        </p:nvSpPr>
        <p:spPr>
          <a:xfrm>
            <a:off x="750430" y="381000"/>
            <a:ext cx="8401624" cy="1325563"/>
          </a:xfrm>
          <a:prstGeom prst="rect">
            <a:avLst/>
          </a:prstGeom>
          <a:noFill/>
          <a:ln>
            <a:noFill/>
          </a:ln>
        </p:spPr>
        <p:txBody>
          <a:bodyPr spcFirstLastPara="1" wrap="square" lIns="0"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8"/>
          <p:cNvSpPr>
            <a:spLocks noGrp="1"/>
          </p:cNvSpPr>
          <p:nvPr>
            <p:ph type="pic" idx="2"/>
          </p:nvPr>
        </p:nvSpPr>
        <p:spPr>
          <a:xfrm>
            <a:off x="750429" y="2227758"/>
            <a:ext cx="1200374" cy="1201242"/>
          </a:xfrm>
          <a:prstGeom prst="rect">
            <a:avLst/>
          </a:prstGeom>
          <a:noFill/>
          <a:ln>
            <a:noFill/>
          </a:ln>
        </p:spPr>
      </p:sp>
      <p:sp>
        <p:nvSpPr>
          <p:cNvPr id="111" name="Google Shape;111;p18"/>
          <p:cNvSpPr txBox="1">
            <a:spLocks noGrp="1"/>
          </p:cNvSpPr>
          <p:nvPr>
            <p:ph type="body" idx="1"/>
          </p:nvPr>
        </p:nvSpPr>
        <p:spPr>
          <a:xfrm>
            <a:off x="2123351" y="2426400"/>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2" name="Google Shape;112;p18"/>
          <p:cNvSpPr txBox="1">
            <a:spLocks noGrp="1"/>
          </p:cNvSpPr>
          <p:nvPr>
            <p:ph type="body" idx="3"/>
          </p:nvPr>
        </p:nvSpPr>
        <p:spPr>
          <a:xfrm>
            <a:off x="2123350" y="2811646"/>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3" name="Google Shape;113;p18"/>
          <p:cNvSpPr>
            <a:spLocks noGrp="1"/>
          </p:cNvSpPr>
          <p:nvPr>
            <p:ph type="pic" idx="4"/>
          </p:nvPr>
        </p:nvSpPr>
        <p:spPr>
          <a:xfrm>
            <a:off x="5495813" y="2227758"/>
            <a:ext cx="1200374" cy="1201242"/>
          </a:xfrm>
          <a:prstGeom prst="rect">
            <a:avLst/>
          </a:prstGeom>
          <a:noFill/>
          <a:ln>
            <a:noFill/>
          </a:ln>
        </p:spPr>
      </p:sp>
      <p:sp>
        <p:nvSpPr>
          <p:cNvPr id="114" name="Google Shape;114;p18"/>
          <p:cNvSpPr txBox="1">
            <a:spLocks noGrp="1"/>
          </p:cNvSpPr>
          <p:nvPr>
            <p:ph type="body" idx="5"/>
          </p:nvPr>
        </p:nvSpPr>
        <p:spPr>
          <a:xfrm>
            <a:off x="6870817" y="242256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5" name="Google Shape;115;p18"/>
          <p:cNvSpPr txBox="1">
            <a:spLocks noGrp="1"/>
          </p:cNvSpPr>
          <p:nvPr>
            <p:ph type="body" idx="6"/>
          </p:nvPr>
        </p:nvSpPr>
        <p:spPr>
          <a:xfrm>
            <a:off x="6870816" y="280781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6" name="Google Shape;116;p18"/>
          <p:cNvSpPr>
            <a:spLocks noGrp="1"/>
          </p:cNvSpPr>
          <p:nvPr>
            <p:ph type="pic" idx="7"/>
          </p:nvPr>
        </p:nvSpPr>
        <p:spPr>
          <a:xfrm>
            <a:off x="750429" y="4254273"/>
            <a:ext cx="1200374" cy="1201242"/>
          </a:xfrm>
          <a:prstGeom prst="rect">
            <a:avLst/>
          </a:prstGeom>
          <a:noFill/>
          <a:ln>
            <a:noFill/>
          </a:ln>
        </p:spPr>
      </p:sp>
      <p:sp>
        <p:nvSpPr>
          <p:cNvPr id="117" name="Google Shape;117;p18"/>
          <p:cNvSpPr txBox="1">
            <a:spLocks noGrp="1"/>
          </p:cNvSpPr>
          <p:nvPr>
            <p:ph type="body" idx="8"/>
          </p:nvPr>
        </p:nvSpPr>
        <p:spPr>
          <a:xfrm>
            <a:off x="2123351" y="4498793"/>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8" name="Google Shape;118;p18"/>
          <p:cNvSpPr txBox="1">
            <a:spLocks noGrp="1"/>
          </p:cNvSpPr>
          <p:nvPr>
            <p:ph type="body" idx="9"/>
          </p:nvPr>
        </p:nvSpPr>
        <p:spPr>
          <a:xfrm>
            <a:off x="2123350" y="4884039"/>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9" name="Google Shape;119;p18"/>
          <p:cNvSpPr>
            <a:spLocks noGrp="1"/>
          </p:cNvSpPr>
          <p:nvPr>
            <p:ph type="pic" idx="13"/>
          </p:nvPr>
        </p:nvSpPr>
        <p:spPr>
          <a:xfrm>
            <a:off x="5495813" y="4254273"/>
            <a:ext cx="1200374" cy="1201242"/>
          </a:xfrm>
          <a:prstGeom prst="rect">
            <a:avLst/>
          </a:prstGeom>
          <a:noFill/>
          <a:ln>
            <a:noFill/>
          </a:ln>
        </p:spPr>
      </p:sp>
      <p:sp>
        <p:nvSpPr>
          <p:cNvPr id="120" name="Google Shape;120;p18"/>
          <p:cNvSpPr txBox="1">
            <a:spLocks noGrp="1"/>
          </p:cNvSpPr>
          <p:nvPr>
            <p:ph type="body" idx="14"/>
          </p:nvPr>
        </p:nvSpPr>
        <p:spPr>
          <a:xfrm>
            <a:off x="6870817" y="4498793"/>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1" name="Google Shape;121;p18"/>
          <p:cNvSpPr txBox="1">
            <a:spLocks noGrp="1"/>
          </p:cNvSpPr>
          <p:nvPr>
            <p:ph type="body" idx="15"/>
          </p:nvPr>
        </p:nvSpPr>
        <p:spPr>
          <a:xfrm>
            <a:off x="6870816" y="4884039"/>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2" name="Google Shape;122;p18"/>
          <p:cNvSpPr txBox="1">
            <a:spLocks noGrp="1"/>
          </p:cNvSpPr>
          <p:nvPr>
            <p:ph type="dt" idx="10"/>
          </p:nvPr>
        </p:nvSpPr>
        <p:spPr>
          <a:xfrm>
            <a:off x="381000" y="6356350"/>
            <a:ext cx="15698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18"/>
          <p:cNvSpPr txBox="1">
            <a:spLocks noGrp="1"/>
          </p:cNvSpPr>
          <p:nvPr>
            <p:ph type="ftr" idx="11"/>
          </p:nvPr>
        </p:nvSpPr>
        <p:spPr>
          <a:xfrm>
            <a:off x="2871106"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18"/>
          <p:cNvSpPr txBox="1">
            <a:spLocks noGrp="1"/>
          </p:cNvSpPr>
          <p:nvPr>
            <p:ph type="sldNum" idx="12"/>
          </p:nvPr>
        </p:nvSpPr>
        <p:spPr>
          <a:xfrm>
            <a:off x="8332334" y="6356350"/>
            <a:ext cx="116749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25" name="Google Shape;125;p18"/>
          <p:cNvSpPr/>
          <p:nvPr/>
        </p:nvSpPr>
        <p:spPr>
          <a:xfrm rot="5400000" flipH="1">
            <a:off x="9499940" y="355410"/>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6" name="Google Shape;126;p18"/>
          <p:cNvSpPr/>
          <p:nvPr/>
        </p:nvSpPr>
        <p:spPr>
          <a:xfrm flipH="1">
            <a:off x="10866436" y="1879977"/>
            <a:ext cx="1325563" cy="1325563"/>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7" name="Google Shape;127;p18"/>
          <p:cNvSpPr/>
          <p:nvPr/>
        </p:nvSpPr>
        <p:spPr>
          <a:xfrm>
            <a:off x="11024507" y="-1664"/>
            <a:ext cx="1167494" cy="1881641"/>
          </a:xfrm>
          <a:custGeom>
            <a:avLst/>
            <a:gdLst/>
            <a:ahLst/>
            <a:cxnLst/>
            <a:rect l="l" t="t" r="r" b="b"/>
            <a:pathLst>
              <a:path w="1167494" h="1881641" extrusionOk="0">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8" name="Google Shape;128;p18"/>
          <p:cNvSpPr/>
          <p:nvPr/>
        </p:nvSpPr>
        <p:spPr>
          <a:xfrm>
            <a:off x="10334091" y="2737752"/>
            <a:ext cx="1380830" cy="138083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9" name="Google Shape;129;p18"/>
          <p:cNvSpPr/>
          <p:nvPr/>
        </p:nvSpPr>
        <p:spPr>
          <a:xfrm rot="-5400000" flipH="1">
            <a:off x="10667432" y="5333432"/>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0" name="Google Shape;130;p18"/>
          <p:cNvSpPr/>
          <p:nvPr/>
        </p:nvSpPr>
        <p:spPr>
          <a:xfrm rot="10800000" flipH="1">
            <a:off x="9857012" y="3651505"/>
            <a:ext cx="1325563" cy="1325563"/>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1" name="Google Shape;131;p18"/>
          <p:cNvSpPr/>
          <p:nvPr/>
        </p:nvSpPr>
        <p:spPr>
          <a:xfrm rot="10800000">
            <a:off x="9857013" y="4976359"/>
            <a:ext cx="1167494" cy="1881641"/>
          </a:xfrm>
          <a:custGeom>
            <a:avLst/>
            <a:gdLst/>
            <a:ahLst/>
            <a:cxnLst/>
            <a:rect l="l" t="t" r="r" b="b"/>
            <a:pathLst>
              <a:path w="1167494" h="1881641" extrusionOk="0">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Whole team">
  <p:cSld name="Whole team">
    <p:bg>
      <p:bgPr>
        <a:solidFill>
          <a:schemeClr val="accent2"/>
        </a:solidFill>
        <a:effectLst/>
      </p:bgPr>
    </p:bg>
    <p:spTree>
      <p:nvGrpSpPr>
        <p:cNvPr id="1" name="Shape 132"/>
        <p:cNvGrpSpPr/>
        <p:nvPr/>
      </p:nvGrpSpPr>
      <p:grpSpPr>
        <a:xfrm>
          <a:off x="0" y="0"/>
          <a:ext cx="0" cy="0"/>
          <a:chOff x="0" y="0"/>
          <a:chExt cx="0" cy="0"/>
        </a:xfrm>
      </p:grpSpPr>
      <p:sp>
        <p:nvSpPr>
          <p:cNvPr id="133" name="Google Shape;133;p19"/>
          <p:cNvSpPr txBox="1">
            <a:spLocks noGrp="1"/>
          </p:cNvSpPr>
          <p:nvPr>
            <p:ph type="title"/>
          </p:nvPr>
        </p:nvSpPr>
        <p:spPr>
          <a:xfrm>
            <a:off x="750430" y="381000"/>
            <a:ext cx="10678142" cy="1325563"/>
          </a:xfrm>
          <a:prstGeom prst="rect">
            <a:avLst/>
          </a:prstGeom>
          <a:noFill/>
          <a:ln>
            <a:noFill/>
          </a:ln>
        </p:spPr>
        <p:txBody>
          <a:bodyPr spcFirstLastPara="1" wrap="square" lIns="0"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4" name="Google Shape;134;p19"/>
          <p:cNvSpPr>
            <a:spLocks noGrp="1"/>
          </p:cNvSpPr>
          <p:nvPr>
            <p:ph type="pic" idx="2"/>
          </p:nvPr>
        </p:nvSpPr>
        <p:spPr>
          <a:xfrm>
            <a:off x="750429" y="2068734"/>
            <a:ext cx="904987" cy="905641"/>
          </a:xfrm>
          <a:prstGeom prst="rect">
            <a:avLst/>
          </a:prstGeom>
          <a:noFill/>
          <a:ln>
            <a:noFill/>
          </a:ln>
        </p:spPr>
      </p:sp>
      <p:sp>
        <p:nvSpPr>
          <p:cNvPr id="135" name="Google Shape;135;p19"/>
          <p:cNvSpPr txBox="1">
            <a:spLocks noGrp="1"/>
          </p:cNvSpPr>
          <p:nvPr>
            <p:ph type="body" idx="1"/>
          </p:nvPr>
        </p:nvSpPr>
        <p:spPr>
          <a:xfrm>
            <a:off x="750430"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6" name="Google Shape;136;p19"/>
          <p:cNvSpPr txBox="1">
            <a:spLocks noGrp="1"/>
          </p:cNvSpPr>
          <p:nvPr>
            <p:ph type="body" idx="3"/>
          </p:nvPr>
        </p:nvSpPr>
        <p:spPr>
          <a:xfrm>
            <a:off x="750429"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7" name="Google Shape;137;p19"/>
          <p:cNvSpPr>
            <a:spLocks noGrp="1"/>
          </p:cNvSpPr>
          <p:nvPr>
            <p:ph type="pic" idx="4"/>
          </p:nvPr>
        </p:nvSpPr>
        <p:spPr>
          <a:xfrm>
            <a:off x="3549397" y="2068734"/>
            <a:ext cx="904987" cy="905641"/>
          </a:xfrm>
          <a:prstGeom prst="rect">
            <a:avLst/>
          </a:prstGeom>
          <a:noFill/>
          <a:ln>
            <a:noFill/>
          </a:ln>
        </p:spPr>
      </p:sp>
      <p:sp>
        <p:nvSpPr>
          <p:cNvPr id="138" name="Google Shape;138;p19"/>
          <p:cNvSpPr txBox="1">
            <a:spLocks noGrp="1"/>
          </p:cNvSpPr>
          <p:nvPr>
            <p:ph type="body" idx="5"/>
          </p:nvPr>
        </p:nvSpPr>
        <p:spPr>
          <a:xfrm>
            <a:off x="3549398"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9" name="Google Shape;139;p19"/>
          <p:cNvSpPr txBox="1">
            <a:spLocks noGrp="1"/>
          </p:cNvSpPr>
          <p:nvPr>
            <p:ph type="body" idx="6"/>
          </p:nvPr>
        </p:nvSpPr>
        <p:spPr>
          <a:xfrm>
            <a:off x="3549397"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0" name="Google Shape;140;p19"/>
          <p:cNvSpPr>
            <a:spLocks noGrp="1"/>
          </p:cNvSpPr>
          <p:nvPr>
            <p:ph type="pic" idx="7"/>
          </p:nvPr>
        </p:nvSpPr>
        <p:spPr>
          <a:xfrm>
            <a:off x="6348367" y="2068734"/>
            <a:ext cx="904987" cy="905641"/>
          </a:xfrm>
          <a:prstGeom prst="rect">
            <a:avLst/>
          </a:prstGeom>
          <a:noFill/>
          <a:ln>
            <a:noFill/>
          </a:ln>
        </p:spPr>
      </p:sp>
      <p:sp>
        <p:nvSpPr>
          <p:cNvPr id="141" name="Google Shape;141;p19"/>
          <p:cNvSpPr txBox="1">
            <a:spLocks noGrp="1"/>
          </p:cNvSpPr>
          <p:nvPr>
            <p:ph type="body" idx="8"/>
          </p:nvPr>
        </p:nvSpPr>
        <p:spPr>
          <a:xfrm>
            <a:off x="6348368"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2" name="Google Shape;142;p19"/>
          <p:cNvSpPr txBox="1">
            <a:spLocks noGrp="1"/>
          </p:cNvSpPr>
          <p:nvPr>
            <p:ph type="body" idx="9"/>
          </p:nvPr>
        </p:nvSpPr>
        <p:spPr>
          <a:xfrm>
            <a:off x="6348367"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3" name="Google Shape;143;p19"/>
          <p:cNvSpPr>
            <a:spLocks noGrp="1"/>
          </p:cNvSpPr>
          <p:nvPr>
            <p:ph type="pic" idx="13"/>
          </p:nvPr>
        </p:nvSpPr>
        <p:spPr>
          <a:xfrm>
            <a:off x="9147335" y="2068734"/>
            <a:ext cx="904987" cy="905641"/>
          </a:xfrm>
          <a:prstGeom prst="rect">
            <a:avLst/>
          </a:prstGeom>
          <a:noFill/>
          <a:ln>
            <a:noFill/>
          </a:ln>
        </p:spPr>
      </p:sp>
      <p:sp>
        <p:nvSpPr>
          <p:cNvPr id="144" name="Google Shape;144;p19"/>
          <p:cNvSpPr txBox="1">
            <a:spLocks noGrp="1"/>
          </p:cNvSpPr>
          <p:nvPr>
            <p:ph type="body" idx="14"/>
          </p:nvPr>
        </p:nvSpPr>
        <p:spPr>
          <a:xfrm>
            <a:off x="9147336"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5" name="Google Shape;145;p19"/>
          <p:cNvSpPr txBox="1">
            <a:spLocks noGrp="1"/>
          </p:cNvSpPr>
          <p:nvPr>
            <p:ph type="body" idx="15"/>
          </p:nvPr>
        </p:nvSpPr>
        <p:spPr>
          <a:xfrm>
            <a:off x="9147335"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6" name="Google Shape;146;p19"/>
          <p:cNvSpPr>
            <a:spLocks noGrp="1"/>
          </p:cNvSpPr>
          <p:nvPr>
            <p:ph type="pic" idx="16"/>
          </p:nvPr>
        </p:nvSpPr>
        <p:spPr>
          <a:xfrm>
            <a:off x="750429" y="4118551"/>
            <a:ext cx="904987" cy="905641"/>
          </a:xfrm>
          <a:prstGeom prst="rect">
            <a:avLst/>
          </a:prstGeom>
          <a:noFill/>
          <a:ln>
            <a:noFill/>
          </a:ln>
        </p:spPr>
      </p:sp>
      <p:sp>
        <p:nvSpPr>
          <p:cNvPr id="147" name="Google Shape;147;p19"/>
          <p:cNvSpPr txBox="1">
            <a:spLocks noGrp="1"/>
          </p:cNvSpPr>
          <p:nvPr>
            <p:ph type="body" idx="17"/>
          </p:nvPr>
        </p:nvSpPr>
        <p:spPr>
          <a:xfrm>
            <a:off x="750430"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8" name="Google Shape;148;p19"/>
          <p:cNvSpPr txBox="1">
            <a:spLocks noGrp="1"/>
          </p:cNvSpPr>
          <p:nvPr>
            <p:ph type="body" idx="18"/>
          </p:nvPr>
        </p:nvSpPr>
        <p:spPr>
          <a:xfrm>
            <a:off x="750429"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9" name="Google Shape;149;p19"/>
          <p:cNvSpPr>
            <a:spLocks noGrp="1"/>
          </p:cNvSpPr>
          <p:nvPr>
            <p:ph type="pic" idx="19"/>
          </p:nvPr>
        </p:nvSpPr>
        <p:spPr>
          <a:xfrm>
            <a:off x="3549397" y="4118551"/>
            <a:ext cx="904987" cy="905641"/>
          </a:xfrm>
          <a:prstGeom prst="rect">
            <a:avLst/>
          </a:prstGeom>
          <a:noFill/>
          <a:ln>
            <a:noFill/>
          </a:ln>
        </p:spPr>
      </p:sp>
      <p:sp>
        <p:nvSpPr>
          <p:cNvPr id="150" name="Google Shape;150;p19"/>
          <p:cNvSpPr txBox="1">
            <a:spLocks noGrp="1"/>
          </p:cNvSpPr>
          <p:nvPr>
            <p:ph type="body" idx="20"/>
          </p:nvPr>
        </p:nvSpPr>
        <p:spPr>
          <a:xfrm>
            <a:off x="3549398"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1" name="Google Shape;151;p19"/>
          <p:cNvSpPr txBox="1">
            <a:spLocks noGrp="1"/>
          </p:cNvSpPr>
          <p:nvPr>
            <p:ph type="body" idx="21"/>
          </p:nvPr>
        </p:nvSpPr>
        <p:spPr>
          <a:xfrm>
            <a:off x="3549397"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2" name="Google Shape;152;p19"/>
          <p:cNvSpPr>
            <a:spLocks noGrp="1"/>
          </p:cNvSpPr>
          <p:nvPr>
            <p:ph type="pic" idx="22"/>
          </p:nvPr>
        </p:nvSpPr>
        <p:spPr>
          <a:xfrm>
            <a:off x="6348367" y="4118551"/>
            <a:ext cx="904987" cy="905641"/>
          </a:xfrm>
          <a:prstGeom prst="rect">
            <a:avLst/>
          </a:prstGeom>
          <a:noFill/>
          <a:ln>
            <a:noFill/>
          </a:ln>
        </p:spPr>
      </p:sp>
      <p:sp>
        <p:nvSpPr>
          <p:cNvPr id="153" name="Google Shape;153;p19"/>
          <p:cNvSpPr txBox="1">
            <a:spLocks noGrp="1"/>
          </p:cNvSpPr>
          <p:nvPr>
            <p:ph type="body" idx="23"/>
          </p:nvPr>
        </p:nvSpPr>
        <p:spPr>
          <a:xfrm>
            <a:off x="6348368"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4" name="Google Shape;154;p19"/>
          <p:cNvSpPr txBox="1">
            <a:spLocks noGrp="1"/>
          </p:cNvSpPr>
          <p:nvPr>
            <p:ph type="body" idx="24"/>
          </p:nvPr>
        </p:nvSpPr>
        <p:spPr>
          <a:xfrm>
            <a:off x="6348367"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5" name="Google Shape;155;p19"/>
          <p:cNvSpPr>
            <a:spLocks noGrp="1"/>
          </p:cNvSpPr>
          <p:nvPr>
            <p:ph type="pic" idx="25"/>
          </p:nvPr>
        </p:nvSpPr>
        <p:spPr>
          <a:xfrm>
            <a:off x="9147335" y="4118551"/>
            <a:ext cx="904987" cy="905641"/>
          </a:xfrm>
          <a:prstGeom prst="rect">
            <a:avLst/>
          </a:prstGeom>
          <a:noFill/>
          <a:ln>
            <a:noFill/>
          </a:ln>
        </p:spPr>
      </p:sp>
      <p:sp>
        <p:nvSpPr>
          <p:cNvPr id="156" name="Google Shape;156;p19"/>
          <p:cNvSpPr txBox="1">
            <a:spLocks noGrp="1"/>
          </p:cNvSpPr>
          <p:nvPr>
            <p:ph type="body" idx="26"/>
          </p:nvPr>
        </p:nvSpPr>
        <p:spPr>
          <a:xfrm>
            <a:off x="9147336"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7" name="Google Shape;157;p19"/>
          <p:cNvSpPr txBox="1">
            <a:spLocks noGrp="1"/>
          </p:cNvSpPr>
          <p:nvPr>
            <p:ph type="body" idx="27"/>
          </p:nvPr>
        </p:nvSpPr>
        <p:spPr>
          <a:xfrm>
            <a:off x="9147335"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8" name="Google Shape;158;p19"/>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19"/>
          <p:cNvSpPr txBox="1">
            <a:spLocks noGrp="1"/>
          </p:cNvSpPr>
          <p:nvPr>
            <p:ph type="sldNum" idx="12"/>
          </p:nvPr>
        </p:nvSpPr>
        <p:spPr>
          <a:xfrm>
            <a:off x="90678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meline">
  <p:cSld name="Timeline">
    <p:bg>
      <p:bgPr>
        <a:solidFill>
          <a:schemeClr val="accent1"/>
        </a:solidFill>
        <a:effectLst/>
      </p:bgPr>
    </p:bg>
    <p:spTree>
      <p:nvGrpSpPr>
        <p:cNvPr id="1" name="Shape 161"/>
        <p:cNvGrpSpPr/>
        <p:nvPr/>
      </p:nvGrpSpPr>
      <p:grpSpPr>
        <a:xfrm>
          <a:off x="0" y="0"/>
          <a:ext cx="0" cy="0"/>
          <a:chOff x="0" y="0"/>
          <a:chExt cx="0" cy="0"/>
        </a:xfrm>
      </p:grpSpPr>
      <p:sp>
        <p:nvSpPr>
          <p:cNvPr id="162" name="Google Shape;162;p20"/>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3" name="Google Shape;163;p20"/>
          <p:cNvSpPr/>
          <p:nvPr/>
        </p:nvSpPr>
        <p:spPr>
          <a:xfrm rot="5400000" flipH="1">
            <a:off x="1"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4" name="Google Shape;164;p20"/>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4800"/>
              <a:buFont typeface="Arial"/>
              <a:buNone/>
              <a:defRPr sz="4800" b="1">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5" name="Google Shape;165;p20"/>
          <p:cNvSpPr txBox="1">
            <a:spLocks noGrp="1"/>
          </p:cNvSpPr>
          <p:nvPr>
            <p:ph type="body" idx="1"/>
          </p:nvPr>
        </p:nvSpPr>
        <p:spPr>
          <a:xfrm>
            <a:off x="1167493" y="2087561"/>
            <a:ext cx="9779182" cy="33668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2800"/>
              <a:buNone/>
              <a:defRPr>
                <a:solidFill>
                  <a:schemeClr val="l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400"/>
              <a:buNone/>
              <a:defRPr>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2000"/>
              <a:buNone/>
              <a:defRPr>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800"/>
              <a:buNone/>
              <a:defRPr>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800"/>
              <a:buNone/>
              <a:defRPr>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6" name="Google Shape;166;p20"/>
          <p:cNvSpPr txBox="1">
            <a:spLocks noGrp="1"/>
          </p:cNvSpPr>
          <p:nvPr>
            <p:ph type="dt" idx="10"/>
          </p:nvPr>
        </p:nvSpPr>
        <p:spPr>
          <a:xfrm>
            <a:off x="381000" y="6356350"/>
            <a:ext cx="170101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8" name="Google Shape;168;p20"/>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3 Title and Content">
  <p:cSld name="3 Title and Content">
    <p:spTree>
      <p:nvGrpSpPr>
        <p:cNvPr id="1" name="Shape 169"/>
        <p:cNvGrpSpPr/>
        <p:nvPr/>
      </p:nvGrpSpPr>
      <p:grpSpPr>
        <a:xfrm>
          <a:off x="0" y="0"/>
          <a:ext cx="0" cy="0"/>
          <a:chOff x="0" y="0"/>
          <a:chExt cx="0" cy="0"/>
        </a:xfrm>
      </p:grpSpPr>
      <p:sp>
        <p:nvSpPr>
          <p:cNvPr id="170" name="Google Shape;170;p21"/>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1" name="Google Shape;171;p21"/>
          <p:cNvSpPr txBox="1">
            <a:spLocks noGrp="1"/>
          </p:cNvSpPr>
          <p:nvPr>
            <p:ph type="body" idx="1"/>
          </p:nvPr>
        </p:nvSpPr>
        <p:spPr>
          <a:xfrm>
            <a:off x="1167491" y="2526318"/>
            <a:ext cx="3218688"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2" name="Google Shape;172;p21"/>
          <p:cNvSpPr/>
          <p:nvPr/>
        </p:nvSpPr>
        <p:spPr>
          <a:xfrm rot="5400000">
            <a:off x="8580896" y="0"/>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3" name="Google Shape;173;p21"/>
          <p:cNvSpPr/>
          <p:nvPr/>
        </p:nvSpPr>
        <p:spPr>
          <a:xfrm>
            <a:off x="-2364"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4" name="Google Shape;174;p21"/>
          <p:cNvSpPr/>
          <p:nvPr/>
        </p:nvSpPr>
        <p:spPr>
          <a:xfrm rot="5400000" flipH="1">
            <a:off x="11258144" y="5924144"/>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75" name="Google Shape;175;p21"/>
          <p:cNvGrpSpPr/>
          <p:nvPr/>
        </p:nvGrpSpPr>
        <p:grpSpPr>
          <a:xfrm>
            <a:off x="2587417" y="5590903"/>
            <a:ext cx="1572380" cy="1267097"/>
            <a:chOff x="7413403" y="4976359"/>
            <a:chExt cx="2334986" cy="1881641"/>
          </a:xfrm>
        </p:grpSpPr>
        <p:sp>
          <p:nvSpPr>
            <p:cNvPr id="176" name="Google Shape;176;p21"/>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7" name="Google Shape;177;p21"/>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178" name="Google Shape;178;p21"/>
          <p:cNvSpPr txBox="1">
            <a:spLocks noGrp="1"/>
          </p:cNvSpPr>
          <p:nvPr>
            <p:ph type="dt" idx="10"/>
          </p:nvPr>
        </p:nvSpPr>
        <p:spPr>
          <a:xfrm>
            <a:off x="381000" y="6356350"/>
            <a:ext cx="176711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9" name="Google Shape;179;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0" name="Google Shape;180;p21"/>
          <p:cNvSpPr txBox="1">
            <a:spLocks noGrp="1"/>
          </p:cNvSpPr>
          <p:nvPr>
            <p:ph type="body" idx="2"/>
          </p:nvPr>
        </p:nvSpPr>
        <p:spPr>
          <a:xfrm>
            <a:off x="4683787" y="2526318"/>
            <a:ext cx="3173279"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1" name="Google Shape;181;p21"/>
          <p:cNvSpPr txBox="1">
            <a:spLocks noGrp="1"/>
          </p:cNvSpPr>
          <p:nvPr>
            <p:ph type="body" idx="3"/>
          </p:nvPr>
        </p:nvSpPr>
        <p:spPr>
          <a:xfrm>
            <a:off x="1167493" y="2003804"/>
            <a:ext cx="3173278"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2" name="Google Shape;182;p21"/>
          <p:cNvSpPr txBox="1">
            <a:spLocks noGrp="1"/>
          </p:cNvSpPr>
          <p:nvPr>
            <p:ph type="body" idx="4"/>
          </p:nvPr>
        </p:nvSpPr>
        <p:spPr>
          <a:xfrm>
            <a:off x="4683788" y="2003804"/>
            <a:ext cx="3173278"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3" name="Google Shape;183;p21"/>
          <p:cNvSpPr txBox="1">
            <a:spLocks noGrp="1"/>
          </p:cNvSpPr>
          <p:nvPr>
            <p:ph type="body" idx="5"/>
          </p:nvPr>
        </p:nvSpPr>
        <p:spPr>
          <a:xfrm>
            <a:off x="8200082" y="2526318"/>
            <a:ext cx="3173279"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4" name="Google Shape;184;p21"/>
          <p:cNvSpPr txBox="1">
            <a:spLocks noGrp="1"/>
          </p:cNvSpPr>
          <p:nvPr>
            <p:ph type="body" idx="6"/>
          </p:nvPr>
        </p:nvSpPr>
        <p:spPr>
          <a:xfrm>
            <a:off x="8200083" y="2003804"/>
            <a:ext cx="3173278"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5" name="Google Shape;185;p21"/>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p:cSld name="Section Header">
    <p:bg>
      <p:bgPr>
        <a:solidFill>
          <a:schemeClr val="accent2"/>
        </a:solidFill>
        <a:effectLst/>
      </p:bgPr>
    </p:bg>
    <p:spTree>
      <p:nvGrpSpPr>
        <p:cNvPr id="1" name="Shape 27"/>
        <p:cNvGrpSpPr/>
        <p:nvPr/>
      </p:nvGrpSpPr>
      <p:grpSpPr>
        <a:xfrm>
          <a:off x="0" y="0"/>
          <a:ext cx="0" cy="0"/>
          <a:chOff x="0" y="0"/>
          <a:chExt cx="0" cy="0"/>
        </a:xfrm>
      </p:grpSpPr>
      <p:sp>
        <p:nvSpPr>
          <p:cNvPr id="28" name="Google Shape;28;p10"/>
          <p:cNvSpPr/>
          <p:nvPr/>
        </p:nvSpPr>
        <p:spPr>
          <a:xfrm>
            <a:off x="0" y="2286002"/>
            <a:ext cx="12208822" cy="4572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9" name="Google Shape;29;p10"/>
          <p:cNvSpPr/>
          <p:nvPr/>
        </p:nvSpPr>
        <p:spPr>
          <a:xfrm flipH="1">
            <a:off x="8597718"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0" name="Google Shape;30;p10"/>
          <p:cNvSpPr/>
          <p:nvPr/>
        </p:nvSpPr>
        <p:spPr>
          <a:xfrm>
            <a:off x="1" y="0"/>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1" name="Google Shape;31;p10"/>
          <p:cNvSpPr/>
          <p:nvPr/>
        </p:nvSpPr>
        <p:spPr>
          <a:xfrm rot="-5400000">
            <a:off x="10344100" y="438098"/>
            <a:ext cx="2285999" cy="1409801"/>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2" name="Google Shape;32;p10"/>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0"/>
          <p:cNvSpPr txBox="1">
            <a:spLocks noGrp="1"/>
          </p:cNvSpPr>
          <p:nvPr>
            <p:ph type="body" idx="1"/>
          </p:nvPr>
        </p:nvSpPr>
        <p:spPr>
          <a:xfrm>
            <a:off x="1167492" y="2653167"/>
            <a:ext cx="9779183" cy="3436483"/>
          </a:xfrm>
          <a:prstGeom prst="rect">
            <a:avLst/>
          </a:prstGeom>
          <a:noFill/>
          <a:ln>
            <a:noFill/>
          </a:ln>
        </p:spPr>
        <p:txBody>
          <a:bodyPr spcFirstLastPara="1" wrap="square" lIns="91425" tIns="45700" rIns="91425" bIns="45700" anchor="t" anchorCtr="0">
            <a:noAutofit/>
          </a:bodyPr>
          <a:lstStyle>
            <a:lvl1pPr marL="457200" lvl="0" indent="-228600" algn="l">
              <a:lnSpc>
                <a:spcPct val="150000"/>
              </a:lnSpc>
              <a:spcBef>
                <a:spcPts val="1000"/>
              </a:spcBef>
              <a:spcAft>
                <a:spcPts val="0"/>
              </a:spcAft>
              <a:buClr>
                <a:schemeClr val="lt1"/>
              </a:buClr>
              <a:buSzPts val="2400"/>
              <a:buNone/>
              <a:defRPr sz="2400">
                <a:solidFill>
                  <a:schemeClr val="lt1"/>
                </a:solidFill>
                <a:latin typeface="Arial"/>
                <a:ea typeface="Arial"/>
                <a:cs typeface="Arial"/>
                <a:sym typeface="Aria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10"/>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0"/>
          <p:cNvSpPr txBox="1">
            <a:spLocks noGrp="1"/>
          </p:cNvSpPr>
          <p:nvPr>
            <p:ph type="sldNum" idx="12"/>
          </p:nvPr>
        </p:nvSpPr>
        <p:spPr>
          <a:xfrm>
            <a:off x="10206318" y="6356350"/>
            <a:ext cx="160468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3"/>
                </a:solidFill>
                <a:latin typeface="Arial"/>
                <a:ea typeface="Arial"/>
                <a:cs typeface="Arial"/>
                <a:sym typeface="Arial"/>
              </a:defRPr>
            </a:lvl1pPr>
            <a:lvl2pPr marL="0" lvl="1" indent="0" algn="r">
              <a:spcBef>
                <a:spcPts val="0"/>
              </a:spcBef>
              <a:buNone/>
              <a:defRPr sz="1200" b="0" i="0" u="none" strike="noStrike" cap="none">
                <a:solidFill>
                  <a:schemeClr val="accent3"/>
                </a:solidFill>
                <a:latin typeface="Arial"/>
                <a:ea typeface="Arial"/>
                <a:cs typeface="Arial"/>
                <a:sym typeface="Arial"/>
              </a:defRPr>
            </a:lvl2pPr>
            <a:lvl3pPr marL="0" lvl="2" indent="0" algn="r">
              <a:spcBef>
                <a:spcPts val="0"/>
              </a:spcBef>
              <a:buNone/>
              <a:defRPr sz="1200" b="0" i="0" u="none" strike="noStrike" cap="none">
                <a:solidFill>
                  <a:schemeClr val="accent3"/>
                </a:solidFill>
                <a:latin typeface="Arial"/>
                <a:ea typeface="Arial"/>
                <a:cs typeface="Arial"/>
                <a:sym typeface="Arial"/>
              </a:defRPr>
            </a:lvl3pPr>
            <a:lvl4pPr marL="0" lvl="3" indent="0" algn="r">
              <a:spcBef>
                <a:spcPts val="0"/>
              </a:spcBef>
              <a:buNone/>
              <a:defRPr sz="1200" b="0" i="0" u="none" strike="noStrike" cap="none">
                <a:solidFill>
                  <a:schemeClr val="accent3"/>
                </a:solidFill>
                <a:latin typeface="Arial"/>
                <a:ea typeface="Arial"/>
                <a:cs typeface="Arial"/>
                <a:sym typeface="Arial"/>
              </a:defRPr>
            </a:lvl4pPr>
            <a:lvl5pPr marL="0" lvl="4" indent="0" algn="r">
              <a:spcBef>
                <a:spcPts val="0"/>
              </a:spcBef>
              <a:buNone/>
              <a:defRPr sz="1200" b="0" i="0" u="none" strike="noStrike" cap="none">
                <a:solidFill>
                  <a:schemeClr val="accent3"/>
                </a:solidFill>
                <a:latin typeface="Arial"/>
                <a:ea typeface="Arial"/>
                <a:cs typeface="Arial"/>
                <a:sym typeface="Arial"/>
              </a:defRPr>
            </a:lvl5pPr>
            <a:lvl6pPr marL="0" lvl="5" indent="0" algn="r">
              <a:spcBef>
                <a:spcPts val="0"/>
              </a:spcBef>
              <a:buNone/>
              <a:defRPr sz="1200" b="0" i="0" u="none" strike="noStrike" cap="none">
                <a:solidFill>
                  <a:schemeClr val="accent3"/>
                </a:solidFill>
                <a:latin typeface="Arial"/>
                <a:ea typeface="Arial"/>
                <a:cs typeface="Arial"/>
                <a:sym typeface="Arial"/>
              </a:defRPr>
            </a:lvl6pPr>
            <a:lvl7pPr marL="0" lvl="6" indent="0" algn="r">
              <a:spcBef>
                <a:spcPts val="0"/>
              </a:spcBef>
              <a:buNone/>
              <a:defRPr sz="1200" b="0" i="0" u="none" strike="noStrike" cap="none">
                <a:solidFill>
                  <a:schemeClr val="accent3"/>
                </a:solidFill>
                <a:latin typeface="Arial"/>
                <a:ea typeface="Arial"/>
                <a:cs typeface="Arial"/>
                <a:sym typeface="Arial"/>
              </a:defRPr>
            </a:lvl7pPr>
            <a:lvl8pPr marL="0" lvl="7" indent="0" algn="r">
              <a:spcBef>
                <a:spcPts val="0"/>
              </a:spcBef>
              <a:buNone/>
              <a:defRPr sz="1200" b="0" i="0" u="none" strike="noStrike" cap="none">
                <a:solidFill>
                  <a:schemeClr val="accent3"/>
                </a:solidFill>
                <a:latin typeface="Arial"/>
                <a:ea typeface="Arial"/>
                <a:cs typeface="Arial"/>
                <a:sym typeface="Arial"/>
              </a:defRPr>
            </a:lvl8pPr>
            <a:lvl9pPr marL="0" lvl="8" indent="0" algn="r">
              <a:spcBef>
                <a:spcPts val="0"/>
              </a:spcBef>
              <a:buNone/>
              <a:defRPr sz="1200" b="0" i="0" u="none" strike="noStrike" cap="none">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2 Title and Content" type="obj">
  <p:cSld name="OBJECT">
    <p:spTree>
      <p:nvGrpSpPr>
        <p:cNvPr id="1" name="Shape 37"/>
        <p:cNvGrpSpPr/>
        <p:nvPr/>
      </p:nvGrpSpPr>
      <p:grpSpPr>
        <a:xfrm>
          <a:off x="0" y="0"/>
          <a:ext cx="0" cy="0"/>
          <a:chOff x="0" y="0"/>
          <a:chExt cx="0" cy="0"/>
        </a:xfrm>
      </p:grpSpPr>
      <p:sp>
        <p:nvSpPr>
          <p:cNvPr id="38" name="Google Shape;38;p11"/>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11"/>
          <p:cNvSpPr txBox="1">
            <a:spLocks noGrp="1"/>
          </p:cNvSpPr>
          <p:nvPr>
            <p:ph type="body" idx="1"/>
          </p:nvPr>
        </p:nvSpPr>
        <p:spPr>
          <a:xfrm>
            <a:off x="1167493" y="2528203"/>
            <a:ext cx="4663440"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1"/>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1" name="Google Shape;41;p11"/>
          <p:cNvSpPr/>
          <p:nvPr/>
        </p:nvSpPr>
        <p:spPr>
          <a:xfrm flipH="1">
            <a:off x="8580896"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2" name="Google Shape;42;p11"/>
          <p:cNvSpPr/>
          <p:nvPr/>
        </p:nvSpPr>
        <p:spPr>
          <a:xfrm>
            <a:off x="1" y="0"/>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43" name="Google Shape;43;p11"/>
          <p:cNvGrpSpPr/>
          <p:nvPr/>
        </p:nvGrpSpPr>
        <p:grpSpPr>
          <a:xfrm>
            <a:off x="8082092" y="5590903"/>
            <a:ext cx="1572380" cy="1267097"/>
            <a:chOff x="7413403" y="4976359"/>
            <a:chExt cx="2334986" cy="1881641"/>
          </a:xfrm>
        </p:grpSpPr>
        <p:sp>
          <p:nvSpPr>
            <p:cNvPr id="44" name="Google Shape;44;p11"/>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5" name="Google Shape;45;p11"/>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46" name="Google Shape;46;p11"/>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1"/>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2"/>
                </a:solidFill>
                <a:latin typeface="Arial"/>
                <a:ea typeface="Arial"/>
                <a:cs typeface="Arial"/>
                <a:sym typeface="Arial"/>
              </a:defRPr>
            </a:lvl1pPr>
            <a:lvl2pPr marL="0" lvl="1" indent="0" algn="r">
              <a:spcBef>
                <a:spcPts val="0"/>
              </a:spcBef>
              <a:buNone/>
              <a:defRPr sz="1200" b="0" i="0" u="none" strike="noStrike" cap="none">
                <a:solidFill>
                  <a:schemeClr val="accent2"/>
                </a:solidFill>
                <a:latin typeface="Arial"/>
                <a:ea typeface="Arial"/>
                <a:cs typeface="Arial"/>
                <a:sym typeface="Arial"/>
              </a:defRPr>
            </a:lvl2pPr>
            <a:lvl3pPr marL="0" lvl="2" indent="0" algn="r">
              <a:spcBef>
                <a:spcPts val="0"/>
              </a:spcBef>
              <a:buNone/>
              <a:defRPr sz="1200" b="0" i="0" u="none" strike="noStrike" cap="none">
                <a:solidFill>
                  <a:schemeClr val="accent2"/>
                </a:solidFill>
                <a:latin typeface="Arial"/>
                <a:ea typeface="Arial"/>
                <a:cs typeface="Arial"/>
                <a:sym typeface="Arial"/>
              </a:defRPr>
            </a:lvl3pPr>
            <a:lvl4pPr marL="0" lvl="3" indent="0" algn="r">
              <a:spcBef>
                <a:spcPts val="0"/>
              </a:spcBef>
              <a:buNone/>
              <a:defRPr sz="1200" b="0" i="0" u="none" strike="noStrike" cap="none">
                <a:solidFill>
                  <a:schemeClr val="accent2"/>
                </a:solidFill>
                <a:latin typeface="Arial"/>
                <a:ea typeface="Arial"/>
                <a:cs typeface="Arial"/>
                <a:sym typeface="Arial"/>
              </a:defRPr>
            </a:lvl4pPr>
            <a:lvl5pPr marL="0" lvl="4" indent="0" algn="r">
              <a:spcBef>
                <a:spcPts val="0"/>
              </a:spcBef>
              <a:buNone/>
              <a:defRPr sz="1200" b="0" i="0" u="none" strike="noStrike" cap="none">
                <a:solidFill>
                  <a:schemeClr val="accent2"/>
                </a:solidFill>
                <a:latin typeface="Arial"/>
                <a:ea typeface="Arial"/>
                <a:cs typeface="Arial"/>
                <a:sym typeface="Arial"/>
              </a:defRPr>
            </a:lvl5pPr>
            <a:lvl6pPr marL="0" lvl="5" indent="0" algn="r">
              <a:spcBef>
                <a:spcPts val="0"/>
              </a:spcBef>
              <a:buNone/>
              <a:defRPr sz="1200" b="0" i="0" u="none" strike="noStrike" cap="none">
                <a:solidFill>
                  <a:schemeClr val="accent2"/>
                </a:solidFill>
                <a:latin typeface="Arial"/>
                <a:ea typeface="Arial"/>
                <a:cs typeface="Arial"/>
                <a:sym typeface="Arial"/>
              </a:defRPr>
            </a:lvl6pPr>
            <a:lvl7pPr marL="0" lvl="6" indent="0" algn="r">
              <a:spcBef>
                <a:spcPts val="0"/>
              </a:spcBef>
              <a:buNone/>
              <a:defRPr sz="1200" b="0" i="0" u="none" strike="noStrike" cap="none">
                <a:solidFill>
                  <a:schemeClr val="accent2"/>
                </a:solidFill>
                <a:latin typeface="Arial"/>
                <a:ea typeface="Arial"/>
                <a:cs typeface="Arial"/>
                <a:sym typeface="Arial"/>
              </a:defRPr>
            </a:lvl7pPr>
            <a:lvl8pPr marL="0" lvl="7" indent="0" algn="r">
              <a:spcBef>
                <a:spcPts val="0"/>
              </a:spcBef>
              <a:buNone/>
              <a:defRPr sz="1200" b="0" i="0" u="none" strike="noStrike" cap="none">
                <a:solidFill>
                  <a:schemeClr val="accent2"/>
                </a:solidFill>
                <a:latin typeface="Arial"/>
                <a:ea typeface="Arial"/>
                <a:cs typeface="Arial"/>
                <a:sym typeface="Arial"/>
              </a:defRPr>
            </a:lvl8pPr>
            <a:lvl9pPr marL="0" lvl="8" indent="0" algn="r">
              <a:spcBef>
                <a:spcPts val="0"/>
              </a:spcBef>
              <a:buNone/>
              <a:defRPr sz="1200" b="0" i="0" u="none" strike="noStrike" cap="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49" name="Google Shape;49;p11"/>
          <p:cNvSpPr txBox="1">
            <a:spLocks noGrp="1"/>
          </p:cNvSpPr>
          <p:nvPr>
            <p:ph type="body" idx="2"/>
          </p:nvPr>
        </p:nvSpPr>
        <p:spPr>
          <a:xfrm>
            <a:off x="6283235" y="2528203"/>
            <a:ext cx="4663440"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1"/>
          <p:cNvSpPr txBox="1">
            <a:spLocks noGrp="1"/>
          </p:cNvSpPr>
          <p:nvPr>
            <p:ph type="body" idx="3"/>
          </p:nvPr>
        </p:nvSpPr>
        <p:spPr>
          <a:xfrm>
            <a:off x="1167493" y="2005689"/>
            <a:ext cx="4663440"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1"/>
          <p:cNvSpPr txBox="1">
            <a:spLocks noGrp="1"/>
          </p:cNvSpPr>
          <p:nvPr>
            <p:ph type="body" idx="4"/>
          </p:nvPr>
        </p:nvSpPr>
        <p:spPr>
          <a:xfrm>
            <a:off x="6283235" y="2005689"/>
            <a:ext cx="4663440"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d Slide">
  <p:cSld name="End Slide">
    <p:spTree>
      <p:nvGrpSpPr>
        <p:cNvPr id="1" name="Shape 52"/>
        <p:cNvGrpSpPr/>
        <p:nvPr/>
      </p:nvGrpSpPr>
      <p:grpSpPr>
        <a:xfrm>
          <a:off x="0" y="0"/>
          <a:ext cx="0" cy="0"/>
          <a:chOff x="0" y="0"/>
          <a:chExt cx="0" cy="0"/>
        </a:xfrm>
      </p:grpSpPr>
      <p:sp>
        <p:nvSpPr>
          <p:cNvPr id="53" name="Google Shape;53;p12"/>
          <p:cNvSpPr txBox="1">
            <a:spLocks noGrp="1"/>
          </p:cNvSpPr>
          <p:nvPr>
            <p:ph type="ctrTitle"/>
          </p:nvPr>
        </p:nvSpPr>
        <p:spPr>
          <a:xfrm>
            <a:off x="1167494" y="1122363"/>
            <a:ext cx="6220278"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Arial"/>
              <a:buNone/>
              <a:defRPr sz="60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12"/>
          <p:cNvSpPr txBox="1">
            <a:spLocks noGrp="1"/>
          </p:cNvSpPr>
          <p:nvPr>
            <p:ph type="subTitle" idx="1"/>
          </p:nvPr>
        </p:nvSpPr>
        <p:spPr>
          <a:xfrm>
            <a:off x="1167493" y="3602038"/>
            <a:ext cx="6220277" cy="2247219"/>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dk1"/>
              </a:buClr>
              <a:buSzPts val="2800"/>
              <a:buNone/>
              <a:defRPr sz="2800">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55" name="Google Shape;55;p12"/>
          <p:cNvSpPr/>
          <p:nvPr/>
        </p:nvSpPr>
        <p:spPr>
          <a:xfrm>
            <a:off x="8264426" y="0"/>
            <a:ext cx="3927574"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56" name="Google Shape;56;p12"/>
          <p:cNvGrpSpPr/>
          <p:nvPr/>
        </p:nvGrpSpPr>
        <p:grpSpPr>
          <a:xfrm>
            <a:off x="8264427" y="3685939"/>
            <a:ext cx="3927573" cy="3178856"/>
            <a:chOff x="9857014" y="13834"/>
            <a:chExt cx="2334986" cy="1881641"/>
          </a:xfrm>
        </p:grpSpPr>
        <p:sp>
          <p:nvSpPr>
            <p:cNvPr id="57" name="Google Shape;57;p12"/>
            <p:cNvSpPr/>
            <p:nvPr/>
          </p:nvSpPr>
          <p:spPr>
            <a:xfrm rot="-5400000">
              <a:off x="10667433"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8" name="Google Shape;58;p12"/>
            <p:cNvSpPr/>
            <p:nvPr/>
          </p:nvSpPr>
          <p:spPr>
            <a:xfrm rot="5400000" flipH="1">
              <a:off x="9499940"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59" name="Google Shape;59;p12"/>
          <p:cNvSpPr/>
          <p:nvPr/>
        </p:nvSpPr>
        <p:spPr>
          <a:xfrm>
            <a:off x="0" y="-1"/>
            <a:ext cx="1167493" cy="1167493"/>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0" name="Google Shape;60;p12"/>
          <p:cNvSpPr/>
          <p:nvPr/>
        </p:nvSpPr>
        <p:spPr>
          <a:xfrm>
            <a:off x="10228214" y="-1"/>
            <a:ext cx="1963787" cy="3178856"/>
          </a:xfrm>
          <a:custGeom>
            <a:avLst/>
            <a:gdLst/>
            <a:ahLst/>
            <a:cxnLst/>
            <a:rect l="l" t="t" r="r" b="b"/>
            <a:pathLst>
              <a:path w="1963787" h="3178856" extrusionOk="0">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3"/>
          <p:cNvSpPr txBox="1">
            <a:spLocks noGrp="1"/>
          </p:cNvSpPr>
          <p:nvPr>
            <p:ph type="body" idx="1"/>
          </p:nvPr>
        </p:nvSpPr>
        <p:spPr>
          <a:xfrm>
            <a:off x="1167493" y="2017467"/>
            <a:ext cx="9779182" cy="33668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atin typeface="Arial"/>
                <a:ea typeface="Arial"/>
                <a:cs typeface="Arial"/>
                <a:sym typeface="Arial"/>
              </a:defRPr>
            </a:lvl1pPr>
            <a:lvl2pPr marL="914400" lvl="1" indent="-228600" algn="l">
              <a:lnSpc>
                <a:spcPct val="90000"/>
              </a:lnSpc>
              <a:spcBef>
                <a:spcPts val="500"/>
              </a:spcBef>
              <a:spcAft>
                <a:spcPts val="0"/>
              </a:spcAft>
              <a:buClr>
                <a:schemeClr val="dk1"/>
              </a:buClr>
              <a:buSzPts val="2400"/>
              <a:buNone/>
              <a:defRPr>
                <a:latin typeface="Arial"/>
                <a:ea typeface="Arial"/>
                <a:cs typeface="Arial"/>
                <a:sym typeface="Arial"/>
              </a:defRPr>
            </a:lvl2pPr>
            <a:lvl3pPr marL="1371600" lvl="2" indent="-228600" algn="l">
              <a:lnSpc>
                <a:spcPct val="90000"/>
              </a:lnSpc>
              <a:spcBef>
                <a:spcPts val="500"/>
              </a:spcBef>
              <a:spcAft>
                <a:spcPts val="0"/>
              </a:spcAft>
              <a:buClr>
                <a:schemeClr val="dk1"/>
              </a:buClr>
              <a:buSzPts val="2000"/>
              <a:buNone/>
              <a:defRPr>
                <a:latin typeface="Arial"/>
                <a:ea typeface="Arial"/>
                <a:cs typeface="Arial"/>
                <a:sym typeface="Arial"/>
              </a:defRPr>
            </a:lvl3pPr>
            <a:lvl4pPr marL="1828800" lvl="3" indent="-228600" algn="l">
              <a:lnSpc>
                <a:spcPct val="90000"/>
              </a:lnSpc>
              <a:spcBef>
                <a:spcPts val="500"/>
              </a:spcBef>
              <a:spcAft>
                <a:spcPts val="0"/>
              </a:spcAft>
              <a:buClr>
                <a:schemeClr val="dk1"/>
              </a:buClr>
              <a:buSzPts val="1800"/>
              <a:buNone/>
              <a:defRPr>
                <a:latin typeface="Arial"/>
                <a:ea typeface="Arial"/>
                <a:cs typeface="Arial"/>
                <a:sym typeface="Arial"/>
              </a:defRPr>
            </a:lvl4pPr>
            <a:lvl5pPr marL="2286000" lvl="4" indent="-228600" algn="l">
              <a:lnSpc>
                <a:spcPct val="90000"/>
              </a:lnSpc>
              <a:spcBef>
                <a:spcPts val="500"/>
              </a:spcBef>
              <a:spcAft>
                <a:spcPts val="0"/>
              </a:spcAft>
              <a:buClr>
                <a:schemeClr val="dk1"/>
              </a:buClr>
              <a:buSzPts val="1800"/>
              <a:buNone/>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13"/>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5" name="Google Shape;65;p13"/>
          <p:cNvSpPr/>
          <p:nvPr/>
        </p:nvSpPr>
        <p:spPr>
          <a:xfrm flipH="1">
            <a:off x="8580896"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6" name="Google Shape;66;p13"/>
          <p:cNvSpPr/>
          <p:nvPr/>
        </p:nvSpPr>
        <p:spPr>
          <a:xfrm>
            <a:off x="1" y="0"/>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67" name="Google Shape;67;p13"/>
          <p:cNvGrpSpPr/>
          <p:nvPr/>
        </p:nvGrpSpPr>
        <p:grpSpPr>
          <a:xfrm>
            <a:off x="8082092" y="5590903"/>
            <a:ext cx="1572380" cy="1267097"/>
            <a:chOff x="7413403" y="4976359"/>
            <a:chExt cx="2334986" cy="1881641"/>
          </a:xfrm>
        </p:grpSpPr>
        <p:sp>
          <p:nvSpPr>
            <p:cNvPr id="68" name="Google Shape;68;p13"/>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9" name="Google Shape;69;p13"/>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70" name="Google Shape;70;p13"/>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p:cSld name="Section title">
    <p:spTree>
      <p:nvGrpSpPr>
        <p:cNvPr id="1" name="Shape 73"/>
        <p:cNvGrpSpPr/>
        <p:nvPr/>
      </p:nvGrpSpPr>
      <p:grpSpPr>
        <a:xfrm>
          <a:off x="0" y="0"/>
          <a:ext cx="0" cy="0"/>
          <a:chOff x="0" y="0"/>
          <a:chExt cx="0" cy="0"/>
        </a:xfrm>
      </p:grpSpPr>
      <p:sp>
        <p:nvSpPr>
          <p:cNvPr id="74" name="Google Shape;74;p14"/>
          <p:cNvSpPr/>
          <p:nvPr/>
        </p:nvSpPr>
        <p:spPr>
          <a:xfrm>
            <a:off x="0" y="0"/>
            <a:ext cx="8025490" cy="6858000"/>
          </a:xfrm>
          <a:custGeom>
            <a:avLst/>
            <a:gdLst/>
            <a:ahLst/>
            <a:cxnLst/>
            <a:rect l="l" t="t" r="r" b="b"/>
            <a:pathLst>
              <a:path w="8025490" h="6858000" extrusionOk="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5" name="Google Shape;75;p14"/>
          <p:cNvSpPr txBox="1">
            <a:spLocks noGrp="1"/>
          </p:cNvSpPr>
          <p:nvPr>
            <p:ph type="ctrTitle"/>
          </p:nvPr>
        </p:nvSpPr>
        <p:spPr>
          <a:xfrm>
            <a:off x="1167494" y="1059400"/>
            <a:ext cx="6245912"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6000"/>
              <a:buFont typeface="Arial"/>
              <a:buNone/>
              <a:defRPr sz="6000" b="1">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4"/>
          <p:cNvSpPr txBox="1">
            <a:spLocks noGrp="1"/>
          </p:cNvSpPr>
          <p:nvPr>
            <p:ph type="subTitle" idx="1"/>
          </p:nvPr>
        </p:nvSpPr>
        <p:spPr>
          <a:xfrm>
            <a:off x="1167494" y="3539075"/>
            <a:ext cx="6245912" cy="1406101"/>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lt1"/>
              </a:buClr>
              <a:buSzPts val="3200"/>
              <a:buNone/>
              <a:defRPr sz="3200">
                <a:solidFill>
                  <a:schemeClr val="lt1"/>
                </a:solidFill>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grpSp>
        <p:nvGrpSpPr>
          <p:cNvPr id="77" name="Google Shape;77;p14"/>
          <p:cNvGrpSpPr/>
          <p:nvPr/>
        </p:nvGrpSpPr>
        <p:grpSpPr>
          <a:xfrm rot="-5400000">
            <a:off x="8286528" y="2207195"/>
            <a:ext cx="3032351" cy="2443610"/>
            <a:chOff x="9857014" y="13834"/>
            <a:chExt cx="2334986" cy="1881641"/>
          </a:xfrm>
        </p:grpSpPr>
        <p:sp>
          <p:nvSpPr>
            <p:cNvPr id="78" name="Google Shape;78;p14"/>
            <p:cNvSpPr/>
            <p:nvPr/>
          </p:nvSpPr>
          <p:spPr>
            <a:xfrm rot="-5400000">
              <a:off x="10667433"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9" name="Google Shape;79;p14"/>
            <p:cNvSpPr/>
            <p:nvPr/>
          </p:nvSpPr>
          <p:spPr>
            <a:xfrm rot="5400000" flipH="1">
              <a:off x="9499940"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80" name="Google Shape;80;p14"/>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 name="Google Shape;81;p14"/>
          <p:cNvSpPr/>
          <p:nvPr/>
        </p:nvSpPr>
        <p:spPr>
          <a:xfrm flipH="1">
            <a:off x="8580896"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Graph">
  <p:cSld name="Graph">
    <p:spTree>
      <p:nvGrpSpPr>
        <p:cNvPr id="1" name="Shape 82"/>
        <p:cNvGrpSpPr/>
        <p:nvPr/>
      </p:nvGrpSpPr>
      <p:grpSpPr>
        <a:xfrm>
          <a:off x="0" y="0"/>
          <a:ext cx="0" cy="0"/>
          <a:chOff x="0" y="0"/>
          <a:chExt cx="0" cy="0"/>
        </a:xfrm>
      </p:grpSpPr>
      <p:sp>
        <p:nvSpPr>
          <p:cNvPr id="83" name="Google Shape;83;p15"/>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15"/>
          <p:cNvSpPr txBox="1">
            <a:spLocks noGrp="1"/>
          </p:cNvSpPr>
          <p:nvPr>
            <p:ph type="body" idx="1"/>
          </p:nvPr>
        </p:nvSpPr>
        <p:spPr>
          <a:xfrm>
            <a:off x="1167493" y="2087561"/>
            <a:ext cx="9779182" cy="33668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atin typeface="Arial"/>
                <a:ea typeface="Arial"/>
                <a:cs typeface="Arial"/>
                <a:sym typeface="Arial"/>
              </a:defRPr>
            </a:lvl1pPr>
            <a:lvl2pPr marL="914400" lvl="1" indent="-228600" algn="l">
              <a:lnSpc>
                <a:spcPct val="90000"/>
              </a:lnSpc>
              <a:spcBef>
                <a:spcPts val="500"/>
              </a:spcBef>
              <a:spcAft>
                <a:spcPts val="0"/>
              </a:spcAft>
              <a:buClr>
                <a:schemeClr val="dk1"/>
              </a:buClr>
              <a:buSzPts val="2400"/>
              <a:buNone/>
              <a:defRPr>
                <a:latin typeface="Arial"/>
                <a:ea typeface="Arial"/>
                <a:cs typeface="Arial"/>
                <a:sym typeface="Arial"/>
              </a:defRPr>
            </a:lvl2pPr>
            <a:lvl3pPr marL="1371600" lvl="2" indent="-228600" algn="l">
              <a:lnSpc>
                <a:spcPct val="90000"/>
              </a:lnSpc>
              <a:spcBef>
                <a:spcPts val="500"/>
              </a:spcBef>
              <a:spcAft>
                <a:spcPts val="0"/>
              </a:spcAft>
              <a:buClr>
                <a:schemeClr val="dk1"/>
              </a:buClr>
              <a:buSzPts val="2000"/>
              <a:buNone/>
              <a:defRPr>
                <a:latin typeface="Arial"/>
                <a:ea typeface="Arial"/>
                <a:cs typeface="Arial"/>
                <a:sym typeface="Arial"/>
              </a:defRPr>
            </a:lvl3pPr>
            <a:lvl4pPr marL="1828800" lvl="3" indent="-228600" algn="l">
              <a:lnSpc>
                <a:spcPct val="90000"/>
              </a:lnSpc>
              <a:spcBef>
                <a:spcPts val="500"/>
              </a:spcBef>
              <a:spcAft>
                <a:spcPts val="0"/>
              </a:spcAft>
              <a:buClr>
                <a:schemeClr val="dk1"/>
              </a:buClr>
              <a:buSzPts val="1800"/>
              <a:buNone/>
              <a:defRPr>
                <a:latin typeface="Arial"/>
                <a:ea typeface="Arial"/>
                <a:cs typeface="Arial"/>
                <a:sym typeface="Arial"/>
              </a:defRPr>
            </a:lvl4pPr>
            <a:lvl5pPr marL="2286000" lvl="4" indent="-228600" algn="l">
              <a:lnSpc>
                <a:spcPct val="90000"/>
              </a:lnSpc>
              <a:spcBef>
                <a:spcPts val="500"/>
              </a:spcBef>
              <a:spcAft>
                <a:spcPts val="0"/>
              </a:spcAft>
              <a:buClr>
                <a:schemeClr val="dk1"/>
              </a:buClr>
              <a:buSzPts val="1800"/>
              <a:buNone/>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15"/>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6" name="Google Shape;86;p15"/>
          <p:cNvSpPr/>
          <p:nvPr/>
        </p:nvSpPr>
        <p:spPr>
          <a:xfrm rot="5400000" flipH="1">
            <a:off x="1"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7" name="Google Shape;87;p15"/>
          <p:cNvSpPr txBox="1">
            <a:spLocks noGrp="1"/>
          </p:cNvSpPr>
          <p:nvPr>
            <p:ph type="dt" idx="10"/>
          </p:nvPr>
        </p:nvSpPr>
        <p:spPr>
          <a:xfrm>
            <a:off x="381000" y="6356350"/>
            <a:ext cx="170101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5"/>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hart 2">
  <p:cSld name="Chart 2">
    <p:bg>
      <p:bgPr>
        <a:solidFill>
          <a:schemeClr val="accent2"/>
        </a:solidFill>
        <a:effectLst/>
      </p:bgPr>
    </p:bg>
    <p:spTree>
      <p:nvGrpSpPr>
        <p:cNvPr id="1" name="Shape 90"/>
        <p:cNvGrpSpPr/>
        <p:nvPr/>
      </p:nvGrpSpPr>
      <p:grpSpPr>
        <a:xfrm>
          <a:off x="0" y="0"/>
          <a:ext cx="0" cy="0"/>
          <a:chOff x="0" y="0"/>
          <a:chExt cx="0" cy="0"/>
        </a:xfrm>
      </p:grpSpPr>
      <p:grpSp>
        <p:nvGrpSpPr>
          <p:cNvPr id="91" name="Google Shape;91;p16"/>
          <p:cNvGrpSpPr/>
          <p:nvPr/>
        </p:nvGrpSpPr>
        <p:grpSpPr>
          <a:xfrm rot="-5400000">
            <a:off x="10772262" y="152641"/>
            <a:ext cx="1572380" cy="1267097"/>
            <a:chOff x="7413403" y="4976359"/>
            <a:chExt cx="2334986" cy="1881641"/>
          </a:xfrm>
        </p:grpSpPr>
        <p:sp>
          <p:nvSpPr>
            <p:cNvPr id="92" name="Google Shape;92;p16"/>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3" name="Google Shape;93;p16"/>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94" name="Google Shape;94;p16"/>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5" name="Google Shape;95;p16"/>
          <p:cNvSpPr txBox="1">
            <a:spLocks noGrp="1"/>
          </p:cNvSpPr>
          <p:nvPr>
            <p:ph type="body" idx="1"/>
          </p:nvPr>
        </p:nvSpPr>
        <p:spPr>
          <a:xfrm>
            <a:off x="1167493" y="2087563"/>
            <a:ext cx="9779182" cy="33668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atin typeface="Arial"/>
                <a:ea typeface="Arial"/>
                <a:cs typeface="Arial"/>
                <a:sym typeface="Arial"/>
              </a:defRPr>
            </a:lvl1pPr>
            <a:lvl2pPr marL="914400" lvl="1" indent="-228600" algn="l">
              <a:lnSpc>
                <a:spcPct val="90000"/>
              </a:lnSpc>
              <a:spcBef>
                <a:spcPts val="500"/>
              </a:spcBef>
              <a:spcAft>
                <a:spcPts val="0"/>
              </a:spcAft>
              <a:buClr>
                <a:schemeClr val="dk1"/>
              </a:buClr>
              <a:buSzPts val="2400"/>
              <a:buNone/>
              <a:defRPr>
                <a:latin typeface="Arial"/>
                <a:ea typeface="Arial"/>
                <a:cs typeface="Arial"/>
                <a:sym typeface="Arial"/>
              </a:defRPr>
            </a:lvl2pPr>
            <a:lvl3pPr marL="1371600" lvl="2" indent="-228600" algn="l">
              <a:lnSpc>
                <a:spcPct val="90000"/>
              </a:lnSpc>
              <a:spcBef>
                <a:spcPts val="500"/>
              </a:spcBef>
              <a:spcAft>
                <a:spcPts val="0"/>
              </a:spcAft>
              <a:buClr>
                <a:schemeClr val="dk1"/>
              </a:buClr>
              <a:buSzPts val="2000"/>
              <a:buNone/>
              <a:defRPr>
                <a:latin typeface="Arial"/>
                <a:ea typeface="Arial"/>
                <a:cs typeface="Arial"/>
                <a:sym typeface="Arial"/>
              </a:defRPr>
            </a:lvl3pPr>
            <a:lvl4pPr marL="1828800" lvl="3" indent="-228600" algn="l">
              <a:lnSpc>
                <a:spcPct val="90000"/>
              </a:lnSpc>
              <a:spcBef>
                <a:spcPts val="500"/>
              </a:spcBef>
              <a:spcAft>
                <a:spcPts val="0"/>
              </a:spcAft>
              <a:buClr>
                <a:schemeClr val="dk1"/>
              </a:buClr>
              <a:buSzPts val="1800"/>
              <a:buNone/>
              <a:defRPr>
                <a:latin typeface="Arial"/>
                <a:ea typeface="Arial"/>
                <a:cs typeface="Arial"/>
                <a:sym typeface="Arial"/>
              </a:defRPr>
            </a:lvl4pPr>
            <a:lvl5pPr marL="2286000" lvl="4" indent="-228600" algn="l">
              <a:lnSpc>
                <a:spcPct val="90000"/>
              </a:lnSpc>
              <a:spcBef>
                <a:spcPts val="500"/>
              </a:spcBef>
              <a:spcAft>
                <a:spcPts val="0"/>
              </a:spcAft>
              <a:buClr>
                <a:schemeClr val="dk1"/>
              </a:buClr>
              <a:buSzPts val="1800"/>
              <a:buNone/>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6" name="Google Shape;96;p16"/>
          <p:cNvSpPr txBox="1">
            <a:spLocks noGrp="1"/>
          </p:cNvSpPr>
          <p:nvPr>
            <p:ph type="dt" idx="10"/>
          </p:nvPr>
        </p:nvSpPr>
        <p:spPr>
          <a:xfrm>
            <a:off x="381000" y="6356350"/>
            <a:ext cx="170101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6"/>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accent1"/>
        </a:solidFill>
        <a:effectLst/>
      </p:bgPr>
    </p:bg>
    <p:spTree>
      <p:nvGrpSpPr>
        <p:cNvPr id="1" name="Shape 99"/>
        <p:cNvGrpSpPr/>
        <p:nvPr/>
      </p:nvGrpSpPr>
      <p:grpSpPr>
        <a:xfrm>
          <a:off x="0" y="0"/>
          <a:ext cx="0" cy="0"/>
          <a:chOff x="0" y="0"/>
          <a:chExt cx="0" cy="0"/>
        </a:xfrm>
      </p:grpSpPr>
      <p:sp>
        <p:nvSpPr>
          <p:cNvPr id="100" name="Google Shape;100;p17"/>
          <p:cNvSpPr txBox="1">
            <a:spLocks noGrp="1"/>
          </p:cNvSpPr>
          <p:nvPr>
            <p:ph type="title"/>
          </p:nvPr>
        </p:nvSpPr>
        <p:spPr>
          <a:xfrm>
            <a:off x="1798721" y="1684338"/>
            <a:ext cx="8594558" cy="281046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lt1"/>
              </a:buClr>
              <a:buSzPts val="4600"/>
              <a:buFont typeface="Arial"/>
              <a:buNone/>
              <a:defRPr sz="46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1" name="Google Shape;101;p17"/>
          <p:cNvSpPr txBox="1">
            <a:spLocks noGrp="1"/>
          </p:cNvSpPr>
          <p:nvPr>
            <p:ph type="body" idx="1"/>
          </p:nvPr>
        </p:nvSpPr>
        <p:spPr>
          <a:xfrm>
            <a:off x="381000" y="519405"/>
            <a:ext cx="1364297" cy="109452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004DBF"/>
              </a:buClr>
              <a:buSzPts val="23900"/>
              <a:buNone/>
              <a:defRPr sz="23900" b="1">
                <a:solidFill>
                  <a:srgbClr val="004DBF"/>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400"/>
              <a:buNone/>
              <a:defRPr b="1">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2000"/>
              <a:buNone/>
              <a:defRPr b="1">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2" name="Google Shape;102;p17"/>
          <p:cNvSpPr txBox="1">
            <a:spLocks noGrp="1"/>
          </p:cNvSpPr>
          <p:nvPr>
            <p:ph type="body" idx="2"/>
          </p:nvPr>
        </p:nvSpPr>
        <p:spPr>
          <a:xfrm>
            <a:off x="6881813" y="4494213"/>
            <a:ext cx="3511550" cy="679450"/>
          </a:xfrm>
          <a:prstGeom prst="rect">
            <a:avLst/>
          </a:prstGeom>
          <a:noFill/>
          <a:ln>
            <a:noFill/>
          </a:ln>
        </p:spPr>
        <p:txBody>
          <a:bodyPr spcFirstLastPara="1" wrap="square" lIns="91425" tIns="45700" rIns="91425" bIns="45700" anchor="t" anchorCtr="0">
            <a:noAutofit/>
          </a:bodyPr>
          <a:lstStyle>
            <a:lvl1pPr marL="457200" lvl="0" indent="-228600" algn="r">
              <a:lnSpc>
                <a:spcPct val="90000"/>
              </a:lnSpc>
              <a:spcBef>
                <a:spcPts val="1000"/>
              </a:spcBef>
              <a:spcAft>
                <a:spcPts val="0"/>
              </a:spcAft>
              <a:buClr>
                <a:schemeClr val="lt1"/>
              </a:buClr>
              <a:buSzPts val="2000"/>
              <a:buNone/>
              <a:defRPr sz="2000">
                <a:solidFill>
                  <a:schemeClr val="lt1"/>
                </a:solidFill>
                <a:latin typeface="Arial"/>
                <a:ea typeface="Arial"/>
                <a:cs typeface="Arial"/>
                <a:sym typeface="Arial"/>
              </a:defRPr>
            </a:lvl1pPr>
            <a:lvl2pPr marL="914400" lvl="1" indent="-228600" algn="r">
              <a:lnSpc>
                <a:spcPct val="90000"/>
              </a:lnSpc>
              <a:spcBef>
                <a:spcPts val="500"/>
              </a:spcBef>
              <a:spcAft>
                <a:spcPts val="0"/>
              </a:spcAft>
              <a:buClr>
                <a:schemeClr val="lt1"/>
              </a:buClr>
              <a:buSzPts val="1800"/>
              <a:buNone/>
              <a:defRPr sz="1800">
                <a:solidFill>
                  <a:schemeClr val="lt1"/>
                </a:solidFill>
                <a:latin typeface="Arial"/>
                <a:ea typeface="Arial"/>
                <a:cs typeface="Arial"/>
                <a:sym typeface="Arial"/>
              </a:defRPr>
            </a:lvl2pPr>
            <a:lvl3pPr marL="1371600" lvl="2" indent="-228600" algn="r">
              <a:lnSpc>
                <a:spcPct val="90000"/>
              </a:lnSpc>
              <a:spcBef>
                <a:spcPts val="500"/>
              </a:spcBef>
              <a:spcAft>
                <a:spcPts val="0"/>
              </a:spcAft>
              <a:buClr>
                <a:schemeClr val="lt1"/>
              </a:buClr>
              <a:buSzPts val="1600"/>
              <a:buNone/>
              <a:defRPr sz="1600">
                <a:solidFill>
                  <a:schemeClr val="lt1"/>
                </a:solidFill>
                <a:latin typeface="Arial"/>
                <a:ea typeface="Arial"/>
                <a:cs typeface="Arial"/>
                <a:sym typeface="Arial"/>
              </a:defRPr>
            </a:lvl3pPr>
            <a:lvl4pPr marL="1828800" lvl="3" indent="-228600" algn="r">
              <a:lnSpc>
                <a:spcPct val="90000"/>
              </a:lnSpc>
              <a:spcBef>
                <a:spcPts val="500"/>
              </a:spcBef>
              <a:spcAft>
                <a:spcPts val="0"/>
              </a:spcAft>
              <a:buClr>
                <a:schemeClr val="lt1"/>
              </a:buClr>
              <a:buSzPts val="1400"/>
              <a:buNone/>
              <a:defRPr sz="1400">
                <a:solidFill>
                  <a:schemeClr val="lt1"/>
                </a:solidFill>
                <a:latin typeface="Arial"/>
                <a:ea typeface="Arial"/>
                <a:cs typeface="Arial"/>
                <a:sym typeface="Arial"/>
              </a:defRPr>
            </a:lvl4pPr>
            <a:lvl5pPr marL="2286000" lvl="4" indent="-228600" algn="r">
              <a:lnSpc>
                <a:spcPct val="90000"/>
              </a:lnSpc>
              <a:spcBef>
                <a:spcPts val="500"/>
              </a:spcBef>
              <a:spcAft>
                <a:spcPts val="0"/>
              </a:spcAft>
              <a:buClr>
                <a:schemeClr val="lt1"/>
              </a:buClr>
              <a:buSzPts val="1400"/>
              <a:buNone/>
              <a:defRPr sz="1400">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3" name="Google Shape;103;p17"/>
          <p:cNvSpPr txBox="1">
            <a:spLocks noGrp="1"/>
          </p:cNvSpPr>
          <p:nvPr>
            <p:ph type="body" idx="3"/>
          </p:nvPr>
        </p:nvSpPr>
        <p:spPr>
          <a:xfrm>
            <a:off x="10609104" y="3399692"/>
            <a:ext cx="1364297" cy="109452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004DBF"/>
              </a:buClr>
              <a:buSzPts val="23900"/>
              <a:buNone/>
              <a:defRPr sz="23900" b="1">
                <a:solidFill>
                  <a:srgbClr val="004DBF"/>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400"/>
              <a:buNone/>
              <a:defRPr b="1">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2000"/>
              <a:buNone/>
              <a:defRPr b="1">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4" name="Google Shape;104;p17"/>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17"/>
          <p:cNvSpPr txBox="1">
            <a:spLocks noGrp="1"/>
          </p:cNvSpPr>
          <p:nvPr>
            <p:ph type="sldNum" idx="12"/>
          </p:nvPr>
        </p:nvSpPr>
        <p:spPr>
          <a:xfrm>
            <a:off x="90678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8"/>
          <p:cNvSpPr txBox="1">
            <a:spLocks noGrp="1"/>
          </p:cNvSpPr>
          <p:nvPr>
            <p:ph type="title"/>
          </p:nvPr>
        </p:nvSpPr>
        <p:spPr>
          <a:xfrm>
            <a:off x="381000" y="381000"/>
            <a:ext cx="114300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8"/>
          <p:cNvSpPr txBox="1">
            <a:spLocks noGrp="1"/>
          </p:cNvSpPr>
          <p:nvPr>
            <p:ph type="body" idx="1"/>
          </p:nvPr>
        </p:nvSpPr>
        <p:spPr>
          <a:xfrm>
            <a:off x="381000" y="1825625"/>
            <a:ext cx="114300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8"/>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dk2"/>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dk2"/>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8"/>
          <p:cNvSpPr txBox="1">
            <a:spLocks noGrp="1"/>
          </p:cNvSpPr>
          <p:nvPr>
            <p:ph type="sldNum" idx="12"/>
          </p:nvPr>
        </p:nvSpPr>
        <p:spPr>
          <a:xfrm>
            <a:off x="90678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dk2"/>
                </a:solidFill>
                <a:latin typeface="Arial"/>
                <a:ea typeface="Arial"/>
                <a:cs typeface="Arial"/>
                <a:sym typeface="Arial"/>
              </a:defRPr>
            </a:lvl1pPr>
            <a:lvl2pPr marL="0" marR="0" lvl="1" indent="0" algn="r" rtl="0">
              <a:spcBef>
                <a:spcPts val="0"/>
              </a:spcBef>
              <a:buNone/>
              <a:defRPr sz="1200" b="0" i="0" u="none" strike="noStrike" cap="none">
                <a:solidFill>
                  <a:schemeClr val="dk2"/>
                </a:solidFill>
                <a:latin typeface="Arial"/>
                <a:ea typeface="Arial"/>
                <a:cs typeface="Arial"/>
                <a:sym typeface="Arial"/>
              </a:defRPr>
            </a:lvl2pPr>
            <a:lvl3pPr marL="0" marR="0" lvl="2" indent="0" algn="r" rtl="0">
              <a:spcBef>
                <a:spcPts val="0"/>
              </a:spcBef>
              <a:buNone/>
              <a:defRPr sz="1200" b="0" i="0" u="none" strike="noStrike" cap="none">
                <a:solidFill>
                  <a:schemeClr val="dk2"/>
                </a:solidFill>
                <a:latin typeface="Arial"/>
                <a:ea typeface="Arial"/>
                <a:cs typeface="Arial"/>
                <a:sym typeface="Arial"/>
              </a:defRPr>
            </a:lvl3pPr>
            <a:lvl4pPr marL="0" marR="0" lvl="3" indent="0" algn="r" rtl="0">
              <a:spcBef>
                <a:spcPts val="0"/>
              </a:spcBef>
              <a:buNone/>
              <a:defRPr sz="1200" b="0" i="0" u="none" strike="noStrike" cap="none">
                <a:solidFill>
                  <a:schemeClr val="dk2"/>
                </a:solidFill>
                <a:latin typeface="Arial"/>
                <a:ea typeface="Arial"/>
                <a:cs typeface="Arial"/>
                <a:sym typeface="Arial"/>
              </a:defRPr>
            </a:lvl4pPr>
            <a:lvl5pPr marL="0" marR="0" lvl="4" indent="0" algn="r" rtl="0">
              <a:spcBef>
                <a:spcPts val="0"/>
              </a:spcBef>
              <a:buNone/>
              <a:defRPr sz="1200" b="0" i="0" u="none" strike="noStrike" cap="none">
                <a:solidFill>
                  <a:schemeClr val="dk2"/>
                </a:solidFill>
                <a:latin typeface="Arial"/>
                <a:ea typeface="Arial"/>
                <a:cs typeface="Arial"/>
                <a:sym typeface="Arial"/>
              </a:defRPr>
            </a:lvl5pPr>
            <a:lvl6pPr marL="0" marR="0" lvl="5" indent="0" algn="r" rtl="0">
              <a:spcBef>
                <a:spcPts val="0"/>
              </a:spcBef>
              <a:buNone/>
              <a:defRPr sz="1200" b="0" i="0" u="none" strike="noStrike" cap="none">
                <a:solidFill>
                  <a:schemeClr val="dk2"/>
                </a:solidFill>
                <a:latin typeface="Arial"/>
                <a:ea typeface="Arial"/>
                <a:cs typeface="Arial"/>
                <a:sym typeface="Arial"/>
              </a:defRPr>
            </a:lvl6pPr>
            <a:lvl7pPr marL="0" marR="0" lvl="6" indent="0" algn="r" rtl="0">
              <a:spcBef>
                <a:spcPts val="0"/>
              </a:spcBef>
              <a:buNone/>
              <a:defRPr sz="1200" b="0" i="0" u="none" strike="noStrike" cap="none">
                <a:solidFill>
                  <a:schemeClr val="dk2"/>
                </a:solidFill>
                <a:latin typeface="Arial"/>
                <a:ea typeface="Arial"/>
                <a:cs typeface="Arial"/>
                <a:sym typeface="Arial"/>
              </a:defRPr>
            </a:lvl7pPr>
            <a:lvl8pPr marL="0" marR="0" lvl="7" indent="0" algn="r" rtl="0">
              <a:spcBef>
                <a:spcPts val="0"/>
              </a:spcBef>
              <a:buNone/>
              <a:defRPr sz="1200" b="0" i="0" u="none" strike="noStrike" cap="none">
                <a:solidFill>
                  <a:schemeClr val="dk2"/>
                </a:solidFill>
                <a:latin typeface="Arial"/>
                <a:ea typeface="Arial"/>
                <a:cs typeface="Arial"/>
                <a:sym typeface="Arial"/>
              </a:defRPr>
            </a:lvl8pPr>
            <a:lvl9pPr marL="0" marR="0" lvl="8" indent="0" algn="r" rtl="0">
              <a:spcBef>
                <a:spcPts val="0"/>
              </a:spcBef>
              <a:buNone/>
              <a:defRPr sz="12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
          <p:cNvSpPr txBox="1">
            <a:spLocks noGrp="1"/>
          </p:cNvSpPr>
          <p:nvPr>
            <p:ph type="ctrTitle"/>
          </p:nvPr>
        </p:nvSpPr>
        <p:spPr>
          <a:xfrm>
            <a:off x="1167493" y="1122363"/>
            <a:ext cx="7888825" cy="23876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5400"/>
              <a:buFont typeface="Arial"/>
              <a:buNone/>
            </a:pPr>
            <a:r>
              <a:rPr lang="en-US" sz="5400" dirty="0"/>
              <a:t>Entertainer Data Analysis</a:t>
            </a:r>
            <a:endParaRPr dirty="0"/>
          </a:p>
        </p:txBody>
      </p:sp>
      <p:pic>
        <p:nvPicPr>
          <p:cNvPr id="1026" name="Picture 2">
            <a:extLst>
              <a:ext uri="{FF2B5EF4-FFF2-40B4-BE49-F238E27FC236}">
                <a16:creationId xmlns:a16="http://schemas.microsoft.com/office/drawing/2014/main" id="{099B117A-C596-AAEC-9FF4-1AF02508F1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2116" y="4809561"/>
            <a:ext cx="3048000" cy="1714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a:t>Introduction</a:t>
            </a:r>
            <a:endParaRPr/>
          </a:p>
        </p:txBody>
      </p:sp>
      <p:sp>
        <p:nvSpPr>
          <p:cNvPr id="197" name="Google Shape;197;p2"/>
          <p:cNvSpPr txBox="1">
            <a:spLocks noGrp="1"/>
          </p:cNvSpPr>
          <p:nvPr>
            <p:ph type="body" idx="1"/>
          </p:nvPr>
        </p:nvSpPr>
        <p:spPr>
          <a:xfrm>
            <a:off x="1167492" y="2653167"/>
            <a:ext cx="9779183" cy="3436483"/>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Clr>
                <a:schemeClr val="lt1"/>
              </a:buClr>
              <a:buSzPts val="1800"/>
              <a:buNone/>
            </a:pPr>
            <a:r>
              <a:rPr lang="en-US" sz="1800" dirty="0"/>
              <a:t>In the entertainment industry, understanding audience preferences, trends, and performance metrics is crucial for making informed decisions. This analysis focuses on the data related to entertainers, such as musicians, actors, and performers, to derive insights that can help in strategic planning, marketing, and improving audience engagement.</a:t>
            </a:r>
            <a:endParaRPr sz="1800" dirty="0"/>
          </a:p>
        </p:txBody>
      </p:sp>
      <p:sp>
        <p:nvSpPr>
          <p:cNvPr id="199" name="Google Shape;19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Entertainer data Analytics</a:t>
            </a:r>
            <a:endParaRPr dirty="0"/>
          </a:p>
        </p:txBody>
      </p:sp>
      <p:sp>
        <p:nvSpPr>
          <p:cNvPr id="200" name="Google Shape;200;p2"/>
          <p:cNvSpPr txBox="1">
            <a:spLocks noGrp="1"/>
          </p:cNvSpPr>
          <p:nvPr>
            <p:ph type="sldNum" idx="12"/>
          </p:nvPr>
        </p:nvSpPr>
        <p:spPr>
          <a:xfrm>
            <a:off x="10206318" y="6356350"/>
            <a:ext cx="160468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
          <p:cNvSpPr txBox="1">
            <a:spLocks noGrp="1"/>
          </p:cNvSpPr>
          <p:nvPr>
            <p:ph type="title"/>
          </p:nvPr>
        </p:nvSpPr>
        <p:spPr>
          <a:xfrm>
            <a:off x="1167492" y="381000"/>
            <a:ext cx="9779183" cy="574611"/>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Details of Data</a:t>
            </a:r>
            <a:endParaRPr dirty="0"/>
          </a:p>
        </p:txBody>
      </p:sp>
      <p:sp>
        <p:nvSpPr>
          <p:cNvPr id="207" name="Google Shape;207;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PRESENTATION TITLE</a:t>
            </a:r>
          </a:p>
        </p:txBody>
      </p:sp>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3" name="TextBox 2">
            <a:extLst>
              <a:ext uri="{FF2B5EF4-FFF2-40B4-BE49-F238E27FC236}">
                <a16:creationId xmlns:a16="http://schemas.microsoft.com/office/drawing/2014/main" id="{C69FB671-0234-5880-63B6-069CFD0F9A33}"/>
              </a:ext>
            </a:extLst>
          </p:cNvPr>
          <p:cNvSpPr txBox="1"/>
          <p:nvPr/>
        </p:nvSpPr>
        <p:spPr>
          <a:xfrm>
            <a:off x="381000" y="1103185"/>
            <a:ext cx="11083413" cy="5324535"/>
          </a:xfrm>
          <a:prstGeom prst="rect">
            <a:avLst/>
          </a:prstGeom>
          <a:noFill/>
        </p:spPr>
        <p:txBody>
          <a:bodyPr wrap="square">
            <a:spAutoFit/>
          </a:bodyPr>
          <a:lstStyle/>
          <a:p>
            <a:r>
              <a:rPr lang="en-US" sz="1800" dirty="0"/>
              <a:t>The data in the image appears to be a table containing information about various entertainers. Here is a breakdown of the columns and the data they contain:</a:t>
            </a:r>
          </a:p>
          <a:p>
            <a:endParaRPr lang="en-US" sz="1600" dirty="0"/>
          </a:p>
          <a:p>
            <a:r>
              <a:rPr lang="en-US" sz="1600" b="1" dirty="0"/>
              <a:t>Columns:-</a:t>
            </a:r>
          </a:p>
          <a:p>
            <a:pPr>
              <a:buFont typeface="+mj-lt"/>
              <a:buAutoNum type="arabicPeriod"/>
            </a:pPr>
            <a:r>
              <a:rPr lang="en-US" sz="1600" b="1" dirty="0"/>
              <a:t>Entertainer</a:t>
            </a:r>
            <a:r>
              <a:rPr lang="en-US" sz="1600" dirty="0"/>
              <a:t>: The name of the entertainer.</a:t>
            </a:r>
          </a:p>
          <a:p>
            <a:pPr>
              <a:buFont typeface="+mj-lt"/>
              <a:buAutoNum type="arabicPeriod"/>
            </a:pPr>
            <a:r>
              <a:rPr lang="en-US" sz="1600" b="1" dirty="0"/>
              <a:t>Gender (traditional)</a:t>
            </a:r>
            <a:r>
              <a:rPr lang="en-US" sz="1600" dirty="0"/>
              <a:t>: Gender of the entertainer.</a:t>
            </a:r>
          </a:p>
          <a:p>
            <a:pPr>
              <a:buFont typeface="+mj-lt"/>
              <a:buAutoNum type="arabicPeriod"/>
            </a:pPr>
            <a:r>
              <a:rPr lang="en-US" sz="1600" b="1" dirty="0"/>
              <a:t>Birth Year</a:t>
            </a:r>
            <a:r>
              <a:rPr lang="en-US" sz="1600" dirty="0"/>
              <a:t>: The year the entertainer was born.</a:t>
            </a:r>
          </a:p>
          <a:p>
            <a:pPr>
              <a:buFont typeface="+mj-lt"/>
              <a:buAutoNum type="arabicPeriod"/>
            </a:pPr>
            <a:r>
              <a:rPr lang="en-US" sz="1600" b="1" dirty="0"/>
              <a:t>Year of Breakthrough/#1 Hit/Award Nomination</a:t>
            </a:r>
            <a:r>
              <a:rPr lang="en-US" sz="1600" dirty="0"/>
              <a:t>: The year the entertainer had their breakthrough or first major hit/award nomination.</a:t>
            </a:r>
          </a:p>
          <a:p>
            <a:pPr>
              <a:buFont typeface="+mj-lt"/>
              <a:buAutoNum type="arabicPeriod"/>
            </a:pPr>
            <a:r>
              <a:rPr lang="en-US" sz="1600" b="1" dirty="0"/>
              <a:t>Breakthrough Name</a:t>
            </a:r>
            <a:r>
              <a:rPr lang="en-US" sz="1600" dirty="0"/>
              <a:t>: The name of the work that led to their breakthrough.</a:t>
            </a:r>
          </a:p>
          <a:p>
            <a:pPr>
              <a:buFont typeface="+mj-lt"/>
              <a:buAutoNum type="arabicPeriod"/>
            </a:pPr>
            <a:r>
              <a:rPr lang="en-US" sz="1600" b="1" dirty="0"/>
              <a:t>Year of First Oscar/Grammy/Emmy</a:t>
            </a:r>
            <a:r>
              <a:rPr lang="en-US" sz="1600" dirty="0"/>
              <a:t>: The year they won their first major award.</a:t>
            </a:r>
          </a:p>
          <a:p>
            <a:pPr>
              <a:buFont typeface="+mj-lt"/>
              <a:buAutoNum type="arabicPeriod"/>
            </a:pPr>
            <a:r>
              <a:rPr lang="en-US" sz="1600" b="1" dirty="0"/>
              <a:t>Year of Last Major Work (arguable)</a:t>
            </a:r>
            <a:r>
              <a:rPr lang="en-US" sz="1600" dirty="0"/>
              <a:t>: The year they had their last major work.</a:t>
            </a:r>
          </a:p>
          <a:p>
            <a:pPr>
              <a:buFont typeface="+mj-lt"/>
              <a:buAutoNum type="arabicPeriod"/>
            </a:pPr>
            <a:r>
              <a:rPr lang="en-US" sz="1600" b="1" dirty="0"/>
              <a:t>Year of Death</a:t>
            </a:r>
            <a:r>
              <a:rPr lang="en-US" sz="1600" dirty="0"/>
              <a:t>: The year the entertainer passed away (if applicable).</a:t>
            </a:r>
          </a:p>
          <a:p>
            <a:pPr>
              <a:buFont typeface="+mj-lt"/>
              <a:buAutoNum type="arabicPeriod"/>
            </a:pPr>
            <a:r>
              <a:rPr lang="en-US" sz="1600" b="1" dirty="0"/>
              <a:t>Award Won from Breakthrough</a:t>
            </a:r>
            <a:r>
              <a:rPr lang="en-US" sz="1600" dirty="0"/>
              <a:t>: The award won for their breakthrough work.</a:t>
            </a:r>
          </a:p>
          <a:p>
            <a:pPr>
              <a:buFont typeface="+mj-lt"/>
              <a:buAutoNum type="arabicPeriod"/>
            </a:pPr>
            <a:r>
              <a:rPr lang="en-US" sz="1600" b="1" dirty="0"/>
              <a:t>Total Awards Won</a:t>
            </a:r>
            <a:r>
              <a:rPr lang="en-US" sz="1600" dirty="0"/>
              <a:t>: The total number of awards the entertainer has won.</a:t>
            </a:r>
          </a:p>
          <a:p>
            <a:pPr>
              <a:buFont typeface="+mj-lt"/>
              <a:buAutoNum type="arabicPeriod"/>
            </a:pPr>
            <a:r>
              <a:rPr lang="en-US" sz="1600" b="1" dirty="0"/>
              <a:t>Total Nominees</a:t>
            </a:r>
            <a:r>
              <a:rPr lang="en-US" sz="1600" dirty="0"/>
              <a:t>: The total number of nominations the entertainer has received.</a:t>
            </a:r>
          </a:p>
          <a:p>
            <a:pPr>
              <a:buFont typeface="+mj-lt"/>
              <a:buAutoNum type="arabicPeriod"/>
            </a:pPr>
            <a:r>
              <a:rPr lang="en-US" sz="1600" b="1" dirty="0"/>
              <a:t>Profession</a:t>
            </a:r>
            <a:r>
              <a:rPr lang="en-US" sz="1600" dirty="0"/>
              <a:t>: The profession of the entertainer (e.g., Singer, Actor).</a:t>
            </a:r>
          </a:p>
          <a:p>
            <a:pPr>
              <a:buFont typeface="+mj-lt"/>
              <a:buAutoNum type="arabicPeriod"/>
            </a:pPr>
            <a:r>
              <a:rPr lang="en-US" sz="1600" b="1" dirty="0"/>
              <a:t>Oscar Won</a:t>
            </a:r>
            <a:r>
              <a:rPr lang="en-US" sz="1600" dirty="0"/>
              <a:t>: The number of Oscars won by the entertainer.</a:t>
            </a:r>
          </a:p>
          <a:p>
            <a:pPr>
              <a:buFont typeface="+mj-lt"/>
              <a:buAutoNum type="arabicPeriod"/>
            </a:pPr>
            <a:r>
              <a:rPr lang="en-US" sz="1600" b="1" dirty="0"/>
              <a:t>Grammy Won</a:t>
            </a:r>
            <a:r>
              <a:rPr lang="en-US" sz="1600" dirty="0"/>
              <a:t>: The number of Grammys won by the entertainer.</a:t>
            </a:r>
          </a:p>
          <a:p>
            <a:pPr>
              <a:buFont typeface="+mj-lt"/>
              <a:buAutoNum type="arabicPeriod"/>
            </a:pPr>
            <a:r>
              <a:rPr lang="en-US" sz="1600" b="1" dirty="0"/>
              <a:t>Emmy Won</a:t>
            </a:r>
            <a:r>
              <a:rPr lang="en-US" sz="1600" dirty="0"/>
              <a:t>: The number of Emmys won by the entertainer.</a:t>
            </a:r>
          </a:p>
          <a:p>
            <a:pPr>
              <a:buFont typeface="+mj-lt"/>
              <a:buAutoNum type="arabicPeriod"/>
            </a:pPr>
            <a:r>
              <a:rPr lang="en-US" sz="1600" b="1" dirty="0"/>
              <a:t>Other Awards</a:t>
            </a:r>
            <a:r>
              <a:rPr lang="en-US" sz="1600" dirty="0"/>
              <a:t>: The number of other awards won by the entertainer.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
          <p:cNvSpPr txBox="1">
            <a:spLocks noGrp="1"/>
          </p:cNvSpPr>
          <p:nvPr>
            <p:ph type="title"/>
          </p:nvPr>
        </p:nvSpPr>
        <p:spPr>
          <a:xfrm>
            <a:off x="687888" y="610739"/>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Main KPIs</a:t>
            </a:r>
            <a:endParaRPr dirty="0"/>
          </a:p>
        </p:txBody>
      </p:sp>
      <p:sp>
        <p:nvSpPr>
          <p:cNvPr id="226" name="Google Shape;226;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Entertainer data Analytics</a:t>
            </a:r>
          </a:p>
        </p:txBody>
      </p:sp>
      <p:sp>
        <p:nvSpPr>
          <p:cNvPr id="227" name="Google Shape;227;p4"/>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
        <p:nvSpPr>
          <p:cNvPr id="228" name="Google Shape;228;p4"/>
          <p:cNvSpPr txBox="1">
            <a:spLocks noGrp="1"/>
          </p:cNvSpPr>
          <p:nvPr>
            <p:ph type="body" idx="3"/>
          </p:nvPr>
        </p:nvSpPr>
        <p:spPr>
          <a:xfrm>
            <a:off x="7993392" y="3986784"/>
            <a:ext cx="3803666"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29" name="Google Shape;229;p4"/>
          <p:cNvSpPr txBox="1">
            <a:spLocks noGrp="1"/>
          </p:cNvSpPr>
          <p:nvPr>
            <p:ph type="body" idx="2"/>
          </p:nvPr>
        </p:nvSpPr>
        <p:spPr>
          <a:xfrm rot="-10422101">
            <a:off x="2915919" y="6734434"/>
            <a:ext cx="8766047"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30" name="Google Shape;230;p4"/>
          <p:cNvSpPr txBox="1">
            <a:spLocks noGrp="1"/>
          </p:cNvSpPr>
          <p:nvPr>
            <p:ph type="body" idx="4"/>
          </p:nvPr>
        </p:nvSpPr>
        <p:spPr>
          <a:xfrm flipH="1">
            <a:off x="687888" y="2203950"/>
            <a:ext cx="9207337" cy="2666165"/>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1"/>
              </a:buClr>
              <a:buSzPts val="2400"/>
              <a:buFont typeface="Arial" panose="020B0604020202020204" pitchFamily="34" charset="0"/>
              <a:buChar char="•"/>
            </a:pPr>
            <a:r>
              <a:rPr lang="en-US" b="0" dirty="0"/>
              <a:t>Number of Major Awards Won</a:t>
            </a:r>
          </a:p>
          <a:p>
            <a:pPr marL="342900" lvl="0" indent="-342900" algn="l" rtl="0">
              <a:lnSpc>
                <a:spcPct val="90000"/>
              </a:lnSpc>
              <a:spcBef>
                <a:spcPts val="0"/>
              </a:spcBef>
              <a:spcAft>
                <a:spcPts val="0"/>
              </a:spcAft>
              <a:buClr>
                <a:schemeClr val="dk1"/>
              </a:buClr>
              <a:buSzPts val="2400"/>
              <a:buFont typeface="Arial" panose="020B0604020202020204" pitchFamily="34" charset="0"/>
              <a:buChar char="•"/>
            </a:pPr>
            <a:r>
              <a:rPr lang="en-IN" b="0" dirty="0"/>
              <a:t>Number of Nominations</a:t>
            </a:r>
          </a:p>
          <a:p>
            <a:pPr marL="342900" lvl="0" indent="-342900" algn="l" rtl="0">
              <a:lnSpc>
                <a:spcPct val="90000"/>
              </a:lnSpc>
              <a:spcBef>
                <a:spcPts val="0"/>
              </a:spcBef>
              <a:spcAft>
                <a:spcPts val="0"/>
              </a:spcAft>
              <a:buClr>
                <a:schemeClr val="dk1"/>
              </a:buClr>
              <a:buSzPts val="2400"/>
              <a:buFont typeface="Arial" panose="020B0604020202020204" pitchFamily="34" charset="0"/>
              <a:buChar char="•"/>
            </a:pPr>
            <a:r>
              <a:rPr lang="en-IN" b="0" dirty="0"/>
              <a:t>Career Longevity and Activity</a:t>
            </a:r>
          </a:p>
          <a:p>
            <a:pPr marL="342900" lvl="0" indent="-342900" algn="l" rtl="0">
              <a:lnSpc>
                <a:spcPct val="90000"/>
              </a:lnSpc>
              <a:spcBef>
                <a:spcPts val="0"/>
              </a:spcBef>
              <a:spcAft>
                <a:spcPts val="0"/>
              </a:spcAft>
              <a:buClr>
                <a:schemeClr val="dk1"/>
              </a:buClr>
              <a:buSzPts val="2400"/>
              <a:buFont typeface="Arial" panose="020B0604020202020204" pitchFamily="34" charset="0"/>
              <a:buChar char="•"/>
            </a:pPr>
            <a:r>
              <a:rPr lang="en-IN" b="0" dirty="0"/>
              <a:t>Significant Career Events</a:t>
            </a:r>
          </a:p>
          <a:p>
            <a:pPr marL="342900" lvl="0" indent="-342900" algn="l" rtl="0">
              <a:lnSpc>
                <a:spcPct val="90000"/>
              </a:lnSpc>
              <a:spcBef>
                <a:spcPts val="0"/>
              </a:spcBef>
              <a:spcAft>
                <a:spcPts val="0"/>
              </a:spcAft>
              <a:buClr>
                <a:schemeClr val="dk1"/>
              </a:buClr>
              <a:buSzPts val="2400"/>
              <a:buFont typeface="Arial" panose="020B0604020202020204" pitchFamily="34" charset="0"/>
              <a:buChar char="•"/>
            </a:pPr>
            <a:r>
              <a:rPr lang="en-IN" b="0" dirty="0"/>
              <a:t>Demographic Information</a:t>
            </a:r>
          </a:p>
          <a:p>
            <a:pPr marL="342900" lvl="0" indent="-342900" algn="l" rtl="0">
              <a:lnSpc>
                <a:spcPct val="90000"/>
              </a:lnSpc>
              <a:spcBef>
                <a:spcPts val="0"/>
              </a:spcBef>
              <a:spcAft>
                <a:spcPts val="0"/>
              </a:spcAft>
              <a:buClr>
                <a:schemeClr val="dk1"/>
              </a:buClr>
              <a:buSzPts val="2400"/>
              <a:buFont typeface="Arial" panose="020B0604020202020204" pitchFamily="34" charset="0"/>
              <a:buChar char="•"/>
            </a:pPr>
            <a:r>
              <a:rPr lang="en-IN" b="0" dirty="0"/>
              <a:t>Profession</a:t>
            </a:r>
          </a:p>
          <a:p>
            <a:pPr marL="0" lvl="0" indent="0" algn="l" rtl="0">
              <a:lnSpc>
                <a:spcPct val="90000"/>
              </a:lnSpc>
              <a:spcBef>
                <a:spcPts val="1000"/>
              </a:spcBef>
              <a:spcAft>
                <a:spcPts val="0"/>
              </a:spcAft>
              <a:buClr>
                <a:schemeClr val="dk1"/>
              </a:buClr>
              <a:buSzPts val="2400"/>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6"/>
          <p:cNvSpPr txBox="1">
            <a:spLocks noGrp="1"/>
          </p:cNvSpPr>
          <p:nvPr>
            <p:ph type="title"/>
          </p:nvPr>
        </p:nvSpPr>
        <p:spPr>
          <a:xfrm>
            <a:off x="228981" y="343373"/>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a:t>My Design</a:t>
            </a:r>
            <a:endParaRPr/>
          </a:p>
        </p:txBody>
      </p:sp>
      <p:sp>
        <p:nvSpPr>
          <p:cNvPr id="251" name="Google Shape;251;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Entertainer data Analytics</a:t>
            </a:r>
          </a:p>
        </p:txBody>
      </p:sp>
      <p:sp>
        <p:nvSpPr>
          <p:cNvPr id="252" name="Google Shape;252;p6"/>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pic>
        <p:nvPicPr>
          <p:cNvPr id="5" name="Picture 4">
            <a:extLst>
              <a:ext uri="{FF2B5EF4-FFF2-40B4-BE49-F238E27FC236}">
                <a16:creationId xmlns:a16="http://schemas.microsoft.com/office/drawing/2014/main" id="{B7107EDA-5CDE-CA80-DA44-048024011EC3}"/>
              </a:ext>
            </a:extLst>
          </p:cNvPr>
          <p:cNvPicPr>
            <a:picLocks noChangeAspect="1"/>
          </p:cNvPicPr>
          <p:nvPr/>
        </p:nvPicPr>
        <p:blipFill>
          <a:blip r:embed="rId3"/>
          <a:stretch>
            <a:fillRect/>
          </a:stretch>
        </p:blipFill>
        <p:spPr>
          <a:xfrm>
            <a:off x="599768" y="2092600"/>
            <a:ext cx="5164920" cy="2672799"/>
          </a:xfrm>
          <a:prstGeom prst="rect">
            <a:avLst/>
          </a:prstGeom>
        </p:spPr>
      </p:pic>
      <p:pic>
        <p:nvPicPr>
          <p:cNvPr id="7" name="Picture 6">
            <a:extLst>
              <a:ext uri="{FF2B5EF4-FFF2-40B4-BE49-F238E27FC236}">
                <a16:creationId xmlns:a16="http://schemas.microsoft.com/office/drawing/2014/main" id="{0B1AEE20-635C-35C9-5764-CD2F59CAAE7C}"/>
              </a:ext>
            </a:extLst>
          </p:cNvPr>
          <p:cNvPicPr>
            <a:picLocks noChangeAspect="1"/>
          </p:cNvPicPr>
          <p:nvPr/>
        </p:nvPicPr>
        <p:blipFill>
          <a:blip r:embed="rId4"/>
          <a:stretch>
            <a:fillRect/>
          </a:stretch>
        </p:blipFill>
        <p:spPr>
          <a:xfrm>
            <a:off x="6479458" y="2092600"/>
            <a:ext cx="5112774" cy="267279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7"/>
          <p:cNvSpPr txBox="1">
            <a:spLocks noGrp="1"/>
          </p:cNvSpPr>
          <p:nvPr>
            <p:ph type="ctrTitle"/>
          </p:nvPr>
        </p:nvSpPr>
        <p:spPr>
          <a:xfrm>
            <a:off x="1167494" y="1122363"/>
            <a:ext cx="6220278" cy="23876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6000"/>
              <a:buFont typeface="Arial"/>
              <a:buNone/>
            </a:pPr>
            <a:r>
              <a:rPr lang="en-US"/>
              <a:t>Thank you</a:t>
            </a:r>
            <a:endParaRPr/>
          </a:p>
        </p:txBody>
      </p:sp>
    </p:spTree>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360</Words>
  <Application>Microsoft Office PowerPoint</Application>
  <PresentationFormat>Widescreen</PresentationFormat>
  <Paragraphs>46</Paragraphs>
  <Slides>6</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Office Theme</vt:lpstr>
      <vt:lpstr>Entertainer Data Analysis</vt:lpstr>
      <vt:lpstr>Introduction</vt:lpstr>
      <vt:lpstr>Details of Data</vt:lpstr>
      <vt:lpstr>Main KPIs</vt:lpstr>
      <vt:lpstr>My Design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Telecom Analysis</dc:title>
  <dc:creator>NAVEEN SRINIVASAN</dc:creator>
  <cp:lastModifiedBy>Khushi Patil</cp:lastModifiedBy>
  <cp:revision>2</cp:revision>
  <dcterms:created xsi:type="dcterms:W3CDTF">2022-12-29T06:36:15Z</dcterms:created>
  <dcterms:modified xsi:type="dcterms:W3CDTF">2024-07-19T17:22:21Z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