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58" r:id="rId5"/>
    <p:sldId id="354" r:id="rId6"/>
    <p:sldId id="340" r:id="rId7"/>
    <p:sldId id="366" r:id="rId8"/>
    <p:sldId id="367" r:id="rId9"/>
    <p:sldId id="368" r:id="rId10"/>
    <p:sldId id="369" r:id="rId11"/>
    <p:sldId id="370" r:id="rId12"/>
    <p:sldId id="372" r:id="rId13"/>
    <p:sldId id="374" r:id="rId14"/>
    <p:sldId id="383" r:id="rId15"/>
    <p:sldId id="371" r:id="rId16"/>
    <p:sldId id="373" r:id="rId17"/>
    <p:sldId id="382" r:id="rId18"/>
    <p:sldId id="381" r:id="rId19"/>
    <p:sldId id="379" r:id="rId20"/>
    <p:sldId id="380" r:id="rId21"/>
    <p:sldId id="365" r:id="rId22"/>
  </p:sldIdLst>
  <p:sldSz cx="9144000" cy="6858000" type="screen4x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82" autoAdjust="0"/>
  </p:normalViewPr>
  <p:slideViewPr>
    <p:cSldViewPr>
      <p:cViewPr varScale="1">
        <p:scale>
          <a:sx n="81" d="100"/>
          <a:sy n="81" d="100"/>
        </p:scale>
        <p:origin x="1498"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
            <a:ext cx="2945659" cy="4937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6" y="1"/>
            <a:ext cx="2945659" cy="493712"/>
          </a:xfrm>
          <a:prstGeom prst="rect">
            <a:avLst/>
          </a:prstGeom>
        </p:spPr>
        <p:txBody>
          <a:bodyPr vert="horz" lIns="91440" tIns="45720" rIns="91440" bIns="45720" rtlCol="0"/>
          <a:lstStyle>
            <a:lvl1pPr algn="r">
              <a:defRPr sz="1200"/>
            </a:lvl1pPr>
          </a:lstStyle>
          <a:p>
            <a:fld id="{DAFA65CA-7B34-41F8-9B07-D5652CEB7928}" type="datetimeFigureOut">
              <a:rPr lang="en-US" smtClean="0"/>
              <a:pPr/>
              <a:t>11/9/2024</a:t>
            </a:fld>
            <a:endParaRPr lang="en-US"/>
          </a:p>
        </p:txBody>
      </p:sp>
      <p:sp>
        <p:nvSpPr>
          <p:cNvPr id="4" name="Slide Image Placeholder 3"/>
          <p:cNvSpPr>
            <a:spLocks noGrp="1" noRot="1" noChangeAspect="1"/>
          </p:cNvSpPr>
          <p:nvPr>
            <p:ph type="sldImg" idx="2"/>
          </p:nvPr>
        </p:nvSpPr>
        <p:spPr>
          <a:xfrm>
            <a:off x="930275" y="739775"/>
            <a:ext cx="4937125" cy="37036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690270"/>
            <a:ext cx="5438140" cy="44434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3" y="9378826"/>
            <a:ext cx="2945659" cy="4937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6" y="9378826"/>
            <a:ext cx="2945659" cy="493712"/>
          </a:xfrm>
          <a:prstGeom prst="rect">
            <a:avLst/>
          </a:prstGeom>
        </p:spPr>
        <p:txBody>
          <a:bodyPr vert="horz" lIns="91440" tIns="45720" rIns="91440" bIns="45720" rtlCol="0" anchor="b"/>
          <a:lstStyle>
            <a:lvl1pPr algn="r">
              <a:defRPr sz="1200"/>
            </a:lvl1pPr>
          </a:lstStyle>
          <a:p>
            <a:fld id="{4F128D32-DDD4-493C-9B89-19951ADE3A0C}" type="slidenum">
              <a:rPr lang="en-US" smtClean="0"/>
              <a:pPr/>
              <a:t>‹#›</a:t>
            </a:fld>
            <a:endParaRPr lang="en-US"/>
          </a:p>
        </p:txBody>
      </p:sp>
    </p:spTree>
    <p:extLst>
      <p:ext uri="{BB962C8B-B14F-4D97-AF65-F5344CB8AC3E}">
        <p14:creationId xmlns:p14="http://schemas.microsoft.com/office/powerpoint/2010/main" val="252530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spcBef>
                <a:spcPts val="600"/>
              </a:spcBef>
              <a:spcAft>
                <a:spcPts val="0"/>
              </a:spcAft>
              <a:defRPr/>
            </a:pPr>
            <a:r>
              <a:rPr lang="en-US" b="1" dirty="0">
                <a:latin typeface="Segoe UI"/>
                <a:ea typeface="Calibri"/>
                <a:cs typeface="Times New Roman"/>
              </a:rPr>
              <a:t>Cubism</a:t>
            </a:r>
            <a:endParaRPr lang="en-US" sz="1050" dirty="0">
              <a:ea typeface="Calibri"/>
              <a:cs typeface="Times New Roman"/>
            </a:endParaRPr>
          </a:p>
          <a:p>
            <a:pPr>
              <a:spcBef>
                <a:spcPts val="600"/>
              </a:spcBef>
              <a:spcAft>
                <a:spcPts val="0"/>
              </a:spcAft>
              <a:defRPr/>
            </a:pPr>
            <a:r>
              <a:rPr lang="en-US" b="1" dirty="0">
                <a:latin typeface="Segoe UI"/>
                <a:ea typeface="Calibri"/>
                <a:cs typeface="Times New Roman"/>
              </a:rPr>
              <a:t>(Intermediate)</a:t>
            </a:r>
            <a:endParaRPr lang="en-US" sz="1050" dirty="0">
              <a:ea typeface="Calibri"/>
              <a:cs typeface="Times New Roman"/>
            </a:endParaRPr>
          </a:p>
          <a:p>
            <a:pPr>
              <a:spcBef>
                <a:spcPts val="600"/>
              </a:spcBef>
              <a:spcAft>
                <a:spcPts val="0"/>
              </a:spcAft>
              <a:defRPr/>
            </a:pPr>
            <a:r>
              <a:rPr lang="en-US" b="1" dirty="0">
                <a:latin typeface="Segoe UI"/>
                <a:ea typeface="Calibri"/>
                <a:cs typeface="Times New Roman"/>
              </a:rPr>
              <a:t> </a:t>
            </a:r>
            <a:endParaRPr lang="en-US" sz="1050" dirty="0">
              <a:ea typeface="Calibri"/>
              <a:cs typeface="Times New Roman"/>
            </a:endParaRPr>
          </a:p>
          <a:p>
            <a:pPr>
              <a:spcBef>
                <a:spcPts val="600"/>
              </a:spcBef>
              <a:spcAft>
                <a:spcPts val="0"/>
              </a:spcAft>
              <a:defRPr/>
            </a:pPr>
            <a:r>
              <a:rPr lang="en-US" dirty="0">
                <a:latin typeface="Segoe UI"/>
                <a:ea typeface="Calibri"/>
                <a:cs typeface="Times New Roman"/>
              </a:rPr>
              <a:t>To reproduce the background effects on this slide, do the following:</a:t>
            </a:r>
          </a:p>
          <a:p>
            <a:pPr>
              <a:spcBef>
                <a:spcPts val="600"/>
              </a:spcBef>
              <a:spcAft>
                <a:spcPts val="0"/>
              </a:spcAft>
              <a:defRPr/>
            </a:pP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Calibri"/>
                <a:cs typeface="Times New Roman"/>
              </a:rPr>
              <a:t>On the </a:t>
            </a:r>
            <a:r>
              <a:rPr lang="en-US" b="1" dirty="0">
                <a:latin typeface="Segoe UI"/>
                <a:ea typeface="Calibri"/>
                <a:cs typeface="Times New Roman"/>
              </a:rPr>
              <a:t>Home</a:t>
            </a:r>
            <a:r>
              <a:rPr lang="en-US" dirty="0">
                <a:latin typeface="Segoe UI"/>
                <a:ea typeface="Calibri"/>
                <a:cs typeface="Times New Roman"/>
              </a:rPr>
              <a:t> tab, in the </a:t>
            </a:r>
            <a:r>
              <a:rPr lang="en-US" b="1" dirty="0">
                <a:latin typeface="Segoe UI"/>
                <a:ea typeface="Calibri"/>
                <a:cs typeface="Times New Roman"/>
              </a:rPr>
              <a:t>Slides</a:t>
            </a:r>
            <a:r>
              <a:rPr lang="en-US" dirty="0">
                <a:latin typeface="Segoe UI"/>
                <a:ea typeface="Calibri"/>
                <a:cs typeface="Times New Roman"/>
              </a:rPr>
              <a:t> group, click </a:t>
            </a:r>
            <a:r>
              <a:rPr lang="en-US" b="1" dirty="0">
                <a:latin typeface="Segoe UI"/>
                <a:ea typeface="Calibri"/>
                <a:cs typeface="Times New Roman"/>
              </a:rPr>
              <a:t>Layout</a:t>
            </a:r>
            <a:r>
              <a:rPr lang="en-US" dirty="0">
                <a:latin typeface="Segoe UI"/>
                <a:ea typeface="Calibri"/>
                <a:cs typeface="Times New Roman"/>
              </a:rPr>
              <a:t>, and then click </a:t>
            </a:r>
            <a:r>
              <a:rPr lang="en-US" b="1" dirty="0">
                <a:latin typeface="Segoe UI"/>
                <a:ea typeface="Calibri"/>
                <a:cs typeface="Times New Roman"/>
              </a:rPr>
              <a:t>Blank</a:t>
            </a:r>
            <a:r>
              <a:rPr lang="en-US" dirty="0">
                <a:latin typeface="Segoe UI"/>
                <a:ea typeface="Calibri"/>
                <a:cs typeface="Times New Roman"/>
              </a:rPr>
              <a:t>.</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Calibri"/>
                <a:cs typeface="Times New Roman"/>
              </a:rPr>
              <a:t>On the </a:t>
            </a:r>
            <a:r>
              <a:rPr lang="en-US" b="1" dirty="0">
                <a:latin typeface="Segoe UI"/>
                <a:ea typeface="Calibri"/>
                <a:cs typeface="Times New Roman"/>
              </a:rPr>
              <a:t>Design</a:t>
            </a:r>
            <a:r>
              <a:rPr lang="en-US" dirty="0">
                <a:latin typeface="Segoe UI"/>
                <a:ea typeface="Calibri"/>
                <a:cs typeface="Times New Roman"/>
              </a:rPr>
              <a:t> tab, in the </a:t>
            </a:r>
            <a:r>
              <a:rPr lang="en-US" b="1" dirty="0">
                <a:latin typeface="Segoe UI"/>
                <a:ea typeface="Calibri"/>
                <a:cs typeface="Times New Roman"/>
              </a:rPr>
              <a:t>Background</a:t>
            </a:r>
            <a:r>
              <a:rPr lang="en-US" dirty="0">
                <a:latin typeface="Segoe UI"/>
                <a:ea typeface="Calibri"/>
                <a:cs typeface="Times New Roman"/>
              </a:rPr>
              <a:t> group, click the arrow at the bottom corner to launch the </a:t>
            </a:r>
            <a:r>
              <a:rPr lang="en-US" b="1" dirty="0">
                <a:latin typeface="Segoe UI"/>
                <a:ea typeface="Calibri"/>
                <a:cs typeface="Times New Roman"/>
              </a:rPr>
              <a:t>Format Background</a:t>
            </a:r>
            <a:r>
              <a:rPr lang="en-US" dirty="0">
                <a:latin typeface="Segoe UI"/>
                <a:ea typeface="Calibri"/>
                <a:cs typeface="Times New Roman"/>
              </a:rPr>
              <a:t> dialog box.</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Times New Roman"/>
                <a:cs typeface="Times New Roman"/>
              </a:rPr>
              <a:t>In the </a:t>
            </a:r>
            <a:r>
              <a:rPr lang="en-US" b="1" dirty="0">
                <a:latin typeface="Segoe UI"/>
                <a:ea typeface="Calibri"/>
                <a:cs typeface="Times New Roman"/>
              </a:rPr>
              <a:t>Format Background</a:t>
            </a:r>
            <a:r>
              <a:rPr lang="en-US" dirty="0">
                <a:latin typeface="Segoe UI"/>
                <a:ea typeface="Times New Roman"/>
                <a:cs typeface="Times New Roman"/>
              </a:rPr>
              <a:t> dialog box, select </a:t>
            </a:r>
            <a:r>
              <a:rPr lang="en-US" b="1" dirty="0">
                <a:latin typeface="Segoe UI"/>
                <a:ea typeface="Times New Roman"/>
                <a:cs typeface="Times New Roman"/>
              </a:rPr>
              <a:t>Fill</a:t>
            </a:r>
            <a:r>
              <a:rPr lang="en-US" dirty="0">
                <a:latin typeface="Segoe UI"/>
                <a:ea typeface="Times New Roman"/>
                <a:cs typeface="Times New Roman"/>
              </a:rPr>
              <a:t> in the left pane, and under </a:t>
            </a:r>
            <a:r>
              <a:rPr lang="en-US" b="1" dirty="0">
                <a:latin typeface="Segoe UI"/>
                <a:ea typeface="Times New Roman"/>
                <a:cs typeface="Times New Roman"/>
              </a:rPr>
              <a:t>Fill</a:t>
            </a:r>
            <a:r>
              <a:rPr lang="en-US" dirty="0">
                <a:latin typeface="Segoe UI"/>
                <a:ea typeface="Times New Roman"/>
                <a:cs typeface="Times New Roman"/>
              </a:rPr>
              <a:t> in the right pane, select </a:t>
            </a:r>
            <a:r>
              <a:rPr lang="en-US" b="1" dirty="0">
                <a:latin typeface="Segoe UI"/>
                <a:ea typeface="Times New Roman"/>
                <a:cs typeface="Times New Roman"/>
              </a:rPr>
              <a:t>Gradient fill</a:t>
            </a:r>
            <a:r>
              <a:rPr lang="en-US" dirty="0">
                <a:latin typeface="Segoe UI"/>
                <a:ea typeface="Times New Roman"/>
                <a:cs typeface="Times New Roman"/>
              </a:rPr>
              <a:t>, then click the arrow to the right of </a:t>
            </a:r>
            <a:r>
              <a:rPr lang="en-US" b="1" dirty="0">
                <a:latin typeface="Segoe UI"/>
                <a:ea typeface="Times New Roman"/>
                <a:cs typeface="Times New Roman"/>
              </a:rPr>
              <a:t>Type</a:t>
            </a:r>
            <a:r>
              <a:rPr lang="en-US" dirty="0">
                <a:latin typeface="Segoe UI"/>
                <a:ea typeface="Times New Roman"/>
                <a:cs typeface="Times New Roman"/>
              </a:rPr>
              <a:t> and select </a:t>
            </a:r>
            <a:r>
              <a:rPr lang="en-US" b="1" dirty="0">
                <a:latin typeface="Segoe UI"/>
                <a:ea typeface="Times New Roman"/>
                <a:cs typeface="Times New Roman"/>
              </a:rPr>
              <a:t>Linear</a:t>
            </a:r>
            <a:r>
              <a:rPr lang="en-US" dirty="0">
                <a:latin typeface="Segoe UI"/>
                <a:ea typeface="Times New Roman"/>
                <a:cs typeface="Times New Roman"/>
              </a:rPr>
              <a:t>, and set the </a:t>
            </a:r>
            <a:r>
              <a:rPr lang="en-US" b="1" dirty="0">
                <a:latin typeface="Segoe UI"/>
                <a:ea typeface="Times New Roman"/>
                <a:cs typeface="Times New Roman"/>
              </a:rPr>
              <a:t>Angle</a:t>
            </a:r>
            <a:r>
              <a:rPr lang="en-US" dirty="0">
                <a:latin typeface="Segoe UI"/>
                <a:ea typeface="Times New Roman"/>
                <a:cs typeface="Times New Roman"/>
              </a:rPr>
              <a:t> to </a:t>
            </a:r>
            <a:r>
              <a:rPr lang="en-US" b="1" dirty="0">
                <a:latin typeface="Segoe UI"/>
                <a:ea typeface="Times New Roman"/>
                <a:cs typeface="Times New Roman"/>
              </a:rPr>
              <a:t>90 degrees</a:t>
            </a:r>
            <a:r>
              <a:rPr lang="en-US" dirty="0">
                <a:latin typeface="Segoe UI"/>
                <a:ea typeface="Times New Roman"/>
                <a:cs typeface="Times New Roman"/>
              </a:rPr>
              <a:t>.</a:t>
            </a:r>
            <a:endParaRPr lang="en-US" dirty="0">
              <a:ea typeface="Calibri"/>
              <a:cs typeface="Times New Roman"/>
            </a:endParaRPr>
          </a:p>
          <a:p>
            <a:pPr marL="342900" indent="-342900">
              <a:lnSpc>
                <a:spcPct val="115000"/>
              </a:lnSpc>
              <a:spcBef>
                <a:spcPts val="600"/>
              </a:spcBef>
              <a:spcAft>
                <a:spcPts val="0"/>
              </a:spcAft>
              <a:buFont typeface="+mj-lt"/>
              <a:buAutoNum type="arabicPeriod"/>
              <a:tabLst>
                <a:tab pos="742950" algn="l"/>
              </a:tabLst>
              <a:defRPr/>
            </a:pPr>
            <a:r>
              <a:rPr lang="en-US" dirty="0">
                <a:solidFill>
                  <a:srgbClr val="000000"/>
                </a:solidFill>
                <a:latin typeface="Segoe UI"/>
                <a:ea typeface="Times New Roman"/>
                <a:cs typeface="Times New Roman"/>
              </a:rPr>
              <a:t>Under </a:t>
            </a:r>
            <a:r>
              <a:rPr lang="en-US" b="1" dirty="0">
                <a:solidFill>
                  <a:srgbClr val="000000"/>
                </a:solidFill>
                <a:latin typeface="Segoe UI"/>
                <a:ea typeface="Times New Roman"/>
                <a:cs typeface="Times New Roman"/>
              </a:rPr>
              <a:t>Gradient stops</a:t>
            </a:r>
            <a:r>
              <a:rPr lang="en-US" dirty="0">
                <a:solidFill>
                  <a:srgbClr val="000000"/>
                </a:solidFill>
                <a:latin typeface="Segoe UI"/>
                <a:ea typeface="Times New Roman"/>
                <a:cs typeface="Times New Roman"/>
              </a:rPr>
              <a:t>, click </a:t>
            </a:r>
            <a:r>
              <a:rPr lang="en-US" b="1" dirty="0">
                <a:solidFill>
                  <a:srgbClr val="000000"/>
                </a:solidFill>
                <a:latin typeface="Segoe UI"/>
                <a:ea typeface="Times New Roman"/>
                <a:cs typeface="Times New Roman"/>
              </a:rPr>
              <a:t>Add gradient stop</a:t>
            </a:r>
            <a:r>
              <a:rPr lang="en-US" dirty="0">
                <a:solidFill>
                  <a:srgbClr val="000000"/>
                </a:solidFill>
                <a:latin typeface="Segoe UI"/>
                <a:ea typeface="Times New Roman"/>
                <a:cs typeface="Times New Roman"/>
              </a:rPr>
              <a:t> or </a:t>
            </a:r>
            <a:r>
              <a:rPr lang="en-US" b="1" dirty="0">
                <a:solidFill>
                  <a:srgbClr val="000000"/>
                </a:solidFill>
                <a:latin typeface="Segoe UI"/>
                <a:ea typeface="Times New Roman"/>
                <a:cs typeface="Times New Roman"/>
              </a:rPr>
              <a:t>Remove gradient stop</a:t>
            </a:r>
            <a:r>
              <a:rPr lang="en-US" dirty="0">
                <a:solidFill>
                  <a:srgbClr val="000000"/>
                </a:solidFill>
                <a:latin typeface="Segoe UI"/>
                <a:ea typeface="Times New Roman"/>
                <a:cs typeface="Times New Roman"/>
              </a:rPr>
              <a:t> until two stops appear on the slider. Customize the gradient stops as follows:</a:t>
            </a:r>
            <a:endParaRPr lang="en-US" dirty="0">
              <a:ea typeface="Calibri"/>
              <a:cs typeface="Times New Roman"/>
            </a:endParaRPr>
          </a:p>
          <a:p>
            <a:pPr marL="742950" lvl="1" indent="-285750">
              <a:lnSpc>
                <a:spcPct val="115000"/>
              </a:lnSpc>
              <a:spcBef>
                <a:spcPts val="600"/>
              </a:spcBef>
              <a:spcAft>
                <a:spcPts val="0"/>
              </a:spcAft>
              <a:buFont typeface="Arial"/>
              <a:buChar char="•"/>
              <a:tabLst>
                <a:tab pos="1143000" algn="l"/>
              </a:tabLst>
              <a:defRPr/>
            </a:pPr>
            <a:r>
              <a:rPr lang="en-US" dirty="0">
                <a:solidFill>
                  <a:srgbClr val="000000"/>
                </a:solidFill>
                <a:latin typeface="Segoe UI"/>
                <a:ea typeface="Times New Roman"/>
                <a:cs typeface="Times New Roman"/>
              </a:rPr>
              <a:t>Select the first stop on the slider, and then do the following:</a:t>
            </a:r>
            <a:endParaRPr lang="en-US" dirty="0">
              <a:ea typeface="Calibri"/>
              <a:cs typeface="Times New Roman"/>
            </a:endParaRPr>
          </a:p>
          <a:p>
            <a:pPr marL="1143000" lvl="2" indent="-228600">
              <a:lnSpc>
                <a:spcPct val="115000"/>
              </a:lnSpc>
              <a:spcBef>
                <a:spcPts val="600"/>
              </a:spcBef>
              <a:spcAft>
                <a:spcPts val="0"/>
              </a:spcAft>
              <a:buFont typeface="+mj-lt"/>
              <a:buAutoNum type="romanLcPeriod"/>
              <a:tabLst>
                <a:tab pos="1600200" algn="l"/>
              </a:tabLst>
              <a:defRPr/>
            </a:pPr>
            <a:r>
              <a:rPr lang="en-US" dirty="0">
                <a:solidFill>
                  <a:srgbClr val="000000"/>
                </a:solidFill>
                <a:latin typeface="Segoe UI"/>
                <a:ea typeface="Times New Roman"/>
                <a:cs typeface="Times New Roman"/>
              </a:rPr>
              <a:t>In the </a:t>
            </a:r>
            <a:r>
              <a:rPr lang="en-US" b="1" dirty="0">
                <a:solidFill>
                  <a:srgbClr val="000000"/>
                </a:solidFill>
                <a:latin typeface="Segoe UI"/>
                <a:ea typeface="Times New Roman"/>
                <a:cs typeface="Times New Roman"/>
              </a:rPr>
              <a:t>Position </a:t>
            </a:r>
            <a:r>
              <a:rPr lang="en-US" dirty="0">
                <a:solidFill>
                  <a:srgbClr val="000000"/>
                </a:solidFill>
                <a:latin typeface="Segoe UI"/>
                <a:ea typeface="Times New Roman"/>
                <a:cs typeface="Times New Roman"/>
              </a:rPr>
              <a:t>box, enter </a:t>
            </a:r>
            <a:r>
              <a:rPr lang="en-US" b="1" dirty="0">
                <a:solidFill>
                  <a:srgbClr val="000000"/>
                </a:solidFill>
                <a:latin typeface="Segoe UI"/>
                <a:ea typeface="Times New Roman"/>
                <a:cs typeface="Times New Roman"/>
              </a:rPr>
              <a:t>0%</a:t>
            </a:r>
            <a:r>
              <a:rPr lang="en-US" dirty="0">
                <a:solidFill>
                  <a:srgbClr val="000000"/>
                </a:solidFill>
                <a:latin typeface="Segoe UI"/>
                <a:ea typeface="Times New Roman"/>
                <a:cs typeface="Times New Roman"/>
              </a:rPr>
              <a:t>.</a:t>
            </a:r>
            <a:endParaRPr lang="en-US" dirty="0">
              <a:ea typeface="Calibri"/>
              <a:cs typeface="Times New Roman"/>
            </a:endParaRPr>
          </a:p>
          <a:p>
            <a:pPr marL="1143000" lvl="2" indent="-228600">
              <a:lnSpc>
                <a:spcPct val="115000"/>
              </a:lnSpc>
              <a:spcBef>
                <a:spcPts val="600"/>
              </a:spcBef>
              <a:spcAft>
                <a:spcPts val="0"/>
              </a:spcAft>
              <a:buFont typeface="+mj-lt"/>
              <a:buAutoNum type="romanLcPeriod"/>
              <a:tabLst>
                <a:tab pos="1600200" algn="l"/>
              </a:tabLst>
              <a:defRPr/>
            </a:pPr>
            <a:r>
              <a:rPr lang="en-US" dirty="0">
                <a:solidFill>
                  <a:srgbClr val="000000"/>
                </a:solidFill>
                <a:latin typeface="Segoe UI"/>
                <a:ea typeface="Times New Roman"/>
                <a:cs typeface="Times New Roman"/>
              </a:rPr>
              <a:t>Click the button next to </a:t>
            </a:r>
            <a:r>
              <a:rPr lang="en-US" b="1" dirty="0">
                <a:solidFill>
                  <a:srgbClr val="000000"/>
                </a:solidFill>
                <a:latin typeface="Segoe UI"/>
                <a:ea typeface="Times New Roman"/>
                <a:cs typeface="Times New Roman"/>
              </a:rPr>
              <a:t>Color</a:t>
            </a:r>
            <a:r>
              <a:rPr lang="en-US" dirty="0">
                <a:solidFill>
                  <a:srgbClr val="000000"/>
                </a:solidFill>
                <a:latin typeface="Segoe UI"/>
                <a:ea typeface="Times New Roman"/>
                <a:cs typeface="Times New Roman"/>
              </a:rPr>
              <a:t>, and then under </a:t>
            </a:r>
            <a:r>
              <a:rPr lang="en-US" b="1" dirty="0">
                <a:solidFill>
                  <a:srgbClr val="000000"/>
                </a:solidFill>
                <a:latin typeface="Segoe UI"/>
                <a:ea typeface="Times New Roman"/>
                <a:cs typeface="Times New Roman"/>
              </a:rPr>
              <a:t>Theme Colors </a:t>
            </a:r>
            <a:r>
              <a:rPr lang="en-US" dirty="0">
                <a:solidFill>
                  <a:srgbClr val="000000"/>
                </a:solidFill>
                <a:latin typeface="Segoe UI"/>
                <a:ea typeface="Times New Roman"/>
                <a:cs typeface="Times New Roman"/>
              </a:rPr>
              <a:t>select</a:t>
            </a:r>
            <a:r>
              <a:rPr lang="en-US" b="1" dirty="0">
                <a:solidFill>
                  <a:srgbClr val="000000"/>
                </a:solidFill>
                <a:latin typeface="Segoe UI"/>
                <a:ea typeface="Times New Roman"/>
                <a:cs typeface="Times New Roman"/>
              </a:rPr>
              <a:t> Blue Accent 1, Darker 25% </a:t>
            </a:r>
            <a:r>
              <a:rPr lang="en-US" dirty="0">
                <a:solidFill>
                  <a:srgbClr val="000000"/>
                </a:solidFill>
                <a:latin typeface="Segoe UI"/>
                <a:ea typeface="Times New Roman"/>
                <a:cs typeface="Times New Roman"/>
              </a:rPr>
              <a:t>(fifth row, fifth option from the left).</a:t>
            </a:r>
            <a:endParaRPr lang="en-US" dirty="0">
              <a:ea typeface="Calibri"/>
              <a:cs typeface="Times New Roman"/>
            </a:endParaRPr>
          </a:p>
          <a:p>
            <a:pPr marL="742950" lvl="1" indent="-285750">
              <a:lnSpc>
                <a:spcPct val="115000"/>
              </a:lnSpc>
              <a:spcBef>
                <a:spcPts val="600"/>
              </a:spcBef>
              <a:spcAft>
                <a:spcPts val="0"/>
              </a:spcAft>
              <a:buFont typeface="Arial"/>
              <a:buChar char="•"/>
              <a:tabLst>
                <a:tab pos="1143000" algn="l"/>
              </a:tabLst>
              <a:defRPr/>
            </a:pPr>
            <a:r>
              <a:rPr lang="en-US" dirty="0">
                <a:solidFill>
                  <a:srgbClr val="000000"/>
                </a:solidFill>
                <a:latin typeface="Segoe UI"/>
                <a:ea typeface="Times New Roman"/>
                <a:cs typeface="Times New Roman"/>
              </a:rPr>
              <a:t>Select the last stop on the list, and then do the following: </a:t>
            </a:r>
            <a:endParaRPr lang="en-US" dirty="0">
              <a:ea typeface="Calibri"/>
              <a:cs typeface="Times New Roman"/>
            </a:endParaRPr>
          </a:p>
          <a:p>
            <a:pPr marL="1143000" lvl="2" indent="-228600">
              <a:lnSpc>
                <a:spcPct val="115000"/>
              </a:lnSpc>
              <a:spcBef>
                <a:spcPts val="600"/>
              </a:spcBef>
              <a:spcAft>
                <a:spcPts val="0"/>
              </a:spcAft>
              <a:buFont typeface="+mj-lt"/>
              <a:buAutoNum type="romanLcPeriod"/>
              <a:tabLst>
                <a:tab pos="1600200" algn="l"/>
              </a:tabLst>
              <a:defRPr/>
            </a:pPr>
            <a:r>
              <a:rPr lang="en-US" dirty="0">
                <a:solidFill>
                  <a:srgbClr val="000000"/>
                </a:solidFill>
                <a:latin typeface="Segoe UI"/>
                <a:ea typeface="Times New Roman"/>
                <a:cs typeface="Times New Roman"/>
              </a:rPr>
              <a:t>In the </a:t>
            </a:r>
            <a:r>
              <a:rPr lang="en-US" b="1" dirty="0">
                <a:solidFill>
                  <a:srgbClr val="000000"/>
                </a:solidFill>
                <a:latin typeface="Segoe UI"/>
                <a:ea typeface="Times New Roman"/>
                <a:cs typeface="Times New Roman"/>
              </a:rPr>
              <a:t>Position </a:t>
            </a:r>
            <a:r>
              <a:rPr lang="en-US" dirty="0">
                <a:solidFill>
                  <a:srgbClr val="000000"/>
                </a:solidFill>
                <a:latin typeface="Segoe UI"/>
                <a:ea typeface="Times New Roman"/>
                <a:cs typeface="Times New Roman"/>
              </a:rPr>
              <a:t>box, enter </a:t>
            </a:r>
            <a:r>
              <a:rPr lang="en-US" b="1" dirty="0">
                <a:solidFill>
                  <a:srgbClr val="000000"/>
                </a:solidFill>
                <a:latin typeface="Segoe UI"/>
                <a:ea typeface="Times New Roman"/>
                <a:cs typeface="Times New Roman"/>
              </a:rPr>
              <a:t>100%</a:t>
            </a:r>
            <a:r>
              <a:rPr lang="en-US" dirty="0">
                <a:solidFill>
                  <a:srgbClr val="000000"/>
                </a:solidFill>
                <a:latin typeface="Segoe UI"/>
                <a:ea typeface="Times New Roman"/>
                <a:cs typeface="Times New Roman"/>
              </a:rPr>
              <a:t>.</a:t>
            </a:r>
            <a:endParaRPr lang="en-US" dirty="0">
              <a:ea typeface="Calibri"/>
              <a:cs typeface="Times New Roman"/>
            </a:endParaRPr>
          </a:p>
          <a:p>
            <a:pPr marL="1143000" lvl="2" indent="-228600">
              <a:lnSpc>
                <a:spcPct val="115000"/>
              </a:lnSpc>
              <a:spcBef>
                <a:spcPts val="600"/>
              </a:spcBef>
              <a:spcAft>
                <a:spcPts val="0"/>
              </a:spcAft>
              <a:buFont typeface="+mj-lt"/>
              <a:buAutoNum type="romanLcPeriod"/>
              <a:tabLst>
                <a:tab pos="1600200" algn="l"/>
              </a:tabLst>
              <a:defRPr/>
            </a:pPr>
            <a:r>
              <a:rPr lang="en-US" dirty="0">
                <a:solidFill>
                  <a:srgbClr val="000000"/>
                </a:solidFill>
                <a:latin typeface="Segoe UI"/>
                <a:ea typeface="Times New Roman"/>
                <a:cs typeface="Times New Roman"/>
              </a:rPr>
              <a:t>Click the button next to </a:t>
            </a:r>
            <a:r>
              <a:rPr lang="en-US" b="1" dirty="0">
                <a:solidFill>
                  <a:srgbClr val="000000"/>
                </a:solidFill>
                <a:latin typeface="Segoe UI"/>
                <a:ea typeface="Times New Roman"/>
                <a:cs typeface="Times New Roman"/>
              </a:rPr>
              <a:t>Color</a:t>
            </a:r>
            <a:r>
              <a:rPr lang="en-US" dirty="0">
                <a:solidFill>
                  <a:srgbClr val="000000"/>
                </a:solidFill>
                <a:latin typeface="Segoe UI"/>
                <a:ea typeface="Times New Roman"/>
                <a:cs typeface="Times New Roman"/>
              </a:rPr>
              <a:t>, and then under </a:t>
            </a:r>
            <a:r>
              <a:rPr lang="en-US" b="1" dirty="0">
                <a:solidFill>
                  <a:srgbClr val="000000"/>
                </a:solidFill>
                <a:latin typeface="Segoe UI"/>
                <a:ea typeface="Times New Roman"/>
                <a:cs typeface="Times New Roman"/>
              </a:rPr>
              <a:t>Theme Colors </a:t>
            </a:r>
            <a:r>
              <a:rPr lang="en-US" dirty="0">
                <a:solidFill>
                  <a:srgbClr val="000000"/>
                </a:solidFill>
                <a:latin typeface="Segoe UI"/>
                <a:ea typeface="Times New Roman"/>
                <a:cs typeface="Times New Roman"/>
              </a:rPr>
              <a:t>select </a:t>
            </a:r>
            <a:r>
              <a:rPr lang="en-US" b="1" dirty="0">
                <a:solidFill>
                  <a:srgbClr val="000000"/>
                </a:solidFill>
                <a:latin typeface="Segoe UI"/>
                <a:ea typeface="Times New Roman"/>
                <a:cs typeface="Times New Roman"/>
              </a:rPr>
              <a:t>Black, Text 1, Lighter 15% </a:t>
            </a:r>
            <a:r>
              <a:rPr lang="en-US" dirty="0">
                <a:solidFill>
                  <a:srgbClr val="000000"/>
                </a:solidFill>
                <a:latin typeface="Segoe UI"/>
                <a:ea typeface="Times New Roman"/>
                <a:cs typeface="Times New Roman"/>
              </a:rPr>
              <a:t>(fifth row, second option from the left).</a:t>
            </a:r>
            <a:endParaRPr lang="en-US" dirty="0">
              <a:ea typeface="Calibri"/>
              <a:cs typeface="Times New Roman"/>
            </a:endParaRPr>
          </a:p>
          <a:p>
            <a:pPr marL="1143000" lvl="2" indent="-228600">
              <a:lnSpc>
                <a:spcPct val="115000"/>
              </a:lnSpc>
              <a:spcBef>
                <a:spcPts val="600"/>
              </a:spcBef>
              <a:spcAft>
                <a:spcPts val="0"/>
              </a:spcAft>
              <a:buFont typeface="+mj-lt"/>
              <a:buAutoNum type="romanLcPeriod"/>
              <a:tabLst>
                <a:tab pos="1600200" algn="l"/>
              </a:tabLst>
              <a:defRPr/>
            </a:pPr>
            <a:r>
              <a:rPr lang="en-US" dirty="0">
                <a:solidFill>
                  <a:srgbClr val="000000"/>
                </a:solidFill>
                <a:latin typeface="Segoe UI"/>
                <a:ea typeface="Times New Roman"/>
                <a:cs typeface="Times New Roman"/>
              </a:rPr>
              <a:t>In the </a:t>
            </a:r>
            <a:r>
              <a:rPr lang="en-US" b="1" dirty="0">
                <a:solidFill>
                  <a:srgbClr val="000000"/>
                </a:solidFill>
                <a:latin typeface="Segoe UI"/>
                <a:ea typeface="Times New Roman"/>
                <a:cs typeface="Times New Roman"/>
              </a:rPr>
              <a:t>Transparency </a:t>
            </a:r>
            <a:r>
              <a:rPr lang="en-US" dirty="0">
                <a:solidFill>
                  <a:srgbClr val="000000"/>
                </a:solidFill>
                <a:latin typeface="Segoe UI"/>
                <a:ea typeface="Times New Roman"/>
                <a:cs typeface="Times New Roman"/>
              </a:rPr>
              <a:t>box, enter </a:t>
            </a:r>
            <a:r>
              <a:rPr lang="en-US" b="1" dirty="0">
                <a:solidFill>
                  <a:srgbClr val="000000"/>
                </a:solidFill>
                <a:latin typeface="Segoe UI"/>
                <a:ea typeface="Times New Roman"/>
                <a:cs typeface="Times New Roman"/>
              </a:rPr>
              <a:t>20%</a:t>
            </a:r>
            <a:r>
              <a:rPr lang="en-US" dirty="0">
                <a:solidFill>
                  <a:srgbClr val="000000"/>
                </a:solidFill>
                <a:latin typeface="Segoe UI"/>
                <a:ea typeface="Times New Roman"/>
                <a:cs typeface="Times New Roman"/>
              </a:rPr>
              <a:t>.</a:t>
            </a:r>
            <a:endParaRPr lang="en-US" dirty="0">
              <a:ea typeface="Calibri"/>
              <a:cs typeface="Times New Roman"/>
            </a:endParaRPr>
          </a:p>
          <a:p>
            <a:pPr marL="342900" indent="-342900">
              <a:lnSpc>
                <a:spcPct val="115000"/>
              </a:lnSpc>
              <a:spcBef>
                <a:spcPts val="600"/>
              </a:spcBef>
              <a:spcAft>
                <a:spcPts val="0"/>
              </a:spcAft>
              <a:buFont typeface="+mj-lt"/>
              <a:buAutoNum type="arabicPeriod"/>
              <a:tabLst>
                <a:tab pos="742950" algn="l"/>
              </a:tabLst>
              <a:defRPr/>
            </a:pPr>
            <a:r>
              <a:rPr lang="en-US" dirty="0">
                <a:solidFill>
                  <a:srgbClr val="000000"/>
                </a:solidFill>
                <a:latin typeface="Segoe UI"/>
                <a:ea typeface="Times New Roman"/>
                <a:cs typeface="Times New Roman"/>
              </a:rPr>
              <a:t>Close the </a:t>
            </a:r>
            <a:r>
              <a:rPr lang="en-US" b="1" dirty="0">
                <a:solidFill>
                  <a:srgbClr val="000000"/>
                </a:solidFill>
                <a:latin typeface="Segoe UI"/>
                <a:ea typeface="Times New Roman"/>
                <a:cs typeface="Times New Roman"/>
              </a:rPr>
              <a:t>Format Background</a:t>
            </a:r>
            <a:r>
              <a:rPr lang="en-US" dirty="0">
                <a:solidFill>
                  <a:srgbClr val="000000"/>
                </a:solidFill>
                <a:latin typeface="Segoe UI"/>
                <a:ea typeface="Times New Roman"/>
                <a:cs typeface="Times New Roman"/>
              </a:rPr>
              <a:t> dialog box.</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Calibri"/>
                <a:cs typeface="Times New Roman"/>
              </a:rPr>
              <a:t>On the </a:t>
            </a:r>
            <a:r>
              <a:rPr lang="en-US" b="1" dirty="0">
                <a:latin typeface="Segoe UI"/>
                <a:ea typeface="Calibri"/>
                <a:cs typeface="Times New Roman"/>
              </a:rPr>
              <a:t>Insert</a:t>
            </a:r>
            <a:r>
              <a:rPr lang="en-US" dirty="0">
                <a:latin typeface="Segoe UI"/>
                <a:ea typeface="Calibri"/>
                <a:cs typeface="Times New Roman"/>
              </a:rPr>
              <a:t> tab, in the </a:t>
            </a:r>
            <a:r>
              <a:rPr lang="en-US" b="1" dirty="0">
                <a:latin typeface="Segoe UI"/>
                <a:ea typeface="Calibri"/>
                <a:cs typeface="Times New Roman"/>
              </a:rPr>
              <a:t>Illustrations</a:t>
            </a:r>
            <a:r>
              <a:rPr lang="en-US" dirty="0">
                <a:latin typeface="Segoe UI"/>
                <a:ea typeface="Calibri"/>
                <a:cs typeface="Times New Roman"/>
              </a:rPr>
              <a:t> group, click </a:t>
            </a:r>
            <a:r>
              <a:rPr lang="en-US" b="1" dirty="0">
                <a:latin typeface="Segoe UI"/>
                <a:ea typeface="Calibri"/>
                <a:cs typeface="Times New Roman"/>
              </a:rPr>
              <a:t>Shapes</a:t>
            </a:r>
            <a:r>
              <a:rPr lang="en-US" dirty="0">
                <a:latin typeface="Segoe UI"/>
                <a:ea typeface="Calibri"/>
                <a:cs typeface="Times New Roman"/>
              </a:rPr>
              <a:t>, then under </a:t>
            </a:r>
            <a:r>
              <a:rPr lang="en-US" b="1" dirty="0">
                <a:latin typeface="Segoe UI"/>
                <a:ea typeface="Calibri"/>
                <a:cs typeface="Times New Roman"/>
              </a:rPr>
              <a:t>Lines</a:t>
            </a:r>
            <a:r>
              <a:rPr lang="en-US" dirty="0">
                <a:latin typeface="Segoe UI"/>
                <a:ea typeface="Calibri"/>
                <a:cs typeface="Times New Roman"/>
              </a:rPr>
              <a:t>, select </a:t>
            </a:r>
            <a:r>
              <a:rPr lang="en-US" b="1" dirty="0">
                <a:latin typeface="Segoe UI"/>
                <a:ea typeface="Calibri"/>
                <a:cs typeface="Times New Roman"/>
              </a:rPr>
              <a:t>Line</a:t>
            </a:r>
            <a:r>
              <a:rPr lang="en-US" dirty="0">
                <a:latin typeface="Segoe UI"/>
                <a:ea typeface="Calibri"/>
                <a:cs typeface="Times New Roman"/>
              </a:rPr>
              <a:t> (first row, first option from left).</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Calibri"/>
                <a:cs typeface="Times New Roman"/>
              </a:rPr>
              <a:t>Press and hold SHIFT, then drag to draw a horizontal line from right-to-left on the slide.</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Calibri"/>
                <a:cs typeface="Times New Roman"/>
              </a:rPr>
              <a:t>Under </a:t>
            </a:r>
            <a:r>
              <a:rPr lang="en-US" b="1" dirty="0">
                <a:latin typeface="Segoe UI"/>
                <a:ea typeface="Calibri"/>
                <a:cs typeface="Times New Roman"/>
              </a:rPr>
              <a:t>Drawing Tools</a:t>
            </a:r>
            <a:r>
              <a:rPr lang="en-US" dirty="0">
                <a:latin typeface="Segoe UI"/>
                <a:ea typeface="Calibri"/>
                <a:cs typeface="Times New Roman"/>
              </a:rPr>
              <a:t>, on the </a:t>
            </a:r>
            <a:r>
              <a:rPr lang="en-US" b="1" dirty="0">
                <a:latin typeface="Segoe UI"/>
                <a:ea typeface="Calibri"/>
                <a:cs typeface="Times New Roman"/>
              </a:rPr>
              <a:t>Format</a:t>
            </a:r>
            <a:r>
              <a:rPr lang="en-US" dirty="0">
                <a:latin typeface="Segoe UI"/>
                <a:ea typeface="Calibri"/>
                <a:cs typeface="Times New Roman"/>
              </a:rPr>
              <a:t> tab, in the </a:t>
            </a:r>
            <a:r>
              <a:rPr lang="en-US" b="1" dirty="0">
                <a:latin typeface="Segoe UI"/>
                <a:ea typeface="Calibri"/>
                <a:cs typeface="Times New Roman"/>
              </a:rPr>
              <a:t>Size</a:t>
            </a:r>
            <a:r>
              <a:rPr lang="en-US" dirty="0">
                <a:latin typeface="Segoe UI"/>
                <a:ea typeface="Calibri"/>
                <a:cs typeface="Times New Roman"/>
              </a:rPr>
              <a:t> group, click the arrow at the bottom right corner to launch the </a:t>
            </a:r>
            <a:r>
              <a:rPr lang="en-US" b="1" dirty="0">
                <a:latin typeface="Segoe UI"/>
                <a:ea typeface="Calibri"/>
                <a:cs typeface="Times New Roman"/>
              </a:rPr>
              <a:t>Format Shape</a:t>
            </a:r>
            <a:r>
              <a:rPr lang="en-US" dirty="0">
                <a:latin typeface="Segoe UI"/>
                <a:ea typeface="Calibri"/>
                <a:cs typeface="Times New Roman"/>
              </a:rPr>
              <a:t> dialog box.</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Calibri"/>
                <a:cs typeface="Times New Roman"/>
              </a:rPr>
              <a:t>In the </a:t>
            </a:r>
            <a:r>
              <a:rPr lang="en-US" b="1" dirty="0">
                <a:latin typeface="Segoe UI"/>
                <a:ea typeface="Calibri"/>
                <a:cs typeface="Times New Roman"/>
              </a:rPr>
              <a:t>Format Shape</a:t>
            </a:r>
            <a:r>
              <a:rPr lang="en-US" dirty="0">
                <a:latin typeface="Segoe UI"/>
                <a:ea typeface="Calibri"/>
                <a:cs typeface="Times New Roman"/>
              </a:rPr>
              <a:t> </a:t>
            </a:r>
            <a:r>
              <a:rPr lang="en-US" dirty="0">
                <a:latin typeface="Segoe UI"/>
                <a:ea typeface="Times New Roman"/>
                <a:cs typeface="Times New Roman"/>
              </a:rPr>
              <a:t>dialog box, select </a:t>
            </a:r>
            <a:r>
              <a:rPr lang="en-US" b="1" dirty="0">
                <a:latin typeface="Segoe UI"/>
                <a:ea typeface="Times New Roman"/>
                <a:cs typeface="Times New Roman"/>
              </a:rPr>
              <a:t>Size</a:t>
            </a:r>
            <a:r>
              <a:rPr lang="en-US" dirty="0">
                <a:latin typeface="Segoe UI"/>
                <a:ea typeface="Times New Roman"/>
                <a:cs typeface="Times New Roman"/>
              </a:rPr>
              <a:t> in the </a:t>
            </a:r>
            <a:r>
              <a:rPr lang="en-US">
                <a:latin typeface="Segoe UI"/>
                <a:ea typeface="Times New Roman"/>
                <a:cs typeface="Times New Roman"/>
              </a:rPr>
              <a:t>left pane, and under </a:t>
            </a:r>
            <a:r>
              <a:rPr lang="en-US" b="1" dirty="0">
                <a:latin typeface="Segoe UI"/>
                <a:ea typeface="Times New Roman"/>
                <a:cs typeface="Times New Roman"/>
              </a:rPr>
              <a:t>Size and rotate</a:t>
            </a:r>
            <a:r>
              <a:rPr lang="en-US" dirty="0">
                <a:latin typeface="Segoe UI"/>
                <a:ea typeface="Times New Roman"/>
                <a:cs typeface="Times New Roman"/>
              </a:rPr>
              <a:t> in the right pane, set the </a:t>
            </a:r>
            <a:r>
              <a:rPr lang="en-US" b="1" dirty="0">
                <a:latin typeface="Segoe UI"/>
                <a:ea typeface="Times New Roman"/>
                <a:cs typeface="Times New Roman"/>
              </a:rPr>
              <a:t>Height </a:t>
            </a:r>
            <a:r>
              <a:rPr lang="en-US" dirty="0">
                <a:latin typeface="Segoe UI"/>
                <a:ea typeface="Times New Roman"/>
                <a:cs typeface="Times New Roman"/>
              </a:rPr>
              <a:t>to </a:t>
            </a:r>
            <a:r>
              <a:rPr lang="en-US" b="1" dirty="0">
                <a:solidFill>
                  <a:srgbClr val="000000"/>
                </a:solidFill>
                <a:latin typeface="Segoe UI"/>
                <a:ea typeface="Times New Roman"/>
                <a:cs typeface="Times New Roman"/>
              </a:rPr>
              <a:t>0”</a:t>
            </a:r>
            <a:r>
              <a:rPr lang="en-US" dirty="0">
                <a:solidFill>
                  <a:srgbClr val="000000"/>
                </a:solidFill>
                <a:latin typeface="Segoe UI"/>
                <a:ea typeface="Times New Roman"/>
                <a:cs typeface="Times New Roman"/>
              </a:rPr>
              <a:t> </a:t>
            </a:r>
            <a:r>
              <a:rPr lang="en-US" dirty="0">
                <a:latin typeface="Segoe UI"/>
                <a:ea typeface="Times New Roman"/>
                <a:cs typeface="Times New Roman"/>
              </a:rPr>
              <a:t>and the </a:t>
            </a:r>
            <a:r>
              <a:rPr lang="en-US" b="1" dirty="0">
                <a:latin typeface="Segoe UI"/>
                <a:ea typeface="Times New Roman"/>
                <a:cs typeface="Times New Roman"/>
              </a:rPr>
              <a:t>Width </a:t>
            </a:r>
            <a:r>
              <a:rPr lang="en-US" dirty="0">
                <a:latin typeface="Segoe UI"/>
                <a:ea typeface="Times New Roman"/>
                <a:cs typeface="Times New Roman"/>
              </a:rPr>
              <a:t>to </a:t>
            </a:r>
            <a:r>
              <a:rPr lang="en-US" b="1" dirty="0">
                <a:solidFill>
                  <a:srgbClr val="000000"/>
                </a:solidFill>
                <a:latin typeface="Segoe UI"/>
                <a:ea typeface="Times New Roman"/>
                <a:cs typeface="Times New Roman"/>
              </a:rPr>
              <a:t>10”</a:t>
            </a:r>
            <a:r>
              <a:rPr lang="en-US" dirty="0">
                <a:solidFill>
                  <a:srgbClr val="000000"/>
                </a:solidFill>
                <a:latin typeface="Segoe UI"/>
                <a:ea typeface="Times New Roman"/>
                <a:cs typeface="Times New Roman"/>
              </a:rPr>
              <a:t>. </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Times New Roman"/>
                <a:cs typeface="Times New Roman"/>
              </a:rPr>
              <a:t>Also in the </a:t>
            </a:r>
            <a:r>
              <a:rPr lang="en-US" b="1" dirty="0">
                <a:latin typeface="Segoe UI"/>
                <a:ea typeface="Calibri"/>
                <a:cs typeface="Times New Roman"/>
              </a:rPr>
              <a:t>Format Shape</a:t>
            </a:r>
            <a:r>
              <a:rPr lang="en-US" dirty="0">
                <a:latin typeface="Segoe UI"/>
                <a:ea typeface="Times New Roman"/>
                <a:cs typeface="Times New Roman"/>
              </a:rPr>
              <a:t> dialog box, select </a:t>
            </a:r>
            <a:r>
              <a:rPr lang="en-US" b="1" dirty="0">
                <a:latin typeface="Segoe UI"/>
                <a:ea typeface="Times New Roman"/>
                <a:cs typeface="Times New Roman"/>
              </a:rPr>
              <a:t>Position</a:t>
            </a:r>
            <a:r>
              <a:rPr lang="en-US" dirty="0">
                <a:latin typeface="Segoe UI"/>
                <a:ea typeface="Times New Roman"/>
                <a:cs typeface="Times New Roman"/>
              </a:rPr>
              <a:t> in the left pane, and under </a:t>
            </a:r>
            <a:r>
              <a:rPr lang="en-US" b="1" dirty="0">
                <a:latin typeface="Segoe UI"/>
                <a:ea typeface="Times New Roman"/>
                <a:cs typeface="Times New Roman"/>
              </a:rPr>
              <a:t>Position on Slide</a:t>
            </a:r>
            <a:r>
              <a:rPr lang="en-US" dirty="0">
                <a:latin typeface="Segoe UI"/>
                <a:ea typeface="Times New Roman"/>
                <a:cs typeface="Times New Roman"/>
              </a:rPr>
              <a:t> in the right pane, set the </a:t>
            </a:r>
            <a:r>
              <a:rPr lang="en-US" b="1" dirty="0">
                <a:latin typeface="Segoe UI"/>
                <a:ea typeface="Times New Roman"/>
                <a:cs typeface="Times New Roman"/>
              </a:rPr>
              <a:t>Horizontal</a:t>
            </a:r>
            <a:r>
              <a:rPr lang="en-US" dirty="0">
                <a:latin typeface="Segoe UI"/>
                <a:ea typeface="Times New Roman"/>
                <a:cs typeface="Times New Roman"/>
              </a:rPr>
              <a:t> to </a:t>
            </a:r>
            <a:r>
              <a:rPr lang="en-US" b="1" dirty="0">
                <a:solidFill>
                  <a:srgbClr val="000000"/>
                </a:solidFill>
                <a:latin typeface="Segoe UI"/>
                <a:ea typeface="Times New Roman"/>
                <a:cs typeface="Times New Roman"/>
              </a:rPr>
              <a:t>0”</a:t>
            </a:r>
            <a:r>
              <a:rPr lang="en-US" dirty="0">
                <a:solidFill>
                  <a:srgbClr val="000000"/>
                </a:solidFill>
                <a:latin typeface="Segoe UI"/>
                <a:ea typeface="Times New Roman"/>
                <a:cs typeface="Times New Roman"/>
              </a:rPr>
              <a:t> </a:t>
            </a:r>
            <a:r>
              <a:rPr lang="en-US" dirty="0">
                <a:latin typeface="Segoe UI"/>
                <a:ea typeface="Times New Roman"/>
                <a:cs typeface="Times New Roman"/>
              </a:rPr>
              <a:t>and the </a:t>
            </a:r>
            <a:r>
              <a:rPr lang="en-US" b="1" dirty="0">
                <a:latin typeface="Segoe UI"/>
                <a:ea typeface="Times New Roman"/>
                <a:cs typeface="Times New Roman"/>
              </a:rPr>
              <a:t>Vertical</a:t>
            </a:r>
            <a:r>
              <a:rPr lang="en-US" dirty="0">
                <a:latin typeface="Segoe UI"/>
                <a:ea typeface="Times New Roman"/>
                <a:cs typeface="Times New Roman"/>
              </a:rPr>
              <a:t> to </a:t>
            </a:r>
            <a:r>
              <a:rPr lang="en-US" b="1" dirty="0">
                <a:solidFill>
                  <a:srgbClr val="000000"/>
                </a:solidFill>
                <a:latin typeface="Segoe UI"/>
                <a:ea typeface="Times New Roman"/>
                <a:cs typeface="Times New Roman"/>
              </a:rPr>
              <a:t>6.64”</a:t>
            </a:r>
            <a:r>
              <a:rPr lang="en-US" dirty="0">
                <a:solidFill>
                  <a:srgbClr val="000000"/>
                </a:solidFill>
                <a:latin typeface="Segoe UI"/>
                <a:ea typeface="Times New Roman"/>
                <a:cs typeface="Times New Roman"/>
              </a:rPr>
              <a:t>. </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Times New Roman"/>
                <a:cs typeface="Times New Roman"/>
              </a:rPr>
              <a:t>Also in the </a:t>
            </a:r>
            <a:r>
              <a:rPr lang="en-US" b="1" dirty="0">
                <a:latin typeface="Segoe UI"/>
                <a:ea typeface="Calibri"/>
                <a:cs typeface="Times New Roman"/>
              </a:rPr>
              <a:t>Format Shape</a:t>
            </a:r>
            <a:r>
              <a:rPr lang="en-US" dirty="0">
                <a:latin typeface="Segoe UI"/>
                <a:ea typeface="Times New Roman"/>
                <a:cs typeface="Times New Roman"/>
              </a:rPr>
              <a:t> dialog box, select </a:t>
            </a:r>
            <a:r>
              <a:rPr lang="en-US" b="1" dirty="0">
                <a:latin typeface="Segoe UI"/>
                <a:ea typeface="Times New Roman"/>
                <a:cs typeface="Times New Roman"/>
              </a:rPr>
              <a:t>Line Color</a:t>
            </a:r>
            <a:r>
              <a:rPr lang="en-US" dirty="0">
                <a:latin typeface="Segoe UI"/>
                <a:ea typeface="Times New Roman"/>
                <a:cs typeface="Times New Roman"/>
              </a:rPr>
              <a:t> in the left pane, and under </a:t>
            </a:r>
            <a:r>
              <a:rPr lang="en-US" b="1" dirty="0">
                <a:latin typeface="Segoe UI"/>
                <a:ea typeface="Times New Roman"/>
                <a:cs typeface="Times New Roman"/>
              </a:rPr>
              <a:t>Line Color</a:t>
            </a:r>
            <a:r>
              <a:rPr lang="en-US" dirty="0">
                <a:latin typeface="Segoe UI"/>
                <a:ea typeface="Times New Roman"/>
                <a:cs typeface="Times New Roman"/>
              </a:rPr>
              <a:t> in the right pane, select </a:t>
            </a:r>
            <a:r>
              <a:rPr lang="en-US" b="1" dirty="0">
                <a:latin typeface="Segoe UI"/>
                <a:ea typeface="Times New Roman"/>
                <a:cs typeface="Times New Roman"/>
              </a:rPr>
              <a:t>Solid line</a:t>
            </a:r>
            <a:r>
              <a:rPr lang="en-US" dirty="0">
                <a:latin typeface="Segoe UI"/>
                <a:ea typeface="Times New Roman"/>
                <a:cs typeface="Times New Roman"/>
              </a:rPr>
              <a:t>, then click the arrow to the right of </a:t>
            </a:r>
            <a:r>
              <a:rPr lang="en-US" b="1" dirty="0">
                <a:latin typeface="Segoe UI"/>
                <a:ea typeface="Times New Roman"/>
                <a:cs typeface="Times New Roman"/>
              </a:rPr>
              <a:t>Color</a:t>
            </a:r>
            <a:r>
              <a:rPr lang="en-US" dirty="0">
                <a:latin typeface="Segoe UI"/>
                <a:ea typeface="Times New Roman"/>
                <a:cs typeface="Times New Roman"/>
              </a:rPr>
              <a:t> and under </a:t>
            </a:r>
            <a:r>
              <a:rPr lang="en-US" b="1" dirty="0">
                <a:latin typeface="Segoe UI"/>
                <a:ea typeface="Times New Roman"/>
                <a:cs typeface="Times New Roman"/>
              </a:rPr>
              <a:t>Theme Colors</a:t>
            </a:r>
            <a:r>
              <a:rPr lang="en-US" dirty="0">
                <a:latin typeface="Segoe UI"/>
                <a:ea typeface="Times New Roman"/>
                <a:cs typeface="Times New Roman"/>
              </a:rPr>
              <a:t> select</a:t>
            </a:r>
            <a:r>
              <a:rPr lang="en-US" b="1" dirty="0">
                <a:latin typeface="Segoe UI"/>
                <a:ea typeface="Times New Roman"/>
                <a:cs typeface="Times New Roman"/>
              </a:rPr>
              <a:t>, </a:t>
            </a:r>
            <a:r>
              <a:rPr lang="en-US" b="1" dirty="0">
                <a:latin typeface="Segoe UI"/>
                <a:ea typeface="Calibri"/>
                <a:cs typeface="Times New Roman"/>
              </a:rPr>
              <a:t>White, Background 1, Darker 25%</a:t>
            </a:r>
            <a:r>
              <a:rPr lang="en-US" dirty="0">
                <a:latin typeface="Segoe UI"/>
                <a:ea typeface="Calibri"/>
                <a:cs typeface="Times New Roman"/>
              </a:rPr>
              <a:t> (fourth row, first option from left), then set the </a:t>
            </a:r>
            <a:r>
              <a:rPr lang="en-US" b="1" dirty="0">
                <a:latin typeface="Segoe UI"/>
                <a:ea typeface="Calibri"/>
                <a:cs typeface="Times New Roman"/>
              </a:rPr>
              <a:t>Transparency </a:t>
            </a:r>
            <a:r>
              <a:rPr lang="en-US" dirty="0">
                <a:latin typeface="Segoe UI"/>
                <a:ea typeface="Calibri"/>
                <a:cs typeface="Times New Roman"/>
              </a:rPr>
              <a:t>to </a:t>
            </a:r>
            <a:r>
              <a:rPr lang="en-US" b="1" dirty="0">
                <a:latin typeface="Segoe UI"/>
                <a:ea typeface="Calibri"/>
                <a:cs typeface="Times New Roman"/>
              </a:rPr>
              <a:t>95%</a:t>
            </a:r>
            <a:r>
              <a:rPr lang="en-US" dirty="0">
                <a:latin typeface="Segoe UI"/>
                <a:ea typeface="Calibri"/>
                <a:cs typeface="Times New Roman"/>
              </a:rPr>
              <a:t>.</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Times New Roman"/>
                <a:cs typeface="Times New Roman"/>
              </a:rPr>
              <a:t>Also in the </a:t>
            </a:r>
            <a:r>
              <a:rPr lang="en-US" b="1" dirty="0">
                <a:latin typeface="Segoe UI"/>
                <a:ea typeface="Calibri"/>
                <a:cs typeface="Times New Roman"/>
              </a:rPr>
              <a:t>Format Shape</a:t>
            </a:r>
            <a:r>
              <a:rPr lang="en-US" dirty="0">
                <a:latin typeface="Segoe UI"/>
                <a:ea typeface="Times New Roman"/>
                <a:cs typeface="Times New Roman"/>
              </a:rPr>
              <a:t> dialog box, select </a:t>
            </a:r>
            <a:r>
              <a:rPr lang="en-US" b="1" dirty="0">
                <a:latin typeface="Segoe UI"/>
                <a:ea typeface="Times New Roman"/>
                <a:cs typeface="Times New Roman"/>
              </a:rPr>
              <a:t>Line Style</a:t>
            </a:r>
            <a:r>
              <a:rPr lang="en-US" dirty="0">
                <a:latin typeface="Segoe UI"/>
                <a:ea typeface="Times New Roman"/>
                <a:cs typeface="Times New Roman"/>
              </a:rPr>
              <a:t> in the left pane, and under </a:t>
            </a:r>
            <a:r>
              <a:rPr lang="en-US" b="1" dirty="0">
                <a:latin typeface="Segoe UI"/>
                <a:ea typeface="Times New Roman"/>
                <a:cs typeface="Times New Roman"/>
              </a:rPr>
              <a:t>Line Style</a:t>
            </a:r>
            <a:r>
              <a:rPr lang="en-US" dirty="0">
                <a:latin typeface="Segoe UI"/>
                <a:ea typeface="Times New Roman"/>
                <a:cs typeface="Times New Roman"/>
              </a:rPr>
              <a:t> in the right pane, set the </a:t>
            </a:r>
            <a:r>
              <a:rPr lang="en-US" b="1" dirty="0">
                <a:latin typeface="Segoe UI"/>
                <a:ea typeface="Times New Roman"/>
                <a:cs typeface="Times New Roman"/>
              </a:rPr>
              <a:t>Width</a:t>
            </a:r>
            <a:r>
              <a:rPr lang="en-US" dirty="0">
                <a:latin typeface="Segoe UI"/>
                <a:ea typeface="Times New Roman"/>
                <a:cs typeface="Times New Roman"/>
              </a:rPr>
              <a:t> to </a:t>
            </a:r>
            <a:r>
              <a:rPr lang="en-US" b="1" dirty="0">
                <a:latin typeface="Segoe UI"/>
                <a:ea typeface="Times New Roman"/>
                <a:cs typeface="Times New Roman"/>
              </a:rPr>
              <a:t>2.25 pt</a:t>
            </a:r>
            <a:r>
              <a:rPr lang="en-US" dirty="0">
                <a:latin typeface="Segoe UI"/>
                <a:ea typeface="Times New Roman"/>
                <a:cs typeface="Times New Roman"/>
              </a:rPr>
              <a:t>.</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Times New Roman"/>
                <a:cs typeface="Times New Roman"/>
              </a:rPr>
              <a:t>On the </a:t>
            </a:r>
            <a:r>
              <a:rPr lang="en-US" b="1" dirty="0">
                <a:latin typeface="Segoe UI"/>
                <a:ea typeface="Times New Roman"/>
                <a:cs typeface="Times New Roman"/>
              </a:rPr>
              <a:t>Home</a:t>
            </a:r>
            <a:r>
              <a:rPr lang="en-US" dirty="0">
                <a:latin typeface="Segoe UI"/>
                <a:ea typeface="Times New Roman"/>
                <a:cs typeface="Times New Roman"/>
              </a:rPr>
              <a:t> tab, in the </a:t>
            </a:r>
            <a:r>
              <a:rPr lang="en-US" b="1" dirty="0">
                <a:latin typeface="Segoe UI"/>
                <a:ea typeface="Times New Roman"/>
                <a:cs typeface="Times New Roman"/>
              </a:rPr>
              <a:t>Clipboard</a:t>
            </a:r>
            <a:r>
              <a:rPr lang="en-US" dirty="0">
                <a:latin typeface="Segoe UI"/>
                <a:ea typeface="Times New Roman"/>
                <a:cs typeface="Times New Roman"/>
              </a:rPr>
              <a:t> group, click </a:t>
            </a:r>
            <a:r>
              <a:rPr lang="en-US" b="1" dirty="0">
                <a:latin typeface="Segoe UI"/>
                <a:ea typeface="Times New Roman"/>
                <a:cs typeface="Times New Roman"/>
              </a:rPr>
              <a:t>Copy</a:t>
            </a:r>
            <a:r>
              <a:rPr lang="en-US" dirty="0">
                <a:latin typeface="Segoe UI"/>
                <a:ea typeface="Times New Roman"/>
                <a:cs typeface="Times New Roman"/>
              </a:rPr>
              <a:t>, then select </a:t>
            </a:r>
            <a:r>
              <a:rPr lang="en-US" b="1" dirty="0">
                <a:latin typeface="Segoe UI"/>
                <a:ea typeface="Times New Roman"/>
                <a:cs typeface="Times New Roman"/>
              </a:rPr>
              <a:t>Duplicate</a:t>
            </a:r>
            <a:r>
              <a:rPr lang="en-US" dirty="0">
                <a:latin typeface="Segoe UI"/>
                <a:ea typeface="Times New Roman"/>
                <a:cs typeface="Times New Roman"/>
              </a:rPr>
              <a:t>.  Repeat this step three more times, creating 5 lines total.</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Times New Roman"/>
                <a:cs typeface="Times New Roman"/>
              </a:rPr>
              <a:t>Select first duplicated line. </a:t>
            </a:r>
            <a:r>
              <a:rPr lang="en-US" dirty="0">
                <a:latin typeface="Segoe UI"/>
                <a:ea typeface="Calibri"/>
                <a:cs typeface="Times New Roman"/>
              </a:rPr>
              <a:t> </a:t>
            </a:r>
            <a:r>
              <a:rPr lang="en-US" dirty="0">
                <a:latin typeface="Segoe UI"/>
                <a:ea typeface="Times New Roman"/>
                <a:cs typeface="Times New Roman"/>
              </a:rPr>
              <a:t>In the </a:t>
            </a:r>
            <a:r>
              <a:rPr lang="en-US" b="1" dirty="0">
                <a:latin typeface="Segoe UI"/>
                <a:ea typeface="Calibri"/>
                <a:cs typeface="Times New Roman"/>
              </a:rPr>
              <a:t>Format Shape</a:t>
            </a:r>
            <a:r>
              <a:rPr lang="en-US" dirty="0">
                <a:latin typeface="Segoe UI"/>
                <a:ea typeface="Times New Roman"/>
                <a:cs typeface="Times New Roman"/>
              </a:rPr>
              <a:t> dialog box, select </a:t>
            </a:r>
            <a:r>
              <a:rPr lang="en-US" b="1" dirty="0">
                <a:latin typeface="Segoe UI"/>
                <a:ea typeface="Times New Roman"/>
                <a:cs typeface="Times New Roman"/>
              </a:rPr>
              <a:t>Position</a:t>
            </a:r>
            <a:r>
              <a:rPr lang="en-US" dirty="0">
                <a:latin typeface="Segoe UI"/>
                <a:ea typeface="Times New Roman"/>
                <a:cs typeface="Times New Roman"/>
              </a:rPr>
              <a:t> in the left pane, and under </a:t>
            </a:r>
            <a:r>
              <a:rPr lang="en-US" b="1" dirty="0">
                <a:latin typeface="Segoe UI"/>
                <a:ea typeface="Times New Roman"/>
                <a:cs typeface="Times New Roman"/>
              </a:rPr>
              <a:t>Position on Slide</a:t>
            </a:r>
            <a:r>
              <a:rPr lang="en-US" dirty="0">
                <a:latin typeface="Segoe UI"/>
                <a:ea typeface="Times New Roman"/>
                <a:cs typeface="Times New Roman"/>
              </a:rPr>
              <a:t> in the right pane, set the </a:t>
            </a:r>
            <a:r>
              <a:rPr lang="en-US" b="1" dirty="0">
                <a:latin typeface="Segoe UI"/>
                <a:ea typeface="Times New Roman"/>
                <a:cs typeface="Times New Roman"/>
              </a:rPr>
              <a:t>Horizontal</a:t>
            </a:r>
            <a:r>
              <a:rPr lang="en-US" dirty="0">
                <a:latin typeface="Segoe UI"/>
                <a:ea typeface="Times New Roman"/>
                <a:cs typeface="Times New Roman"/>
              </a:rPr>
              <a:t> to </a:t>
            </a:r>
            <a:r>
              <a:rPr lang="en-US" b="1" dirty="0">
                <a:solidFill>
                  <a:srgbClr val="000000"/>
                </a:solidFill>
                <a:latin typeface="Segoe UI"/>
                <a:ea typeface="Times New Roman"/>
                <a:cs typeface="Times New Roman"/>
              </a:rPr>
              <a:t>0”</a:t>
            </a:r>
            <a:r>
              <a:rPr lang="en-US" dirty="0">
                <a:solidFill>
                  <a:srgbClr val="000000"/>
                </a:solidFill>
                <a:latin typeface="Segoe UI"/>
                <a:ea typeface="Times New Roman"/>
                <a:cs typeface="Times New Roman"/>
              </a:rPr>
              <a:t> </a:t>
            </a:r>
            <a:r>
              <a:rPr lang="en-US" dirty="0">
                <a:latin typeface="Segoe UI"/>
                <a:ea typeface="Times New Roman"/>
                <a:cs typeface="Times New Roman"/>
              </a:rPr>
              <a:t>and the </a:t>
            </a:r>
            <a:r>
              <a:rPr lang="en-US" b="1" dirty="0">
                <a:latin typeface="Segoe UI"/>
                <a:ea typeface="Times New Roman"/>
                <a:cs typeface="Times New Roman"/>
              </a:rPr>
              <a:t>Vertical</a:t>
            </a:r>
            <a:r>
              <a:rPr lang="en-US" dirty="0">
                <a:latin typeface="Segoe UI"/>
                <a:ea typeface="Times New Roman"/>
                <a:cs typeface="Times New Roman"/>
              </a:rPr>
              <a:t> to </a:t>
            </a:r>
            <a:r>
              <a:rPr lang="en-US" b="1" dirty="0">
                <a:solidFill>
                  <a:srgbClr val="000000"/>
                </a:solidFill>
                <a:latin typeface="Segoe UI"/>
                <a:ea typeface="Times New Roman"/>
                <a:cs typeface="Times New Roman"/>
              </a:rPr>
              <a:t>4.79”</a:t>
            </a:r>
            <a:r>
              <a:rPr lang="en-US" dirty="0">
                <a:solidFill>
                  <a:srgbClr val="000000"/>
                </a:solidFill>
                <a:latin typeface="Segoe UI"/>
                <a:ea typeface="Times New Roman"/>
                <a:cs typeface="Times New Roman"/>
              </a:rPr>
              <a:t>. </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Times New Roman"/>
                <a:cs typeface="Times New Roman"/>
              </a:rPr>
              <a:t>Select second duplicated line. </a:t>
            </a:r>
            <a:r>
              <a:rPr lang="en-US" dirty="0">
                <a:latin typeface="Segoe UI"/>
                <a:ea typeface="Calibri"/>
                <a:cs typeface="Times New Roman"/>
              </a:rPr>
              <a:t> </a:t>
            </a:r>
            <a:r>
              <a:rPr lang="en-US" dirty="0">
                <a:latin typeface="Segoe UI"/>
                <a:ea typeface="Times New Roman"/>
                <a:cs typeface="Times New Roman"/>
              </a:rPr>
              <a:t>In the </a:t>
            </a:r>
            <a:r>
              <a:rPr lang="en-US" b="1" dirty="0">
                <a:latin typeface="Segoe UI"/>
                <a:ea typeface="Calibri"/>
                <a:cs typeface="Times New Roman"/>
              </a:rPr>
              <a:t>Format Shape</a:t>
            </a:r>
            <a:r>
              <a:rPr lang="en-US" dirty="0">
                <a:latin typeface="Segoe UI"/>
                <a:ea typeface="Times New Roman"/>
                <a:cs typeface="Times New Roman"/>
              </a:rPr>
              <a:t> dialog box, select </a:t>
            </a:r>
            <a:r>
              <a:rPr lang="en-US" b="1" dirty="0">
                <a:latin typeface="Segoe UI"/>
                <a:ea typeface="Times New Roman"/>
                <a:cs typeface="Times New Roman"/>
              </a:rPr>
              <a:t>Position</a:t>
            </a:r>
            <a:r>
              <a:rPr lang="en-US" dirty="0">
                <a:latin typeface="Segoe UI"/>
                <a:ea typeface="Times New Roman"/>
                <a:cs typeface="Times New Roman"/>
              </a:rPr>
              <a:t> in the left pane, and under </a:t>
            </a:r>
            <a:r>
              <a:rPr lang="en-US" b="1" dirty="0">
                <a:latin typeface="Segoe UI"/>
                <a:ea typeface="Times New Roman"/>
                <a:cs typeface="Times New Roman"/>
              </a:rPr>
              <a:t>Position on Slide</a:t>
            </a:r>
            <a:r>
              <a:rPr lang="en-US" dirty="0">
                <a:latin typeface="Segoe UI"/>
                <a:ea typeface="Times New Roman"/>
                <a:cs typeface="Times New Roman"/>
              </a:rPr>
              <a:t> in the right pane, set the </a:t>
            </a:r>
            <a:r>
              <a:rPr lang="en-US" b="1" dirty="0">
                <a:latin typeface="Segoe UI"/>
                <a:ea typeface="Times New Roman"/>
                <a:cs typeface="Times New Roman"/>
              </a:rPr>
              <a:t>Horizontal</a:t>
            </a:r>
            <a:r>
              <a:rPr lang="en-US" dirty="0">
                <a:latin typeface="Segoe UI"/>
                <a:ea typeface="Times New Roman"/>
                <a:cs typeface="Times New Roman"/>
              </a:rPr>
              <a:t> to </a:t>
            </a:r>
            <a:r>
              <a:rPr lang="en-US" b="1" dirty="0">
                <a:solidFill>
                  <a:srgbClr val="000000"/>
                </a:solidFill>
                <a:latin typeface="Segoe UI"/>
                <a:ea typeface="Times New Roman"/>
                <a:cs typeface="Times New Roman"/>
              </a:rPr>
              <a:t>0”</a:t>
            </a:r>
            <a:r>
              <a:rPr lang="en-US" dirty="0">
                <a:solidFill>
                  <a:srgbClr val="000000"/>
                </a:solidFill>
                <a:latin typeface="Segoe UI"/>
                <a:ea typeface="Times New Roman"/>
                <a:cs typeface="Times New Roman"/>
              </a:rPr>
              <a:t> </a:t>
            </a:r>
            <a:r>
              <a:rPr lang="en-US" dirty="0">
                <a:latin typeface="Segoe UI"/>
                <a:ea typeface="Times New Roman"/>
                <a:cs typeface="Times New Roman"/>
              </a:rPr>
              <a:t>and the </a:t>
            </a:r>
            <a:r>
              <a:rPr lang="en-US" b="1" dirty="0">
                <a:latin typeface="Segoe UI"/>
                <a:ea typeface="Times New Roman"/>
                <a:cs typeface="Times New Roman"/>
              </a:rPr>
              <a:t>Vertical</a:t>
            </a:r>
            <a:r>
              <a:rPr lang="en-US" dirty="0">
                <a:latin typeface="Segoe UI"/>
                <a:ea typeface="Times New Roman"/>
                <a:cs typeface="Times New Roman"/>
              </a:rPr>
              <a:t> to </a:t>
            </a:r>
            <a:r>
              <a:rPr lang="en-US" b="1" dirty="0">
                <a:solidFill>
                  <a:srgbClr val="000000"/>
                </a:solidFill>
                <a:latin typeface="Segoe UI"/>
                <a:ea typeface="Times New Roman"/>
                <a:cs typeface="Times New Roman"/>
              </a:rPr>
              <a:t>3.52”</a:t>
            </a:r>
            <a:r>
              <a:rPr lang="en-US" dirty="0">
                <a:solidFill>
                  <a:srgbClr val="000000"/>
                </a:solidFill>
                <a:latin typeface="Segoe UI"/>
                <a:ea typeface="Times New Roman"/>
                <a:cs typeface="Times New Roman"/>
              </a:rPr>
              <a:t>. </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Times New Roman"/>
                <a:cs typeface="Times New Roman"/>
              </a:rPr>
              <a:t>Select third duplicated line. </a:t>
            </a:r>
            <a:r>
              <a:rPr lang="en-US" dirty="0">
                <a:latin typeface="Segoe UI"/>
                <a:ea typeface="Calibri"/>
                <a:cs typeface="Times New Roman"/>
              </a:rPr>
              <a:t> </a:t>
            </a:r>
            <a:r>
              <a:rPr lang="en-US" dirty="0">
                <a:latin typeface="Segoe UI"/>
                <a:ea typeface="Times New Roman"/>
                <a:cs typeface="Times New Roman"/>
              </a:rPr>
              <a:t>In the </a:t>
            </a:r>
            <a:r>
              <a:rPr lang="en-US" b="1" dirty="0">
                <a:latin typeface="Segoe UI"/>
                <a:ea typeface="Calibri"/>
                <a:cs typeface="Times New Roman"/>
              </a:rPr>
              <a:t>Format Shape</a:t>
            </a:r>
            <a:r>
              <a:rPr lang="en-US" dirty="0">
                <a:latin typeface="Segoe UI"/>
                <a:ea typeface="Times New Roman"/>
                <a:cs typeface="Times New Roman"/>
              </a:rPr>
              <a:t> dialog box, select </a:t>
            </a:r>
            <a:r>
              <a:rPr lang="en-US" b="1" dirty="0">
                <a:latin typeface="Segoe UI"/>
                <a:ea typeface="Times New Roman"/>
                <a:cs typeface="Times New Roman"/>
              </a:rPr>
              <a:t>Position</a:t>
            </a:r>
            <a:r>
              <a:rPr lang="en-US" dirty="0">
                <a:latin typeface="Segoe UI"/>
                <a:ea typeface="Times New Roman"/>
                <a:cs typeface="Times New Roman"/>
              </a:rPr>
              <a:t> in the left pane. Under </a:t>
            </a:r>
            <a:r>
              <a:rPr lang="en-US" b="1" dirty="0">
                <a:latin typeface="Segoe UI"/>
                <a:ea typeface="Times New Roman"/>
                <a:cs typeface="Times New Roman"/>
              </a:rPr>
              <a:t>Position on Slide</a:t>
            </a:r>
            <a:r>
              <a:rPr lang="en-US" dirty="0">
                <a:latin typeface="Segoe UI"/>
                <a:ea typeface="Times New Roman"/>
                <a:cs typeface="Times New Roman"/>
              </a:rPr>
              <a:t> in the right pane, set the </a:t>
            </a:r>
            <a:r>
              <a:rPr lang="en-US" b="1" dirty="0">
                <a:latin typeface="Segoe UI"/>
                <a:ea typeface="Times New Roman"/>
                <a:cs typeface="Times New Roman"/>
              </a:rPr>
              <a:t>Horizontal</a:t>
            </a:r>
            <a:r>
              <a:rPr lang="en-US" dirty="0">
                <a:latin typeface="Segoe UI"/>
                <a:ea typeface="Times New Roman"/>
                <a:cs typeface="Times New Roman"/>
              </a:rPr>
              <a:t> to </a:t>
            </a:r>
            <a:r>
              <a:rPr lang="en-US" b="1" dirty="0">
                <a:solidFill>
                  <a:srgbClr val="000000"/>
                </a:solidFill>
                <a:latin typeface="Segoe UI"/>
                <a:ea typeface="Times New Roman"/>
                <a:cs typeface="Times New Roman"/>
              </a:rPr>
              <a:t>0”</a:t>
            </a:r>
            <a:r>
              <a:rPr lang="en-US" dirty="0">
                <a:solidFill>
                  <a:srgbClr val="000000"/>
                </a:solidFill>
                <a:latin typeface="Segoe UI"/>
                <a:ea typeface="Times New Roman"/>
                <a:cs typeface="Times New Roman"/>
              </a:rPr>
              <a:t> </a:t>
            </a:r>
            <a:r>
              <a:rPr lang="en-US" dirty="0">
                <a:latin typeface="Segoe UI"/>
                <a:ea typeface="Times New Roman"/>
                <a:cs typeface="Times New Roman"/>
              </a:rPr>
              <a:t>and the </a:t>
            </a:r>
            <a:r>
              <a:rPr lang="en-US" b="1" dirty="0">
                <a:latin typeface="Segoe UI"/>
                <a:ea typeface="Times New Roman"/>
                <a:cs typeface="Times New Roman"/>
              </a:rPr>
              <a:t>Vertical</a:t>
            </a:r>
            <a:r>
              <a:rPr lang="en-US" dirty="0">
                <a:latin typeface="Segoe UI"/>
                <a:ea typeface="Times New Roman"/>
                <a:cs typeface="Times New Roman"/>
              </a:rPr>
              <a:t> to </a:t>
            </a:r>
            <a:r>
              <a:rPr lang="en-US" b="1" dirty="0">
                <a:solidFill>
                  <a:srgbClr val="000000"/>
                </a:solidFill>
                <a:latin typeface="Segoe UI"/>
                <a:ea typeface="Times New Roman"/>
                <a:cs typeface="Times New Roman"/>
              </a:rPr>
              <a:t>2.2”</a:t>
            </a:r>
            <a:r>
              <a:rPr lang="en-US" dirty="0">
                <a:solidFill>
                  <a:srgbClr val="000000"/>
                </a:solidFill>
                <a:latin typeface="Segoe UI"/>
                <a:ea typeface="Times New Roman"/>
                <a:cs typeface="Times New Roman"/>
              </a:rPr>
              <a:t>. </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Times New Roman"/>
                <a:cs typeface="Times New Roman"/>
              </a:rPr>
              <a:t>Select fourth duplicated line. </a:t>
            </a:r>
            <a:r>
              <a:rPr lang="en-US" dirty="0">
                <a:latin typeface="Segoe UI"/>
                <a:ea typeface="Calibri"/>
                <a:cs typeface="Times New Roman"/>
              </a:rPr>
              <a:t> </a:t>
            </a:r>
            <a:r>
              <a:rPr lang="en-US" dirty="0">
                <a:latin typeface="Segoe UI"/>
                <a:ea typeface="Times New Roman"/>
                <a:cs typeface="Times New Roman"/>
              </a:rPr>
              <a:t>In the </a:t>
            </a:r>
            <a:r>
              <a:rPr lang="en-US" b="1" dirty="0">
                <a:latin typeface="Segoe UI"/>
                <a:ea typeface="Calibri"/>
                <a:cs typeface="Times New Roman"/>
              </a:rPr>
              <a:t>Format Shape</a:t>
            </a:r>
            <a:r>
              <a:rPr lang="en-US" dirty="0">
                <a:latin typeface="Segoe UI"/>
                <a:ea typeface="Times New Roman"/>
                <a:cs typeface="Times New Roman"/>
              </a:rPr>
              <a:t> dialog box, select </a:t>
            </a:r>
            <a:r>
              <a:rPr lang="en-US" b="1" dirty="0">
                <a:latin typeface="Segoe UI"/>
                <a:ea typeface="Times New Roman"/>
                <a:cs typeface="Times New Roman"/>
              </a:rPr>
              <a:t>Position</a:t>
            </a:r>
            <a:r>
              <a:rPr lang="en-US" dirty="0">
                <a:latin typeface="Segoe UI"/>
                <a:ea typeface="Times New Roman"/>
                <a:cs typeface="Times New Roman"/>
              </a:rPr>
              <a:t> in the left pane, and under </a:t>
            </a:r>
            <a:r>
              <a:rPr lang="en-US" b="1" dirty="0">
                <a:latin typeface="Segoe UI"/>
                <a:ea typeface="Times New Roman"/>
                <a:cs typeface="Times New Roman"/>
              </a:rPr>
              <a:t>Position on Slide</a:t>
            </a:r>
            <a:r>
              <a:rPr lang="en-US" dirty="0">
                <a:latin typeface="Segoe UI"/>
                <a:ea typeface="Times New Roman"/>
                <a:cs typeface="Times New Roman"/>
              </a:rPr>
              <a:t> in the right pane, set the </a:t>
            </a:r>
            <a:r>
              <a:rPr lang="en-US" b="1" dirty="0">
                <a:latin typeface="Segoe UI"/>
                <a:ea typeface="Times New Roman"/>
                <a:cs typeface="Times New Roman"/>
              </a:rPr>
              <a:t>Horizontal</a:t>
            </a:r>
            <a:r>
              <a:rPr lang="en-US" dirty="0">
                <a:latin typeface="Segoe UI"/>
                <a:ea typeface="Times New Roman"/>
                <a:cs typeface="Times New Roman"/>
              </a:rPr>
              <a:t> to </a:t>
            </a:r>
            <a:r>
              <a:rPr lang="en-US" b="1" dirty="0">
                <a:solidFill>
                  <a:srgbClr val="000000"/>
                </a:solidFill>
                <a:latin typeface="Segoe UI"/>
                <a:ea typeface="Times New Roman"/>
                <a:cs typeface="Times New Roman"/>
              </a:rPr>
              <a:t>0”</a:t>
            </a:r>
            <a:r>
              <a:rPr lang="en-US" dirty="0">
                <a:solidFill>
                  <a:srgbClr val="000000"/>
                </a:solidFill>
                <a:latin typeface="Segoe UI"/>
                <a:ea typeface="Times New Roman"/>
                <a:cs typeface="Times New Roman"/>
              </a:rPr>
              <a:t> </a:t>
            </a:r>
            <a:r>
              <a:rPr lang="en-US" dirty="0">
                <a:latin typeface="Segoe UI"/>
                <a:ea typeface="Times New Roman"/>
                <a:cs typeface="Times New Roman"/>
              </a:rPr>
              <a:t>and the </a:t>
            </a:r>
            <a:r>
              <a:rPr lang="en-US" b="1" dirty="0">
                <a:latin typeface="Segoe UI"/>
                <a:ea typeface="Times New Roman"/>
                <a:cs typeface="Times New Roman"/>
              </a:rPr>
              <a:t>Vertical</a:t>
            </a:r>
            <a:r>
              <a:rPr lang="en-US" dirty="0">
                <a:latin typeface="Segoe UI"/>
                <a:ea typeface="Times New Roman"/>
                <a:cs typeface="Times New Roman"/>
              </a:rPr>
              <a:t> to </a:t>
            </a:r>
            <a:r>
              <a:rPr lang="en-US" b="1" dirty="0">
                <a:solidFill>
                  <a:srgbClr val="000000"/>
                </a:solidFill>
                <a:latin typeface="Segoe UI"/>
                <a:ea typeface="Times New Roman"/>
                <a:cs typeface="Times New Roman"/>
              </a:rPr>
              <a:t>1”</a:t>
            </a:r>
            <a:r>
              <a:rPr lang="en-US" dirty="0">
                <a:solidFill>
                  <a:srgbClr val="000000"/>
                </a:solidFill>
                <a:latin typeface="Segoe UI"/>
                <a:ea typeface="Times New Roman"/>
                <a:cs typeface="Times New Roman"/>
              </a:rPr>
              <a:t>. </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Calibri"/>
                <a:cs typeface="Times New Roman"/>
              </a:rPr>
              <a:t>Select one of the lines and </a:t>
            </a:r>
            <a:r>
              <a:rPr lang="en-US" dirty="0">
                <a:latin typeface="Segoe UI"/>
                <a:ea typeface="Times New Roman"/>
                <a:cs typeface="Times New Roman"/>
              </a:rPr>
              <a:t>on the </a:t>
            </a:r>
            <a:r>
              <a:rPr lang="en-US" b="1" dirty="0">
                <a:latin typeface="Segoe UI"/>
                <a:ea typeface="Times New Roman"/>
                <a:cs typeface="Times New Roman"/>
              </a:rPr>
              <a:t>Home</a:t>
            </a:r>
            <a:r>
              <a:rPr lang="en-US" dirty="0">
                <a:latin typeface="Segoe UI"/>
                <a:ea typeface="Times New Roman"/>
                <a:cs typeface="Times New Roman"/>
              </a:rPr>
              <a:t> tab, in the </a:t>
            </a:r>
            <a:r>
              <a:rPr lang="en-US" b="1" dirty="0">
                <a:latin typeface="Segoe UI"/>
                <a:ea typeface="Times New Roman"/>
                <a:cs typeface="Times New Roman"/>
              </a:rPr>
              <a:t>Clipboard</a:t>
            </a:r>
            <a:r>
              <a:rPr lang="en-US" dirty="0">
                <a:latin typeface="Segoe UI"/>
                <a:ea typeface="Times New Roman"/>
                <a:cs typeface="Times New Roman"/>
              </a:rPr>
              <a:t> group, click </a:t>
            </a:r>
            <a:r>
              <a:rPr lang="en-US" b="1" dirty="0">
                <a:latin typeface="Segoe UI"/>
                <a:ea typeface="Times New Roman"/>
                <a:cs typeface="Times New Roman"/>
              </a:rPr>
              <a:t>Copy</a:t>
            </a:r>
            <a:r>
              <a:rPr lang="en-US" dirty="0">
                <a:latin typeface="Segoe UI"/>
                <a:ea typeface="Times New Roman"/>
                <a:cs typeface="Times New Roman"/>
              </a:rPr>
              <a:t>, then select </a:t>
            </a:r>
            <a:r>
              <a:rPr lang="en-US" b="1" dirty="0">
                <a:latin typeface="Segoe UI"/>
                <a:ea typeface="Times New Roman"/>
                <a:cs typeface="Times New Roman"/>
              </a:rPr>
              <a:t>Duplicate</a:t>
            </a:r>
            <a:r>
              <a:rPr lang="en-US" dirty="0">
                <a:latin typeface="Segoe UI"/>
                <a:ea typeface="Times New Roman"/>
                <a:cs typeface="Times New Roman"/>
              </a:rPr>
              <a:t>.  </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Calibri"/>
                <a:cs typeface="Times New Roman"/>
              </a:rPr>
              <a:t>In the </a:t>
            </a:r>
            <a:r>
              <a:rPr lang="en-US" b="1" dirty="0">
                <a:latin typeface="Segoe UI"/>
                <a:ea typeface="Calibri"/>
                <a:cs typeface="Times New Roman"/>
              </a:rPr>
              <a:t>Format Shape</a:t>
            </a:r>
            <a:r>
              <a:rPr lang="en-US" dirty="0">
                <a:latin typeface="Segoe UI"/>
                <a:ea typeface="Calibri"/>
                <a:cs typeface="Times New Roman"/>
              </a:rPr>
              <a:t> </a:t>
            </a:r>
            <a:r>
              <a:rPr lang="en-US" dirty="0">
                <a:latin typeface="Segoe UI"/>
                <a:ea typeface="Times New Roman"/>
                <a:cs typeface="Times New Roman"/>
              </a:rPr>
              <a:t>dialog box, select </a:t>
            </a:r>
            <a:r>
              <a:rPr lang="en-US" b="1" dirty="0">
                <a:latin typeface="Segoe UI"/>
                <a:ea typeface="Times New Roman"/>
                <a:cs typeface="Times New Roman"/>
              </a:rPr>
              <a:t>Size</a:t>
            </a:r>
            <a:r>
              <a:rPr lang="en-US" dirty="0">
                <a:latin typeface="Segoe UI"/>
                <a:ea typeface="Times New Roman"/>
                <a:cs typeface="Times New Roman"/>
              </a:rPr>
              <a:t> in the left pane, and under </a:t>
            </a:r>
            <a:r>
              <a:rPr lang="en-US" b="1" dirty="0">
                <a:latin typeface="Segoe UI"/>
                <a:ea typeface="Times New Roman"/>
                <a:cs typeface="Times New Roman"/>
              </a:rPr>
              <a:t>Size and rotate</a:t>
            </a:r>
            <a:r>
              <a:rPr lang="en-US" dirty="0">
                <a:latin typeface="Segoe UI"/>
                <a:ea typeface="Times New Roman"/>
                <a:cs typeface="Times New Roman"/>
              </a:rPr>
              <a:t> in the right pane, set the </a:t>
            </a:r>
            <a:r>
              <a:rPr lang="en-US" b="1" dirty="0">
                <a:latin typeface="Segoe UI"/>
                <a:ea typeface="Times New Roman"/>
                <a:cs typeface="Times New Roman"/>
              </a:rPr>
              <a:t>Height </a:t>
            </a:r>
            <a:r>
              <a:rPr lang="en-US" dirty="0">
                <a:latin typeface="Segoe UI"/>
                <a:ea typeface="Times New Roman"/>
                <a:cs typeface="Times New Roman"/>
              </a:rPr>
              <a:t>to </a:t>
            </a:r>
            <a:r>
              <a:rPr lang="en-US" b="1" dirty="0">
                <a:solidFill>
                  <a:srgbClr val="000000"/>
                </a:solidFill>
                <a:latin typeface="Segoe UI"/>
                <a:ea typeface="Times New Roman"/>
                <a:cs typeface="Times New Roman"/>
              </a:rPr>
              <a:t>7.5”</a:t>
            </a:r>
            <a:r>
              <a:rPr lang="en-US" dirty="0">
                <a:solidFill>
                  <a:srgbClr val="000000"/>
                </a:solidFill>
                <a:latin typeface="Segoe UI"/>
                <a:ea typeface="Times New Roman"/>
                <a:cs typeface="Times New Roman"/>
              </a:rPr>
              <a:t> </a:t>
            </a:r>
            <a:r>
              <a:rPr lang="en-US" dirty="0">
                <a:latin typeface="Segoe UI"/>
                <a:ea typeface="Times New Roman"/>
                <a:cs typeface="Times New Roman"/>
              </a:rPr>
              <a:t>and the </a:t>
            </a:r>
            <a:r>
              <a:rPr lang="en-US" b="1" dirty="0">
                <a:latin typeface="Segoe UI"/>
                <a:ea typeface="Times New Roman"/>
                <a:cs typeface="Times New Roman"/>
              </a:rPr>
              <a:t>Width </a:t>
            </a:r>
            <a:r>
              <a:rPr lang="en-US" dirty="0">
                <a:latin typeface="Segoe UI"/>
                <a:ea typeface="Times New Roman"/>
                <a:cs typeface="Times New Roman"/>
              </a:rPr>
              <a:t>to </a:t>
            </a:r>
            <a:r>
              <a:rPr lang="en-US" b="1" dirty="0">
                <a:solidFill>
                  <a:srgbClr val="000000"/>
                </a:solidFill>
                <a:latin typeface="Segoe UI"/>
                <a:ea typeface="Times New Roman"/>
                <a:cs typeface="Times New Roman"/>
              </a:rPr>
              <a:t>7.49”</a:t>
            </a:r>
            <a:r>
              <a:rPr lang="en-US" dirty="0">
                <a:solidFill>
                  <a:srgbClr val="000000"/>
                </a:solidFill>
                <a:latin typeface="Segoe UI"/>
                <a:ea typeface="Times New Roman"/>
                <a:cs typeface="Times New Roman"/>
              </a:rPr>
              <a:t>. </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Times New Roman"/>
                <a:cs typeface="Times New Roman"/>
              </a:rPr>
              <a:t>Also in the </a:t>
            </a:r>
            <a:r>
              <a:rPr lang="en-US" b="1" dirty="0">
                <a:latin typeface="Segoe UI"/>
                <a:ea typeface="Calibri"/>
                <a:cs typeface="Times New Roman"/>
              </a:rPr>
              <a:t>Format Shape</a:t>
            </a:r>
            <a:r>
              <a:rPr lang="en-US" dirty="0">
                <a:latin typeface="Segoe UI"/>
                <a:ea typeface="Times New Roman"/>
                <a:cs typeface="Times New Roman"/>
              </a:rPr>
              <a:t> dialog box, select </a:t>
            </a:r>
            <a:r>
              <a:rPr lang="en-US" b="1" dirty="0">
                <a:latin typeface="Segoe UI"/>
                <a:ea typeface="Times New Roman"/>
                <a:cs typeface="Times New Roman"/>
              </a:rPr>
              <a:t>Position</a:t>
            </a:r>
            <a:r>
              <a:rPr lang="en-US" dirty="0">
                <a:latin typeface="Segoe UI"/>
                <a:ea typeface="Times New Roman"/>
                <a:cs typeface="Times New Roman"/>
              </a:rPr>
              <a:t> in the left pane, and under </a:t>
            </a:r>
            <a:r>
              <a:rPr lang="en-US" b="1" dirty="0">
                <a:latin typeface="Segoe UI"/>
                <a:ea typeface="Times New Roman"/>
                <a:cs typeface="Times New Roman"/>
              </a:rPr>
              <a:t>Position on Slide</a:t>
            </a:r>
            <a:r>
              <a:rPr lang="en-US" dirty="0">
                <a:latin typeface="Segoe UI"/>
                <a:ea typeface="Times New Roman"/>
                <a:cs typeface="Times New Roman"/>
              </a:rPr>
              <a:t> in the right pane, set the </a:t>
            </a:r>
            <a:r>
              <a:rPr lang="en-US" b="1" dirty="0">
                <a:latin typeface="Segoe UI"/>
                <a:ea typeface="Times New Roman"/>
                <a:cs typeface="Times New Roman"/>
              </a:rPr>
              <a:t>Horizontal</a:t>
            </a:r>
            <a:r>
              <a:rPr lang="en-US" dirty="0">
                <a:latin typeface="Segoe UI"/>
                <a:ea typeface="Times New Roman"/>
                <a:cs typeface="Times New Roman"/>
              </a:rPr>
              <a:t> to </a:t>
            </a:r>
            <a:r>
              <a:rPr lang="en-US" b="1" dirty="0">
                <a:solidFill>
                  <a:srgbClr val="000000"/>
                </a:solidFill>
                <a:latin typeface="Segoe UI"/>
                <a:ea typeface="Times New Roman"/>
                <a:cs typeface="Times New Roman"/>
              </a:rPr>
              <a:t>1.58”</a:t>
            </a:r>
            <a:r>
              <a:rPr lang="en-US" dirty="0">
                <a:solidFill>
                  <a:srgbClr val="000000"/>
                </a:solidFill>
                <a:latin typeface="Segoe UI"/>
                <a:ea typeface="Times New Roman"/>
                <a:cs typeface="Times New Roman"/>
              </a:rPr>
              <a:t> </a:t>
            </a:r>
            <a:r>
              <a:rPr lang="en-US" dirty="0">
                <a:latin typeface="Segoe UI"/>
                <a:ea typeface="Times New Roman"/>
                <a:cs typeface="Times New Roman"/>
              </a:rPr>
              <a:t>and the </a:t>
            </a:r>
            <a:r>
              <a:rPr lang="en-US" b="1" dirty="0">
                <a:latin typeface="Segoe UI"/>
                <a:ea typeface="Times New Roman"/>
                <a:cs typeface="Times New Roman"/>
              </a:rPr>
              <a:t>Vertical</a:t>
            </a:r>
            <a:r>
              <a:rPr lang="en-US" dirty="0">
                <a:latin typeface="Segoe UI"/>
                <a:ea typeface="Times New Roman"/>
                <a:cs typeface="Times New Roman"/>
              </a:rPr>
              <a:t> to </a:t>
            </a:r>
            <a:r>
              <a:rPr lang="en-US" b="1" dirty="0">
                <a:solidFill>
                  <a:srgbClr val="000000"/>
                </a:solidFill>
                <a:latin typeface="Segoe UI"/>
                <a:ea typeface="Times New Roman"/>
                <a:cs typeface="Times New Roman"/>
              </a:rPr>
              <a:t>0”</a:t>
            </a:r>
            <a:r>
              <a:rPr lang="en-US" dirty="0">
                <a:solidFill>
                  <a:srgbClr val="000000"/>
                </a:solidFill>
                <a:latin typeface="Segoe UI"/>
                <a:ea typeface="Times New Roman"/>
                <a:cs typeface="Times New Roman"/>
              </a:rPr>
              <a:t>. </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Times New Roman"/>
                <a:cs typeface="Times New Roman"/>
              </a:rPr>
              <a:t>With the </a:t>
            </a:r>
            <a:r>
              <a:rPr lang="en-US" b="1" dirty="0">
                <a:latin typeface="Segoe UI"/>
                <a:ea typeface="Times New Roman"/>
                <a:cs typeface="Times New Roman"/>
              </a:rPr>
              <a:t>Format Shape</a:t>
            </a:r>
            <a:r>
              <a:rPr lang="en-US" dirty="0">
                <a:latin typeface="Segoe UI"/>
                <a:ea typeface="Times New Roman"/>
                <a:cs typeface="Times New Roman"/>
              </a:rPr>
              <a:t> dialog box still open, on the </a:t>
            </a:r>
            <a:r>
              <a:rPr lang="en-US" b="1" dirty="0">
                <a:latin typeface="Segoe UI"/>
                <a:ea typeface="Times New Roman"/>
                <a:cs typeface="Times New Roman"/>
              </a:rPr>
              <a:t>Home</a:t>
            </a:r>
            <a:r>
              <a:rPr lang="en-US" dirty="0">
                <a:latin typeface="Segoe UI"/>
                <a:ea typeface="Times New Roman"/>
                <a:cs typeface="Times New Roman"/>
              </a:rPr>
              <a:t> tab, in the </a:t>
            </a:r>
            <a:r>
              <a:rPr lang="en-US" b="1" dirty="0">
                <a:latin typeface="Segoe UI"/>
                <a:ea typeface="Times New Roman"/>
                <a:cs typeface="Times New Roman"/>
              </a:rPr>
              <a:t>Clipboard</a:t>
            </a:r>
            <a:r>
              <a:rPr lang="en-US" dirty="0">
                <a:latin typeface="Segoe UI"/>
                <a:ea typeface="Times New Roman"/>
                <a:cs typeface="Times New Roman"/>
              </a:rPr>
              <a:t> group, click </a:t>
            </a:r>
            <a:r>
              <a:rPr lang="en-US" b="1" dirty="0">
                <a:latin typeface="Segoe UI"/>
                <a:ea typeface="Times New Roman"/>
                <a:cs typeface="Times New Roman"/>
              </a:rPr>
              <a:t>Copy</a:t>
            </a:r>
            <a:r>
              <a:rPr lang="en-US" dirty="0">
                <a:latin typeface="Segoe UI"/>
                <a:ea typeface="Times New Roman"/>
                <a:cs typeface="Times New Roman"/>
              </a:rPr>
              <a:t>, then select </a:t>
            </a:r>
            <a:r>
              <a:rPr lang="en-US" b="1" dirty="0">
                <a:latin typeface="Segoe UI"/>
                <a:ea typeface="Times New Roman"/>
                <a:cs typeface="Times New Roman"/>
              </a:rPr>
              <a:t>Duplicate</a:t>
            </a:r>
            <a:r>
              <a:rPr lang="en-US" dirty="0">
                <a:latin typeface="Segoe UI"/>
                <a:ea typeface="Times New Roman"/>
                <a:cs typeface="Times New Roman"/>
              </a:rPr>
              <a:t>.</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Calibri"/>
                <a:cs typeface="Times New Roman"/>
              </a:rPr>
              <a:t>In the </a:t>
            </a:r>
            <a:r>
              <a:rPr lang="en-US" b="1" dirty="0">
                <a:latin typeface="Segoe UI"/>
                <a:ea typeface="Calibri"/>
                <a:cs typeface="Times New Roman"/>
              </a:rPr>
              <a:t>Format Shape</a:t>
            </a:r>
            <a:r>
              <a:rPr lang="en-US" dirty="0">
                <a:latin typeface="Segoe UI"/>
                <a:ea typeface="Calibri"/>
                <a:cs typeface="Times New Roman"/>
              </a:rPr>
              <a:t> </a:t>
            </a:r>
            <a:r>
              <a:rPr lang="en-US" dirty="0">
                <a:latin typeface="Segoe UI"/>
                <a:ea typeface="Times New Roman"/>
                <a:cs typeface="Times New Roman"/>
              </a:rPr>
              <a:t>dialog box, select </a:t>
            </a:r>
            <a:r>
              <a:rPr lang="en-US" b="1" dirty="0">
                <a:latin typeface="Segoe UI"/>
                <a:ea typeface="Times New Roman"/>
                <a:cs typeface="Times New Roman"/>
              </a:rPr>
              <a:t>Size</a:t>
            </a:r>
            <a:r>
              <a:rPr lang="en-US" dirty="0">
                <a:latin typeface="Segoe UI"/>
                <a:ea typeface="Times New Roman"/>
                <a:cs typeface="Times New Roman"/>
              </a:rPr>
              <a:t> in the left pane, and under </a:t>
            </a:r>
            <a:r>
              <a:rPr lang="en-US" b="1" dirty="0">
                <a:latin typeface="Segoe UI"/>
                <a:ea typeface="Times New Roman"/>
                <a:cs typeface="Times New Roman"/>
              </a:rPr>
              <a:t>Size and rotate</a:t>
            </a:r>
            <a:r>
              <a:rPr lang="en-US" dirty="0">
                <a:latin typeface="Segoe UI"/>
                <a:ea typeface="Times New Roman"/>
                <a:cs typeface="Times New Roman"/>
              </a:rPr>
              <a:t> in the right pane, set the </a:t>
            </a:r>
            <a:r>
              <a:rPr lang="en-US" b="1" dirty="0">
                <a:latin typeface="Segoe UI"/>
                <a:ea typeface="Times New Roman"/>
                <a:cs typeface="Times New Roman"/>
              </a:rPr>
              <a:t>Height </a:t>
            </a:r>
            <a:r>
              <a:rPr lang="en-US" dirty="0">
                <a:latin typeface="Segoe UI"/>
                <a:ea typeface="Times New Roman"/>
                <a:cs typeface="Times New Roman"/>
              </a:rPr>
              <a:t>to </a:t>
            </a:r>
            <a:r>
              <a:rPr lang="en-US" b="1" dirty="0">
                <a:solidFill>
                  <a:srgbClr val="000000"/>
                </a:solidFill>
                <a:latin typeface="Segoe UI"/>
                <a:ea typeface="Times New Roman"/>
                <a:cs typeface="Times New Roman"/>
              </a:rPr>
              <a:t>7.5”</a:t>
            </a:r>
            <a:r>
              <a:rPr lang="en-US" dirty="0">
                <a:solidFill>
                  <a:srgbClr val="000000"/>
                </a:solidFill>
                <a:latin typeface="Segoe UI"/>
                <a:ea typeface="Times New Roman"/>
                <a:cs typeface="Times New Roman"/>
              </a:rPr>
              <a:t> </a:t>
            </a:r>
            <a:r>
              <a:rPr lang="en-US" dirty="0">
                <a:latin typeface="Segoe UI"/>
                <a:ea typeface="Times New Roman"/>
                <a:cs typeface="Times New Roman"/>
              </a:rPr>
              <a:t>and the </a:t>
            </a:r>
            <a:r>
              <a:rPr lang="en-US" b="1" dirty="0">
                <a:latin typeface="Segoe UI"/>
                <a:ea typeface="Times New Roman"/>
                <a:cs typeface="Times New Roman"/>
              </a:rPr>
              <a:t>Width </a:t>
            </a:r>
            <a:r>
              <a:rPr lang="en-US" dirty="0">
                <a:latin typeface="Segoe UI"/>
                <a:ea typeface="Times New Roman"/>
                <a:cs typeface="Times New Roman"/>
              </a:rPr>
              <a:t>to </a:t>
            </a:r>
            <a:r>
              <a:rPr lang="en-US" b="1" dirty="0">
                <a:solidFill>
                  <a:srgbClr val="000000"/>
                </a:solidFill>
                <a:latin typeface="Segoe UI"/>
                <a:ea typeface="Times New Roman"/>
                <a:cs typeface="Times New Roman"/>
              </a:rPr>
              <a:t>7.43”</a:t>
            </a:r>
            <a:r>
              <a:rPr lang="en-US" dirty="0">
                <a:solidFill>
                  <a:srgbClr val="000000"/>
                </a:solidFill>
                <a:latin typeface="Segoe UI"/>
                <a:ea typeface="Times New Roman"/>
                <a:cs typeface="Times New Roman"/>
              </a:rPr>
              <a:t>. </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Times New Roman"/>
                <a:cs typeface="Times New Roman"/>
              </a:rPr>
              <a:t>Also in the </a:t>
            </a:r>
            <a:r>
              <a:rPr lang="en-US" b="1" dirty="0">
                <a:latin typeface="Segoe UI"/>
                <a:ea typeface="Calibri"/>
                <a:cs typeface="Times New Roman"/>
              </a:rPr>
              <a:t>Format Shape</a:t>
            </a:r>
            <a:r>
              <a:rPr lang="en-US" dirty="0">
                <a:latin typeface="Segoe UI"/>
                <a:ea typeface="Times New Roman"/>
                <a:cs typeface="Times New Roman"/>
              </a:rPr>
              <a:t> dialog box, select </a:t>
            </a:r>
            <a:r>
              <a:rPr lang="en-US" b="1" dirty="0">
                <a:latin typeface="Segoe UI"/>
                <a:ea typeface="Times New Roman"/>
                <a:cs typeface="Times New Roman"/>
              </a:rPr>
              <a:t>Position</a:t>
            </a:r>
            <a:r>
              <a:rPr lang="en-US" dirty="0">
                <a:latin typeface="Segoe UI"/>
                <a:ea typeface="Times New Roman"/>
                <a:cs typeface="Times New Roman"/>
              </a:rPr>
              <a:t> in the left pane, and under </a:t>
            </a:r>
            <a:r>
              <a:rPr lang="en-US" b="1" dirty="0">
                <a:latin typeface="Segoe UI"/>
                <a:ea typeface="Times New Roman"/>
                <a:cs typeface="Times New Roman"/>
              </a:rPr>
              <a:t>Position on Slide</a:t>
            </a:r>
            <a:r>
              <a:rPr lang="en-US" dirty="0">
                <a:latin typeface="Segoe UI"/>
                <a:ea typeface="Times New Roman"/>
                <a:cs typeface="Times New Roman"/>
              </a:rPr>
              <a:t> in the right pane, set the </a:t>
            </a:r>
            <a:r>
              <a:rPr lang="en-US" b="1" dirty="0">
                <a:latin typeface="Segoe UI"/>
                <a:ea typeface="Times New Roman"/>
                <a:cs typeface="Times New Roman"/>
              </a:rPr>
              <a:t>Horizontal</a:t>
            </a:r>
            <a:r>
              <a:rPr lang="en-US" dirty="0">
                <a:latin typeface="Segoe UI"/>
                <a:ea typeface="Times New Roman"/>
                <a:cs typeface="Times New Roman"/>
              </a:rPr>
              <a:t> to </a:t>
            </a:r>
            <a:r>
              <a:rPr lang="en-US" b="1" dirty="0">
                <a:solidFill>
                  <a:srgbClr val="000000"/>
                </a:solidFill>
                <a:latin typeface="Segoe UI"/>
                <a:ea typeface="Times New Roman"/>
                <a:cs typeface="Times New Roman"/>
              </a:rPr>
              <a:t>1.3”</a:t>
            </a:r>
            <a:r>
              <a:rPr lang="en-US" dirty="0">
                <a:solidFill>
                  <a:srgbClr val="000000"/>
                </a:solidFill>
                <a:latin typeface="Segoe UI"/>
                <a:ea typeface="Times New Roman"/>
                <a:cs typeface="Times New Roman"/>
              </a:rPr>
              <a:t> </a:t>
            </a:r>
            <a:r>
              <a:rPr lang="en-US" dirty="0">
                <a:latin typeface="Segoe UI"/>
                <a:ea typeface="Times New Roman"/>
                <a:cs typeface="Times New Roman"/>
              </a:rPr>
              <a:t>and the </a:t>
            </a:r>
            <a:r>
              <a:rPr lang="en-US" b="1" dirty="0">
                <a:latin typeface="Segoe UI"/>
                <a:ea typeface="Times New Roman"/>
                <a:cs typeface="Times New Roman"/>
              </a:rPr>
              <a:t>Vertical</a:t>
            </a:r>
            <a:r>
              <a:rPr lang="en-US" dirty="0">
                <a:latin typeface="Segoe UI"/>
                <a:ea typeface="Times New Roman"/>
                <a:cs typeface="Times New Roman"/>
              </a:rPr>
              <a:t> to </a:t>
            </a:r>
            <a:r>
              <a:rPr lang="en-US" b="1" dirty="0">
                <a:solidFill>
                  <a:srgbClr val="000000"/>
                </a:solidFill>
                <a:latin typeface="Segoe UI"/>
                <a:ea typeface="Times New Roman"/>
                <a:cs typeface="Times New Roman"/>
              </a:rPr>
              <a:t>0”</a:t>
            </a:r>
            <a:r>
              <a:rPr lang="en-US" dirty="0">
                <a:solidFill>
                  <a:srgbClr val="000000"/>
                </a:solidFill>
                <a:latin typeface="Segoe UI"/>
                <a:ea typeface="Times New Roman"/>
                <a:cs typeface="Times New Roman"/>
              </a:rPr>
              <a:t>. </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Times New Roman"/>
                <a:cs typeface="Times New Roman"/>
              </a:rPr>
              <a:t>With the </a:t>
            </a:r>
            <a:r>
              <a:rPr lang="en-US" b="1" dirty="0">
                <a:latin typeface="Segoe UI"/>
                <a:ea typeface="Times New Roman"/>
                <a:cs typeface="Times New Roman"/>
              </a:rPr>
              <a:t>Format Shape</a:t>
            </a:r>
            <a:r>
              <a:rPr lang="en-US" dirty="0">
                <a:latin typeface="Segoe UI"/>
                <a:ea typeface="Times New Roman"/>
                <a:cs typeface="Times New Roman"/>
              </a:rPr>
              <a:t> dialog box still open, on the </a:t>
            </a:r>
            <a:r>
              <a:rPr lang="en-US" b="1" dirty="0">
                <a:latin typeface="Segoe UI"/>
                <a:ea typeface="Times New Roman"/>
                <a:cs typeface="Times New Roman"/>
              </a:rPr>
              <a:t>Home</a:t>
            </a:r>
            <a:r>
              <a:rPr lang="en-US" dirty="0">
                <a:latin typeface="Segoe UI"/>
                <a:ea typeface="Times New Roman"/>
                <a:cs typeface="Times New Roman"/>
              </a:rPr>
              <a:t> tab, in the </a:t>
            </a:r>
            <a:r>
              <a:rPr lang="en-US" b="1" dirty="0">
                <a:latin typeface="Segoe UI"/>
                <a:ea typeface="Times New Roman"/>
                <a:cs typeface="Times New Roman"/>
              </a:rPr>
              <a:t>Clipboard</a:t>
            </a:r>
            <a:r>
              <a:rPr lang="en-US" dirty="0">
                <a:latin typeface="Segoe UI"/>
                <a:ea typeface="Times New Roman"/>
                <a:cs typeface="Times New Roman"/>
              </a:rPr>
              <a:t> group, click </a:t>
            </a:r>
            <a:r>
              <a:rPr lang="en-US" b="1" dirty="0">
                <a:latin typeface="Segoe UI"/>
                <a:ea typeface="Times New Roman"/>
                <a:cs typeface="Times New Roman"/>
              </a:rPr>
              <a:t>Copy</a:t>
            </a:r>
            <a:r>
              <a:rPr lang="en-US" dirty="0">
                <a:latin typeface="Segoe UI"/>
                <a:ea typeface="Times New Roman"/>
                <a:cs typeface="Times New Roman"/>
              </a:rPr>
              <a:t>, then select </a:t>
            </a:r>
            <a:r>
              <a:rPr lang="en-US" b="1" dirty="0">
                <a:latin typeface="Segoe UI"/>
                <a:ea typeface="Times New Roman"/>
                <a:cs typeface="Times New Roman"/>
              </a:rPr>
              <a:t>Duplicate</a:t>
            </a:r>
            <a:r>
              <a:rPr lang="en-US" dirty="0">
                <a:latin typeface="Segoe UI"/>
                <a:ea typeface="Times New Roman"/>
                <a:cs typeface="Times New Roman"/>
              </a:rPr>
              <a:t>.</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Calibri"/>
                <a:cs typeface="Times New Roman"/>
              </a:rPr>
              <a:t>In the </a:t>
            </a:r>
            <a:r>
              <a:rPr lang="en-US" b="1" dirty="0">
                <a:latin typeface="Segoe UI"/>
                <a:ea typeface="Calibri"/>
                <a:cs typeface="Times New Roman"/>
              </a:rPr>
              <a:t>Format Shape</a:t>
            </a:r>
            <a:r>
              <a:rPr lang="en-US" dirty="0">
                <a:latin typeface="Segoe UI"/>
                <a:ea typeface="Calibri"/>
                <a:cs typeface="Times New Roman"/>
              </a:rPr>
              <a:t> </a:t>
            </a:r>
            <a:r>
              <a:rPr lang="en-US" dirty="0">
                <a:latin typeface="Segoe UI"/>
                <a:ea typeface="Times New Roman"/>
                <a:cs typeface="Times New Roman"/>
              </a:rPr>
              <a:t>dialog box, select </a:t>
            </a:r>
            <a:r>
              <a:rPr lang="en-US" b="1" dirty="0">
                <a:latin typeface="Segoe UI"/>
                <a:ea typeface="Times New Roman"/>
                <a:cs typeface="Times New Roman"/>
              </a:rPr>
              <a:t>Size</a:t>
            </a:r>
            <a:r>
              <a:rPr lang="en-US" dirty="0">
                <a:latin typeface="Segoe UI"/>
                <a:ea typeface="Times New Roman"/>
                <a:cs typeface="Times New Roman"/>
              </a:rPr>
              <a:t> in the left pane, and under </a:t>
            </a:r>
            <a:r>
              <a:rPr lang="en-US" b="1" dirty="0">
                <a:latin typeface="Segoe UI"/>
                <a:ea typeface="Times New Roman"/>
                <a:cs typeface="Times New Roman"/>
              </a:rPr>
              <a:t>Size and rotate</a:t>
            </a:r>
            <a:r>
              <a:rPr lang="en-US" dirty="0">
                <a:latin typeface="Segoe UI"/>
                <a:ea typeface="Times New Roman"/>
                <a:cs typeface="Times New Roman"/>
              </a:rPr>
              <a:t> in the right pane, set the </a:t>
            </a:r>
            <a:r>
              <a:rPr lang="en-US" b="1" dirty="0">
                <a:latin typeface="Segoe UI"/>
                <a:ea typeface="Times New Roman"/>
                <a:cs typeface="Times New Roman"/>
              </a:rPr>
              <a:t>Height </a:t>
            </a:r>
            <a:r>
              <a:rPr lang="en-US" dirty="0">
                <a:latin typeface="Segoe UI"/>
                <a:ea typeface="Times New Roman"/>
                <a:cs typeface="Times New Roman"/>
              </a:rPr>
              <a:t>to </a:t>
            </a:r>
            <a:r>
              <a:rPr lang="en-US" b="1" dirty="0">
                <a:solidFill>
                  <a:srgbClr val="000000"/>
                </a:solidFill>
                <a:latin typeface="Segoe UI"/>
                <a:ea typeface="Times New Roman"/>
                <a:cs typeface="Times New Roman"/>
              </a:rPr>
              <a:t>6.11”</a:t>
            </a:r>
            <a:r>
              <a:rPr lang="en-US" dirty="0">
                <a:solidFill>
                  <a:srgbClr val="000000"/>
                </a:solidFill>
                <a:latin typeface="Segoe UI"/>
                <a:ea typeface="Times New Roman"/>
                <a:cs typeface="Times New Roman"/>
              </a:rPr>
              <a:t> </a:t>
            </a:r>
            <a:r>
              <a:rPr lang="en-US" dirty="0">
                <a:latin typeface="Segoe UI"/>
                <a:ea typeface="Times New Roman"/>
                <a:cs typeface="Times New Roman"/>
              </a:rPr>
              <a:t>and the </a:t>
            </a:r>
            <a:r>
              <a:rPr lang="en-US" b="1" dirty="0">
                <a:latin typeface="Segoe UI"/>
                <a:ea typeface="Times New Roman"/>
                <a:cs typeface="Times New Roman"/>
              </a:rPr>
              <a:t>Width </a:t>
            </a:r>
            <a:r>
              <a:rPr lang="en-US" dirty="0">
                <a:latin typeface="Segoe UI"/>
                <a:ea typeface="Times New Roman"/>
                <a:cs typeface="Times New Roman"/>
              </a:rPr>
              <a:t>to </a:t>
            </a:r>
            <a:r>
              <a:rPr lang="en-US" b="1" dirty="0">
                <a:solidFill>
                  <a:srgbClr val="000000"/>
                </a:solidFill>
                <a:latin typeface="Segoe UI"/>
                <a:ea typeface="Times New Roman"/>
                <a:cs typeface="Times New Roman"/>
              </a:rPr>
              <a:t>6.08”</a:t>
            </a:r>
            <a:r>
              <a:rPr lang="en-US" dirty="0">
                <a:solidFill>
                  <a:srgbClr val="000000"/>
                </a:solidFill>
                <a:latin typeface="Segoe UI"/>
                <a:ea typeface="Times New Roman"/>
                <a:cs typeface="Times New Roman"/>
              </a:rPr>
              <a:t>. </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Times New Roman"/>
                <a:cs typeface="Times New Roman"/>
              </a:rPr>
              <a:t>Also in the </a:t>
            </a:r>
            <a:r>
              <a:rPr lang="en-US" b="1" dirty="0">
                <a:latin typeface="Segoe UI"/>
                <a:ea typeface="Calibri"/>
                <a:cs typeface="Times New Roman"/>
              </a:rPr>
              <a:t>Format Shape</a:t>
            </a:r>
            <a:r>
              <a:rPr lang="en-US" dirty="0">
                <a:latin typeface="Segoe UI"/>
                <a:ea typeface="Times New Roman"/>
                <a:cs typeface="Times New Roman"/>
              </a:rPr>
              <a:t> dialog box, select </a:t>
            </a:r>
            <a:r>
              <a:rPr lang="en-US" b="1" dirty="0">
                <a:latin typeface="Segoe UI"/>
                <a:ea typeface="Times New Roman"/>
                <a:cs typeface="Times New Roman"/>
              </a:rPr>
              <a:t>Position</a:t>
            </a:r>
            <a:r>
              <a:rPr lang="en-US" dirty="0">
                <a:latin typeface="Segoe UI"/>
                <a:ea typeface="Times New Roman"/>
                <a:cs typeface="Times New Roman"/>
              </a:rPr>
              <a:t> in the left pane, and under </a:t>
            </a:r>
            <a:r>
              <a:rPr lang="en-US" b="1" dirty="0">
                <a:latin typeface="Segoe UI"/>
                <a:ea typeface="Times New Roman"/>
                <a:cs typeface="Times New Roman"/>
              </a:rPr>
              <a:t>Position on Slide</a:t>
            </a:r>
            <a:r>
              <a:rPr lang="en-US" dirty="0">
                <a:latin typeface="Segoe UI"/>
                <a:ea typeface="Times New Roman"/>
                <a:cs typeface="Times New Roman"/>
              </a:rPr>
              <a:t> in the right pane, set the </a:t>
            </a:r>
            <a:r>
              <a:rPr lang="en-US" b="1" dirty="0">
                <a:latin typeface="Segoe UI"/>
                <a:ea typeface="Times New Roman"/>
                <a:cs typeface="Times New Roman"/>
              </a:rPr>
              <a:t>Horizontal</a:t>
            </a:r>
            <a:r>
              <a:rPr lang="en-US" dirty="0">
                <a:latin typeface="Segoe UI"/>
                <a:ea typeface="Times New Roman"/>
                <a:cs typeface="Times New Roman"/>
              </a:rPr>
              <a:t> to </a:t>
            </a:r>
            <a:r>
              <a:rPr lang="en-US" b="1" dirty="0">
                <a:solidFill>
                  <a:srgbClr val="000000"/>
                </a:solidFill>
                <a:latin typeface="Segoe UI"/>
                <a:ea typeface="Times New Roman"/>
                <a:cs typeface="Times New Roman"/>
              </a:rPr>
              <a:t>3.94”</a:t>
            </a:r>
            <a:r>
              <a:rPr lang="en-US" dirty="0">
                <a:solidFill>
                  <a:srgbClr val="000000"/>
                </a:solidFill>
                <a:latin typeface="Segoe UI"/>
                <a:ea typeface="Times New Roman"/>
                <a:cs typeface="Times New Roman"/>
              </a:rPr>
              <a:t> </a:t>
            </a:r>
            <a:r>
              <a:rPr lang="en-US" dirty="0">
                <a:latin typeface="Segoe UI"/>
                <a:ea typeface="Times New Roman"/>
                <a:cs typeface="Times New Roman"/>
              </a:rPr>
              <a:t>and the </a:t>
            </a:r>
            <a:r>
              <a:rPr lang="en-US" b="1" dirty="0">
                <a:latin typeface="Segoe UI"/>
                <a:ea typeface="Times New Roman"/>
                <a:cs typeface="Times New Roman"/>
              </a:rPr>
              <a:t>Vertical</a:t>
            </a:r>
            <a:r>
              <a:rPr lang="en-US" dirty="0">
                <a:latin typeface="Segoe UI"/>
                <a:ea typeface="Times New Roman"/>
                <a:cs typeface="Times New Roman"/>
              </a:rPr>
              <a:t> to </a:t>
            </a:r>
            <a:r>
              <a:rPr lang="en-US" b="1" dirty="0">
                <a:solidFill>
                  <a:srgbClr val="000000"/>
                </a:solidFill>
                <a:latin typeface="Segoe UI"/>
                <a:ea typeface="Times New Roman"/>
                <a:cs typeface="Times New Roman"/>
              </a:rPr>
              <a:t>1.39”</a:t>
            </a:r>
            <a:r>
              <a:rPr lang="en-US" dirty="0">
                <a:solidFill>
                  <a:srgbClr val="000000"/>
                </a:solidFill>
                <a:latin typeface="Segoe UI"/>
                <a:ea typeface="Times New Roman"/>
                <a:cs typeface="Times New Roman"/>
              </a:rPr>
              <a:t>. </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Times New Roman"/>
                <a:cs typeface="Times New Roman"/>
              </a:rPr>
              <a:t>With the </a:t>
            </a:r>
            <a:r>
              <a:rPr lang="en-US" b="1" dirty="0">
                <a:latin typeface="Segoe UI"/>
                <a:ea typeface="Times New Roman"/>
                <a:cs typeface="Times New Roman"/>
              </a:rPr>
              <a:t>Format Shape</a:t>
            </a:r>
            <a:r>
              <a:rPr lang="en-US" dirty="0">
                <a:latin typeface="Segoe UI"/>
                <a:ea typeface="Times New Roman"/>
                <a:cs typeface="Times New Roman"/>
              </a:rPr>
              <a:t> dialog box still open, on the </a:t>
            </a:r>
            <a:r>
              <a:rPr lang="en-US" b="1" dirty="0">
                <a:latin typeface="Segoe UI"/>
                <a:ea typeface="Times New Roman"/>
                <a:cs typeface="Times New Roman"/>
              </a:rPr>
              <a:t>Home</a:t>
            </a:r>
            <a:r>
              <a:rPr lang="en-US" dirty="0">
                <a:latin typeface="Segoe UI"/>
                <a:ea typeface="Times New Roman"/>
                <a:cs typeface="Times New Roman"/>
              </a:rPr>
              <a:t> tab, in the </a:t>
            </a:r>
            <a:r>
              <a:rPr lang="en-US" b="1" dirty="0">
                <a:latin typeface="Segoe UI"/>
                <a:ea typeface="Times New Roman"/>
                <a:cs typeface="Times New Roman"/>
              </a:rPr>
              <a:t>Clipboard</a:t>
            </a:r>
            <a:r>
              <a:rPr lang="en-US" dirty="0">
                <a:latin typeface="Segoe UI"/>
                <a:ea typeface="Times New Roman"/>
                <a:cs typeface="Times New Roman"/>
              </a:rPr>
              <a:t> group, click </a:t>
            </a:r>
            <a:r>
              <a:rPr lang="en-US" b="1" dirty="0">
                <a:latin typeface="Segoe UI"/>
                <a:ea typeface="Times New Roman"/>
                <a:cs typeface="Times New Roman"/>
              </a:rPr>
              <a:t>Copy</a:t>
            </a:r>
            <a:r>
              <a:rPr lang="en-US" dirty="0">
                <a:latin typeface="Segoe UI"/>
                <a:ea typeface="Times New Roman"/>
                <a:cs typeface="Times New Roman"/>
              </a:rPr>
              <a:t>, then select </a:t>
            </a:r>
            <a:r>
              <a:rPr lang="en-US" b="1" dirty="0">
                <a:latin typeface="Segoe UI"/>
                <a:ea typeface="Times New Roman"/>
                <a:cs typeface="Times New Roman"/>
              </a:rPr>
              <a:t>Duplicate</a:t>
            </a:r>
            <a:r>
              <a:rPr lang="en-US" dirty="0">
                <a:latin typeface="Segoe UI"/>
                <a:ea typeface="Times New Roman"/>
                <a:cs typeface="Times New Roman"/>
              </a:rPr>
              <a:t>.</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Calibri"/>
                <a:cs typeface="Times New Roman"/>
              </a:rPr>
              <a:t>In the </a:t>
            </a:r>
            <a:r>
              <a:rPr lang="en-US" b="1" dirty="0">
                <a:latin typeface="Segoe UI"/>
                <a:ea typeface="Calibri"/>
                <a:cs typeface="Times New Roman"/>
              </a:rPr>
              <a:t>Format Shape</a:t>
            </a:r>
            <a:r>
              <a:rPr lang="en-US" dirty="0">
                <a:latin typeface="Segoe UI"/>
                <a:ea typeface="Calibri"/>
                <a:cs typeface="Times New Roman"/>
              </a:rPr>
              <a:t> </a:t>
            </a:r>
            <a:r>
              <a:rPr lang="en-US" dirty="0">
                <a:latin typeface="Segoe UI"/>
                <a:ea typeface="Times New Roman"/>
                <a:cs typeface="Times New Roman"/>
              </a:rPr>
              <a:t>dialog box, select </a:t>
            </a:r>
            <a:r>
              <a:rPr lang="en-US" b="1" dirty="0">
                <a:latin typeface="Segoe UI"/>
                <a:ea typeface="Times New Roman"/>
                <a:cs typeface="Times New Roman"/>
              </a:rPr>
              <a:t>Size</a:t>
            </a:r>
            <a:r>
              <a:rPr lang="en-US" dirty="0">
                <a:latin typeface="Segoe UI"/>
                <a:ea typeface="Times New Roman"/>
                <a:cs typeface="Times New Roman"/>
              </a:rPr>
              <a:t> in the left pane, and under </a:t>
            </a:r>
            <a:r>
              <a:rPr lang="en-US" b="1" dirty="0">
                <a:latin typeface="Segoe UI"/>
                <a:ea typeface="Times New Roman"/>
                <a:cs typeface="Times New Roman"/>
              </a:rPr>
              <a:t>Size and rotate</a:t>
            </a:r>
            <a:r>
              <a:rPr lang="en-US" dirty="0">
                <a:latin typeface="Segoe UI"/>
                <a:ea typeface="Times New Roman"/>
                <a:cs typeface="Times New Roman"/>
              </a:rPr>
              <a:t> in the right pane, set the </a:t>
            </a:r>
            <a:r>
              <a:rPr lang="en-US" b="1" dirty="0">
                <a:latin typeface="Segoe UI"/>
                <a:ea typeface="Times New Roman"/>
                <a:cs typeface="Times New Roman"/>
              </a:rPr>
              <a:t>Height </a:t>
            </a:r>
            <a:r>
              <a:rPr lang="en-US" dirty="0">
                <a:latin typeface="Segoe UI"/>
                <a:ea typeface="Times New Roman"/>
                <a:cs typeface="Times New Roman"/>
              </a:rPr>
              <a:t>to </a:t>
            </a:r>
            <a:r>
              <a:rPr lang="en-US" b="1" dirty="0">
                <a:solidFill>
                  <a:srgbClr val="000000"/>
                </a:solidFill>
                <a:latin typeface="Segoe UI"/>
                <a:ea typeface="Times New Roman"/>
                <a:cs typeface="Times New Roman"/>
              </a:rPr>
              <a:t>6.4”</a:t>
            </a:r>
            <a:r>
              <a:rPr lang="en-US" dirty="0">
                <a:solidFill>
                  <a:srgbClr val="000000"/>
                </a:solidFill>
                <a:latin typeface="Segoe UI"/>
                <a:ea typeface="Times New Roman"/>
                <a:cs typeface="Times New Roman"/>
              </a:rPr>
              <a:t> </a:t>
            </a:r>
            <a:r>
              <a:rPr lang="en-US" dirty="0">
                <a:latin typeface="Segoe UI"/>
                <a:ea typeface="Times New Roman"/>
                <a:cs typeface="Times New Roman"/>
              </a:rPr>
              <a:t>and the </a:t>
            </a:r>
            <a:r>
              <a:rPr lang="en-US" b="1" dirty="0">
                <a:latin typeface="Segoe UI"/>
                <a:ea typeface="Times New Roman"/>
                <a:cs typeface="Times New Roman"/>
              </a:rPr>
              <a:t>Width </a:t>
            </a:r>
            <a:r>
              <a:rPr lang="en-US" dirty="0">
                <a:latin typeface="Segoe UI"/>
                <a:ea typeface="Times New Roman"/>
                <a:cs typeface="Times New Roman"/>
              </a:rPr>
              <a:t>to </a:t>
            </a:r>
            <a:r>
              <a:rPr lang="en-US" b="1" dirty="0">
                <a:solidFill>
                  <a:srgbClr val="000000"/>
                </a:solidFill>
                <a:latin typeface="Segoe UI"/>
                <a:ea typeface="Times New Roman"/>
                <a:cs typeface="Times New Roman"/>
              </a:rPr>
              <a:t>6.41”</a:t>
            </a:r>
            <a:r>
              <a:rPr lang="en-US" dirty="0">
                <a:solidFill>
                  <a:srgbClr val="000000"/>
                </a:solidFill>
                <a:latin typeface="Segoe UI"/>
                <a:ea typeface="Times New Roman"/>
                <a:cs typeface="Times New Roman"/>
              </a:rPr>
              <a:t>. </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Times New Roman"/>
                <a:cs typeface="Times New Roman"/>
              </a:rPr>
              <a:t>Also in the </a:t>
            </a:r>
            <a:r>
              <a:rPr lang="en-US" b="1" dirty="0">
                <a:latin typeface="Segoe UI"/>
                <a:ea typeface="Calibri"/>
                <a:cs typeface="Times New Roman"/>
              </a:rPr>
              <a:t>Format Shape</a:t>
            </a:r>
            <a:r>
              <a:rPr lang="en-US" dirty="0">
                <a:latin typeface="Segoe UI"/>
                <a:ea typeface="Times New Roman"/>
                <a:cs typeface="Times New Roman"/>
              </a:rPr>
              <a:t> dialog box, select </a:t>
            </a:r>
            <a:r>
              <a:rPr lang="en-US" b="1" dirty="0">
                <a:latin typeface="Segoe UI"/>
                <a:ea typeface="Times New Roman"/>
                <a:cs typeface="Times New Roman"/>
              </a:rPr>
              <a:t>Position</a:t>
            </a:r>
            <a:r>
              <a:rPr lang="en-US" dirty="0">
                <a:latin typeface="Segoe UI"/>
                <a:ea typeface="Times New Roman"/>
                <a:cs typeface="Times New Roman"/>
              </a:rPr>
              <a:t> in the left pane, and under </a:t>
            </a:r>
            <a:r>
              <a:rPr lang="en-US" b="1" dirty="0">
                <a:latin typeface="Segoe UI"/>
                <a:ea typeface="Times New Roman"/>
                <a:cs typeface="Times New Roman"/>
              </a:rPr>
              <a:t>Position on Slide</a:t>
            </a:r>
            <a:r>
              <a:rPr lang="en-US" dirty="0">
                <a:latin typeface="Segoe UI"/>
                <a:ea typeface="Times New Roman"/>
                <a:cs typeface="Times New Roman"/>
              </a:rPr>
              <a:t> in the right pane, set the </a:t>
            </a:r>
            <a:r>
              <a:rPr lang="en-US" b="1" dirty="0">
                <a:latin typeface="Segoe UI"/>
                <a:ea typeface="Times New Roman"/>
                <a:cs typeface="Times New Roman"/>
              </a:rPr>
              <a:t>Horizontal</a:t>
            </a:r>
            <a:r>
              <a:rPr lang="en-US" dirty="0">
                <a:latin typeface="Segoe UI"/>
                <a:ea typeface="Times New Roman"/>
                <a:cs typeface="Times New Roman"/>
              </a:rPr>
              <a:t> to </a:t>
            </a:r>
            <a:r>
              <a:rPr lang="en-US" b="1" dirty="0">
                <a:solidFill>
                  <a:srgbClr val="000000"/>
                </a:solidFill>
                <a:latin typeface="Segoe UI"/>
                <a:ea typeface="Times New Roman"/>
                <a:cs typeface="Times New Roman"/>
              </a:rPr>
              <a:t>3.61”</a:t>
            </a:r>
            <a:r>
              <a:rPr lang="en-US" dirty="0">
                <a:solidFill>
                  <a:srgbClr val="000000"/>
                </a:solidFill>
                <a:latin typeface="Segoe UI"/>
                <a:ea typeface="Times New Roman"/>
                <a:cs typeface="Times New Roman"/>
              </a:rPr>
              <a:t> </a:t>
            </a:r>
            <a:r>
              <a:rPr lang="en-US" dirty="0">
                <a:latin typeface="Segoe UI"/>
                <a:ea typeface="Times New Roman"/>
                <a:cs typeface="Times New Roman"/>
              </a:rPr>
              <a:t>and the </a:t>
            </a:r>
            <a:r>
              <a:rPr lang="en-US" b="1" dirty="0">
                <a:latin typeface="Segoe UI"/>
                <a:ea typeface="Times New Roman"/>
                <a:cs typeface="Times New Roman"/>
              </a:rPr>
              <a:t>Vertical</a:t>
            </a:r>
            <a:r>
              <a:rPr lang="en-US" dirty="0">
                <a:latin typeface="Segoe UI"/>
                <a:ea typeface="Times New Roman"/>
                <a:cs typeface="Times New Roman"/>
              </a:rPr>
              <a:t> to </a:t>
            </a:r>
            <a:r>
              <a:rPr lang="en-US" b="1" dirty="0">
                <a:solidFill>
                  <a:srgbClr val="000000"/>
                </a:solidFill>
                <a:latin typeface="Segoe UI"/>
                <a:ea typeface="Times New Roman"/>
                <a:cs typeface="Times New Roman"/>
              </a:rPr>
              <a:t>1.1”</a:t>
            </a:r>
            <a:r>
              <a:rPr lang="en-US" dirty="0">
                <a:solidFill>
                  <a:srgbClr val="000000"/>
                </a:solidFill>
                <a:latin typeface="Segoe UI"/>
                <a:ea typeface="Times New Roman"/>
                <a:cs typeface="Times New Roman"/>
              </a:rPr>
              <a:t>. </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Times New Roman"/>
                <a:cs typeface="Times New Roman"/>
              </a:rPr>
              <a:t>With the </a:t>
            </a:r>
            <a:r>
              <a:rPr lang="en-US" b="1" dirty="0">
                <a:latin typeface="Segoe UI"/>
                <a:ea typeface="Times New Roman"/>
                <a:cs typeface="Times New Roman"/>
              </a:rPr>
              <a:t>Format Shape</a:t>
            </a:r>
            <a:r>
              <a:rPr lang="en-US" dirty="0">
                <a:latin typeface="Segoe UI"/>
                <a:ea typeface="Times New Roman"/>
                <a:cs typeface="Times New Roman"/>
              </a:rPr>
              <a:t> dialog box still open, on the </a:t>
            </a:r>
            <a:r>
              <a:rPr lang="en-US" b="1" dirty="0">
                <a:latin typeface="Segoe UI"/>
                <a:ea typeface="Times New Roman"/>
                <a:cs typeface="Times New Roman"/>
              </a:rPr>
              <a:t>Home</a:t>
            </a:r>
            <a:r>
              <a:rPr lang="en-US" dirty="0">
                <a:latin typeface="Segoe UI"/>
                <a:ea typeface="Times New Roman"/>
                <a:cs typeface="Times New Roman"/>
              </a:rPr>
              <a:t> tab, in the </a:t>
            </a:r>
            <a:r>
              <a:rPr lang="en-US" b="1" dirty="0">
                <a:latin typeface="Segoe UI"/>
                <a:ea typeface="Times New Roman"/>
                <a:cs typeface="Times New Roman"/>
              </a:rPr>
              <a:t>Clipboard</a:t>
            </a:r>
            <a:r>
              <a:rPr lang="en-US" dirty="0">
                <a:latin typeface="Segoe UI"/>
                <a:ea typeface="Times New Roman"/>
                <a:cs typeface="Times New Roman"/>
              </a:rPr>
              <a:t> group, click </a:t>
            </a:r>
            <a:r>
              <a:rPr lang="en-US" b="1" dirty="0">
                <a:latin typeface="Segoe UI"/>
                <a:ea typeface="Times New Roman"/>
                <a:cs typeface="Times New Roman"/>
              </a:rPr>
              <a:t>Copy</a:t>
            </a:r>
            <a:r>
              <a:rPr lang="en-US" dirty="0">
                <a:latin typeface="Segoe UI"/>
                <a:ea typeface="Times New Roman"/>
                <a:cs typeface="Times New Roman"/>
              </a:rPr>
              <a:t>, then select </a:t>
            </a:r>
            <a:r>
              <a:rPr lang="en-US" b="1" dirty="0">
                <a:latin typeface="Segoe UI"/>
                <a:ea typeface="Times New Roman"/>
                <a:cs typeface="Times New Roman"/>
              </a:rPr>
              <a:t>Duplicate</a:t>
            </a:r>
            <a:r>
              <a:rPr lang="en-US" dirty="0">
                <a:latin typeface="Segoe UI"/>
                <a:ea typeface="Times New Roman"/>
                <a:cs typeface="Times New Roman"/>
              </a:rPr>
              <a:t>.</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Calibri"/>
                <a:cs typeface="Times New Roman"/>
              </a:rPr>
              <a:t>In the </a:t>
            </a:r>
            <a:r>
              <a:rPr lang="en-US" b="1" dirty="0">
                <a:latin typeface="Segoe UI"/>
                <a:ea typeface="Calibri"/>
                <a:cs typeface="Times New Roman"/>
              </a:rPr>
              <a:t>Format Shape</a:t>
            </a:r>
            <a:r>
              <a:rPr lang="en-US" dirty="0">
                <a:latin typeface="Segoe UI"/>
                <a:ea typeface="Calibri"/>
                <a:cs typeface="Times New Roman"/>
              </a:rPr>
              <a:t> </a:t>
            </a:r>
            <a:r>
              <a:rPr lang="en-US" dirty="0">
                <a:latin typeface="Segoe UI"/>
                <a:ea typeface="Times New Roman"/>
                <a:cs typeface="Times New Roman"/>
              </a:rPr>
              <a:t>dialog box, select </a:t>
            </a:r>
            <a:r>
              <a:rPr lang="en-US" b="1" dirty="0">
                <a:latin typeface="Segoe UI"/>
                <a:ea typeface="Times New Roman"/>
                <a:cs typeface="Times New Roman"/>
              </a:rPr>
              <a:t>Size</a:t>
            </a:r>
            <a:r>
              <a:rPr lang="en-US" dirty="0">
                <a:latin typeface="Segoe UI"/>
                <a:ea typeface="Times New Roman"/>
                <a:cs typeface="Times New Roman"/>
              </a:rPr>
              <a:t> in the left pane, and under </a:t>
            </a:r>
            <a:r>
              <a:rPr lang="en-US" b="1" dirty="0">
                <a:latin typeface="Segoe UI"/>
                <a:ea typeface="Times New Roman"/>
                <a:cs typeface="Times New Roman"/>
              </a:rPr>
              <a:t>Size and rotate</a:t>
            </a:r>
            <a:r>
              <a:rPr lang="en-US" dirty="0">
                <a:latin typeface="Segoe UI"/>
                <a:ea typeface="Times New Roman"/>
                <a:cs typeface="Times New Roman"/>
              </a:rPr>
              <a:t> in the right pane, set the </a:t>
            </a:r>
            <a:r>
              <a:rPr lang="en-US" b="1" dirty="0">
                <a:latin typeface="Segoe UI"/>
                <a:ea typeface="Times New Roman"/>
                <a:cs typeface="Times New Roman"/>
              </a:rPr>
              <a:t>Height </a:t>
            </a:r>
            <a:r>
              <a:rPr lang="en-US" dirty="0">
                <a:latin typeface="Segoe UI"/>
                <a:ea typeface="Times New Roman"/>
                <a:cs typeface="Times New Roman"/>
              </a:rPr>
              <a:t>to </a:t>
            </a:r>
            <a:r>
              <a:rPr lang="en-US" b="1" dirty="0">
                <a:solidFill>
                  <a:srgbClr val="000000"/>
                </a:solidFill>
                <a:latin typeface="Segoe UI"/>
                <a:ea typeface="Times New Roman"/>
                <a:cs typeface="Times New Roman"/>
              </a:rPr>
              <a:t>4.18”</a:t>
            </a:r>
            <a:r>
              <a:rPr lang="en-US" dirty="0">
                <a:solidFill>
                  <a:srgbClr val="000000"/>
                </a:solidFill>
                <a:latin typeface="Segoe UI"/>
                <a:ea typeface="Times New Roman"/>
                <a:cs typeface="Times New Roman"/>
              </a:rPr>
              <a:t> </a:t>
            </a:r>
            <a:r>
              <a:rPr lang="en-US" dirty="0">
                <a:latin typeface="Segoe UI"/>
                <a:ea typeface="Times New Roman"/>
                <a:cs typeface="Times New Roman"/>
              </a:rPr>
              <a:t>and the </a:t>
            </a:r>
            <a:r>
              <a:rPr lang="en-US" b="1" dirty="0">
                <a:latin typeface="Segoe UI"/>
                <a:ea typeface="Times New Roman"/>
                <a:cs typeface="Times New Roman"/>
              </a:rPr>
              <a:t>Width </a:t>
            </a:r>
            <a:r>
              <a:rPr lang="en-US" dirty="0">
                <a:latin typeface="Segoe UI"/>
                <a:ea typeface="Times New Roman"/>
                <a:cs typeface="Times New Roman"/>
              </a:rPr>
              <a:t>to </a:t>
            </a:r>
            <a:r>
              <a:rPr lang="en-US" b="1" dirty="0">
                <a:solidFill>
                  <a:srgbClr val="000000"/>
                </a:solidFill>
                <a:latin typeface="Segoe UI"/>
                <a:ea typeface="Times New Roman"/>
                <a:cs typeface="Times New Roman"/>
              </a:rPr>
              <a:t>4.17”</a:t>
            </a:r>
            <a:r>
              <a:rPr lang="en-US" dirty="0">
                <a:solidFill>
                  <a:srgbClr val="000000"/>
                </a:solidFill>
                <a:latin typeface="Segoe UI"/>
                <a:ea typeface="Times New Roman"/>
                <a:cs typeface="Times New Roman"/>
              </a:rPr>
              <a:t>. </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Times New Roman"/>
                <a:cs typeface="Times New Roman"/>
              </a:rPr>
              <a:t>Also in the </a:t>
            </a:r>
            <a:r>
              <a:rPr lang="en-US" b="1" dirty="0">
                <a:latin typeface="Segoe UI"/>
                <a:ea typeface="Calibri"/>
                <a:cs typeface="Times New Roman"/>
              </a:rPr>
              <a:t>Format Shape</a:t>
            </a:r>
            <a:r>
              <a:rPr lang="en-US" dirty="0">
                <a:latin typeface="Segoe UI"/>
                <a:ea typeface="Times New Roman"/>
                <a:cs typeface="Times New Roman"/>
              </a:rPr>
              <a:t> dialog box, select </a:t>
            </a:r>
            <a:r>
              <a:rPr lang="en-US" b="1" dirty="0">
                <a:latin typeface="Segoe UI"/>
                <a:ea typeface="Times New Roman"/>
                <a:cs typeface="Times New Roman"/>
              </a:rPr>
              <a:t>Position</a:t>
            </a:r>
            <a:r>
              <a:rPr lang="en-US" dirty="0">
                <a:latin typeface="Segoe UI"/>
                <a:ea typeface="Times New Roman"/>
                <a:cs typeface="Times New Roman"/>
              </a:rPr>
              <a:t> in the left pane, and under </a:t>
            </a:r>
            <a:r>
              <a:rPr lang="en-US" b="1" dirty="0">
                <a:latin typeface="Segoe UI"/>
                <a:ea typeface="Times New Roman"/>
                <a:cs typeface="Times New Roman"/>
              </a:rPr>
              <a:t>Position on Slide</a:t>
            </a:r>
            <a:r>
              <a:rPr lang="en-US" dirty="0">
                <a:latin typeface="Segoe UI"/>
                <a:ea typeface="Times New Roman"/>
                <a:cs typeface="Times New Roman"/>
              </a:rPr>
              <a:t> in the right pane, set the </a:t>
            </a:r>
            <a:r>
              <a:rPr lang="en-US" b="1" dirty="0">
                <a:latin typeface="Segoe UI"/>
                <a:ea typeface="Times New Roman"/>
                <a:cs typeface="Times New Roman"/>
              </a:rPr>
              <a:t>Horizontal</a:t>
            </a:r>
            <a:r>
              <a:rPr lang="en-US" dirty="0">
                <a:latin typeface="Segoe UI"/>
                <a:ea typeface="Times New Roman"/>
                <a:cs typeface="Times New Roman"/>
              </a:rPr>
              <a:t> to </a:t>
            </a:r>
            <a:r>
              <a:rPr lang="en-US" b="1" dirty="0">
                <a:solidFill>
                  <a:srgbClr val="000000"/>
                </a:solidFill>
                <a:latin typeface="Segoe UI"/>
                <a:ea typeface="Times New Roman"/>
                <a:cs typeface="Times New Roman"/>
              </a:rPr>
              <a:t>5.85”</a:t>
            </a:r>
            <a:r>
              <a:rPr lang="en-US" dirty="0">
                <a:solidFill>
                  <a:srgbClr val="000000"/>
                </a:solidFill>
                <a:latin typeface="Segoe UI"/>
                <a:ea typeface="Times New Roman"/>
                <a:cs typeface="Times New Roman"/>
              </a:rPr>
              <a:t> </a:t>
            </a:r>
            <a:r>
              <a:rPr lang="en-US" dirty="0">
                <a:latin typeface="Segoe UI"/>
                <a:ea typeface="Times New Roman"/>
                <a:cs typeface="Times New Roman"/>
              </a:rPr>
              <a:t>and the </a:t>
            </a:r>
            <a:r>
              <a:rPr lang="en-US" b="1" dirty="0">
                <a:latin typeface="Segoe UI"/>
                <a:ea typeface="Times New Roman"/>
                <a:cs typeface="Times New Roman"/>
              </a:rPr>
              <a:t>Vertical</a:t>
            </a:r>
            <a:r>
              <a:rPr lang="en-US" dirty="0">
                <a:latin typeface="Segoe UI"/>
                <a:ea typeface="Times New Roman"/>
                <a:cs typeface="Times New Roman"/>
              </a:rPr>
              <a:t> to </a:t>
            </a:r>
            <a:r>
              <a:rPr lang="en-US" b="1" dirty="0">
                <a:solidFill>
                  <a:srgbClr val="000000"/>
                </a:solidFill>
                <a:latin typeface="Segoe UI"/>
                <a:ea typeface="Times New Roman"/>
                <a:cs typeface="Times New Roman"/>
              </a:rPr>
              <a:t>3.32”</a:t>
            </a:r>
            <a:r>
              <a:rPr lang="en-US" dirty="0">
                <a:solidFill>
                  <a:srgbClr val="000000"/>
                </a:solidFill>
                <a:latin typeface="Segoe UI"/>
                <a:ea typeface="Times New Roman"/>
                <a:cs typeface="Times New Roman"/>
              </a:rPr>
              <a:t>. </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Times New Roman"/>
                <a:cs typeface="Times New Roman"/>
              </a:rPr>
              <a:t>With the </a:t>
            </a:r>
            <a:r>
              <a:rPr lang="en-US" b="1" dirty="0">
                <a:latin typeface="Segoe UI"/>
                <a:ea typeface="Times New Roman"/>
                <a:cs typeface="Times New Roman"/>
              </a:rPr>
              <a:t>Format Shape</a:t>
            </a:r>
            <a:r>
              <a:rPr lang="en-US" dirty="0">
                <a:latin typeface="Segoe UI"/>
                <a:ea typeface="Times New Roman"/>
                <a:cs typeface="Times New Roman"/>
              </a:rPr>
              <a:t> dialog box still open, on the </a:t>
            </a:r>
            <a:r>
              <a:rPr lang="en-US" b="1" dirty="0">
                <a:latin typeface="Segoe UI"/>
                <a:ea typeface="Times New Roman"/>
                <a:cs typeface="Times New Roman"/>
              </a:rPr>
              <a:t>Home</a:t>
            </a:r>
            <a:r>
              <a:rPr lang="en-US" dirty="0">
                <a:latin typeface="Segoe UI"/>
                <a:ea typeface="Times New Roman"/>
                <a:cs typeface="Times New Roman"/>
              </a:rPr>
              <a:t> tab, in the </a:t>
            </a:r>
            <a:r>
              <a:rPr lang="en-US" b="1" dirty="0">
                <a:latin typeface="Segoe UI"/>
                <a:ea typeface="Times New Roman"/>
                <a:cs typeface="Times New Roman"/>
              </a:rPr>
              <a:t>Clipboard</a:t>
            </a:r>
            <a:r>
              <a:rPr lang="en-US" dirty="0">
                <a:latin typeface="Segoe UI"/>
                <a:ea typeface="Times New Roman"/>
                <a:cs typeface="Times New Roman"/>
              </a:rPr>
              <a:t> group, click </a:t>
            </a:r>
            <a:r>
              <a:rPr lang="en-US" b="1" dirty="0">
                <a:latin typeface="Segoe UI"/>
                <a:ea typeface="Times New Roman"/>
                <a:cs typeface="Times New Roman"/>
              </a:rPr>
              <a:t>Copy</a:t>
            </a:r>
            <a:r>
              <a:rPr lang="en-US" dirty="0">
                <a:latin typeface="Segoe UI"/>
                <a:ea typeface="Times New Roman"/>
                <a:cs typeface="Times New Roman"/>
              </a:rPr>
              <a:t>, then select </a:t>
            </a:r>
            <a:r>
              <a:rPr lang="en-US" b="1" dirty="0">
                <a:latin typeface="Segoe UI"/>
                <a:ea typeface="Times New Roman"/>
                <a:cs typeface="Times New Roman"/>
              </a:rPr>
              <a:t>Duplicate</a:t>
            </a:r>
            <a:r>
              <a:rPr lang="en-US" dirty="0">
                <a:latin typeface="Segoe UI"/>
                <a:ea typeface="Times New Roman"/>
                <a:cs typeface="Times New Roman"/>
              </a:rPr>
              <a:t>.</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Calibri"/>
                <a:cs typeface="Times New Roman"/>
              </a:rPr>
              <a:t>In the </a:t>
            </a:r>
            <a:r>
              <a:rPr lang="en-US" b="1" dirty="0">
                <a:latin typeface="Segoe UI"/>
                <a:ea typeface="Calibri"/>
                <a:cs typeface="Times New Roman"/>
              </a:rPr>
              <a:t>Format Shape</a:t>
            </a:r>
            <a:r>
              <a:rPr lang="en-US" dirty="0">
                <a:latin typeface="Segoe UI"/>
                <a:ea typeface="Calibri"/>
                <a:cs typeface="Times New Roman"/>
              </a:rPr>
              <a:t> </a:t>
            </a:r>
            <a:r>
              <a:rPr lang="en-US" dirty="0">
                <a:latin typeface="Segoe UI"/>
                <a:ea typeface="Times New Roman"/>
                <a:cs typeface="Times New Roman"/>
              </a:rPr>
              <a:t>dialog box, select </a:t>
            </a:r>
            <a:r>
              <a:rPr lang="en-US" b="1" dirty="0">
                <a:latin typeface="Segoe UI"/>
                <a:ea typeface="Times New Roman"/>
                <a:cs typeface="Times New Roman"/>
              </a:rPr>
              <a:t>Size</a:t>
            </a:r>
            <a:r>
              <a:rPr lang="en-US" dirty="0">
                <a:latin typeface="Segoe UI"/>
                <a:ea typeface="Times New Roman"/>
                <a:cs typeface="Times New Roman"/>
              </a:rPr>
              <a:t> in the left pane, and under </a:t>
            </a:r>
            <a:r>
              <a:rPr lang="en-US" b="1" dirty="0">
                <a:latin typeface="Segoe UI"/>
                <a:ea typeface="Times New Roman"/>
                <a:cs typeface="Times New Roman"/>
              </a:rPr>
              <a:t>Size and rotate</a:t>
            </a:r>
            <a:r>
              <a:rPr lang="en-US" dirty="0">
                <a:latin typeface="Segoe UI"/>
                <a:ea typeface="Times New Roman"/>
                <a:cs typeface="Times New Roman"/>
              </a:rPr>
              <a:t> in the right pane, set the </a:t>
            </a:r>
            <a:r>
              <a:rPr lang="en-US" b="1" dirty="0">
                <a:latin typeface="Segoe UI"/>
                <a:ea typeface="Times New Roman"/>
                <a:cs typeface="Times New Roman"/>
              </a:rPr>
              <a:t>Height </a:t>
            </a:r>
            <a:r>
              <a:rPr lang="en-US" dirty="0">
                <a:latin typeface="Segoe UI"/>
                <a:ea typeface="Times New Roman"/>
                <a:cs typeface="Times New Roman"/>
              </a:rPr>
              <a:t>to </a:t>
            </a:r>
            <a:r>
              <a:rPr lang="en-US" b="1" dirty="0">
                <a:solidFill>
                  <a:srgbClr val="000000"/>
                </a:solidFill>
                <a:latin typeface="Segoe UI"/>
                <a:ea typeface="Times New Roman"/>
                <a:cs typeface="Times New Roman"/>
              </a:rPr>
              <a:t>3.86”</a:t>
            </a:r>
            <a:r>
              <a:rPr lang="en-US" dirty="0">
                <a:solidFill>
                  <a:srgbClr val="000000"/>
                </a:solidFill>
                <a:latin typeface="Segoe UI"/>
                <a:ea typeface="Times New Roman"/>
                <a:cs typeface="Times New Roman"/>
              </a:rPr>
              <a:t> </a:t>
            </a:r>
            <a:r>
              <a:rPr lang="en-US" dirty="0">
                <a:latin typeface="Segoe UI"/>
                <a:ea typeface="Times New Roman"/>
                <a:cs typeface="Times New Roman"/>
              </a:rPr>
              <a:t>and the </a:t>
            </a:r>
            <a:r>
              <a:rPr lang="en-US" b="1" dirty="0">
                <a:latin typeface="Segoe UI"/>
                <a:ea typeface="Times New Roman"/>
                <a:cs typeface="Times New Roman"/>
              </a:rPr>
              <a:t>Width </a:t>
            </a:r>
            <a:r>
              <a:rPr lang="en-US" dirty="0">
                <a:latin typeface="Segoe UI"/>
                <a:ea typeface="Times New Roman"/>
                <a:cs typeface="Times New Roman"/>
              </a:rPr>
              <a:t>to </a:t>
            </a:r>
            <a:r>
              <a:rPr lang="en-US" b="1" dirty="0">
                <a:solidFill>
                  <a:srgbClr val="000000"/>
                </a:solidFill>
                <a:latin typeface="Segoe UI"/>
                <a:ea typeface="Times New Roman"/>
                <a:cs typeface="Times New Roman"/>
              </a:rPr>
              <a:t>3.85”</a:t>
            </a:r>
            <a:r>
              <a:rPr lang="en-US" dirty="0">
                <a:solidFill>
                  <a:srgbClr val="000000"/>
                </a:solidFill>
                <a:latin typeface="Segoe UI"/>
                <a:ea typeface="Times New Roman"/>
                <a:cs typeface="Times New Roman"/>
              </a:rPr>
              <a:t>. </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Times New Roman"/>
                <a:cs typeface="Times New Roman"/>
              </a:rPr>
              <a:t>Also in the </a:t>
            </a:r>
            <a:r>
              <a:rPr lang="en-US" b="1" dirty="0">
                <a:latin typeface="Segoe UI"/>
                <a:ea typeface="Calibri"/>
                <a:cs typeface="Times New Roman"/>
              </a:rPr>
              <a:t>Format Shape</a:t>
            </a:r>
            <a:r>
              <a:rPr lang="en-US" dirty="0">
                <a:latin typeface="Segoe UI"/>
                <a:ea typeface="Times New Roman"/>
                <a:cs typeface="Times New Roman"/>
              </a:rPr>
              <a:t> dialog box, select </a:t>
            </a:r>
            <a:r>
              <a:rPr lang="en-US" b="1" dirty="0">
                <a:latin typeface="Segoe UI"/>
                <a:ea typeface="Times New Roman"/>
                <a:cs typeface="Times New Roman"/>
              </a:rPr>
              <a:t>Position</a:t>
            </a:r>
            <a:r>
              <a:rPr lang="en-US" dirty="0">
                <a:latin typeface="Segoe UI"/>
                <a:ea typeface="Times New Roman"/>
                <a:cs typeface="Times New Roman"/>
              </a:rPr>
              <a:t> in the left pane, and under </a:t>
            </a:r>
            <a:r>
              <a:rPr lang="en-US" b="1" dirty="0">
                <a:latin typeface="Segoe UI"/>
                <a:ea typeface="Times New Roman"/>
                <a:cs typeface="Times New Roman"/>
              </a:rPr>
              <a:t>Position on Slide</a:t>
            </a:r>
            <a:r>
              <a:rPr lang="en-US" dirty="0">
                <a:latin typeface="Segoe UI"/>
                <a:ea typeface="Times New Roman"/>
                <a:cs typeface="Times New Roman"/>
              </a:rPr>
              <a:t> in the right pane, set the </a:t>
            </a:r>
            <a:r>
              <a:rPr lang="en-US" b="1" dirty="0">
                <a:latin typeface="Segoe UI"/>
                <a:ea typeface="Times New Roman"/>
                <a:cs typeface="Times New Roman"/>
              </a:rPr>
              <a:t>Horizontal</a:t>
            </a:r>
            <a:r>
              <a:rPr lang="en-US" dirty="0">
                <a:latin typeface="Segoe UI"/>
                <a:ea typeface="Times New Roman"/>
                <a:cs typeface="Times New Roman"/>
              </a:rPr>
              <a:t> to </a:t>
            </a:r>
            <a:r>
              <a:rPr lang="en-US" b="1" dirty="0">
                <a:solidFill>
                  <a:srgbClr val="000000"/>
                </a:solidFill>
                <a:latin typeface="Segoe UI"/>
                <a:ea typeface="Times New Roman"/>
                <a:cs typeface="Times New Roman"/>
              </a:rPr>
              <a:t>6.16”</a:t>
            </a:r>
            <a:r>
              <a:rPr lang="en-US" dirty="0">
                <a:solidFill>
                  <a:srgbClr val="000000"/>
                </a:solidFill>
                <a:latin typeface="Segoe UI"/>
                <a:ea typeface="Times New Roman"/>
                <a:cs typeface="Times New Roman"/>
              </a:rPr>
              <a:t> </a:t>
            </a:r>
            <a:r>
              <a:rPr lang="en-US" dirty="0">
                <a:latin typeface="Segoe UI"/>
                <a:ea typeface="Times New Roman"/>
                <a:cs typeface="Times New Roman"/>
              </a:rPr>
              <a:t>and the </a:t>
            </a:r>
            <a:r>
              <a:rPr lang="en-US" b="1" dirty="0">
                <a:latin typeface="Segoe UI"/>
                <a:ea typeface="Times New Roman"/>
                <a:cs typeface="Times New Roman"/>
              </a:rPr>
              <a:t>Vertical</a:t>
            </a:r>
            <a:r>
              <a:rPr lang="en-US" dirty="0">
                <a:latin typeface="Segoe UI"/>
                <a:ea typeface="Times New Roman"/>
                <a:cs typeface="Times New Roman"/>
              </a:rPr>
              <a:t> to </a:t>
            </a:r>
            <a:r>
              <a:rPr lang="en-US" b="1" dirty="0">
                <a:solidFill>
                  <a:srgbClr val="000000"/>
                </a:solidFill>
                <a:latin typeface="Segoe UI"/>
                <a:ea typeface="Times New Roman"/>
                <a:cs typeface="Times New Roman"/>
              </a:rPr>
              <a:t>3.64”</a:t>
            </a:r>
            <a:r>
              <a:rPr lang="en-US" dirty="0">
                <a:solidFill>
                  <a:srgbClr val="000000"/>
                </a:solidFill>
                <a:latin typeface="Segoe UI"/>
                <a:ea typeface="Times New Roman"/>
                <a:cs typeface="Times New Roman"/>
              </a:rPr>
              <a:t>. </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Times New Roman"/>
                <a:cs typeface="Times New Roman"/>
              </a:rPr>
              <a:t>With the </a:t>
            </a:r>
            <a:r>
              <a:rPr lang="en-US" b="1" dirty="0">
                <a:latin typeface="Segoe UI"/>
                <a:ea typeface="Times New Roman"/>
                <a:cs typeface="Times New Roman"/>
              </a:rPr>
              <a:t>Format Shape</a:t>
            </a:r>
            <a:r>
              <a:rPr lang="en-US" dirty="0">
                <a:latin typeface="Segoe UI"/>
                <a:ea typeface="Times New Roman"/>
                <a:cs typeface="Times New Roman"/>
              </a:rPr>
              <a:t> dialog box still open, on the </a:t>
            </a:r>
            <a:r>
              <a:rPr lang="en-US" b="1" dirty="0">
                <a:latin typeface="Segoe UI"/>
                <a:ea typeface="Times New Roman"/>
                <a:cs typeface="Times New Roman"/>
              </a:rPr>
              <a:t>Home</a:t>
            </a:r>
            <a:r>
              <a:rPr lang="en-US" dirty="0">
                <a:latin typeface="Segoe UI"/>
                <a:ea typeface="Times New Roman"/>
                <a:cs typeface="Times New Roman"/>
              </a:rPr>
              <a:t> tab, in the </a:t>
            </a:r>
            <a:r>
              <a:rPr lang="en-US" b="1" dirty="0">
                <a:latin typeface="Segoe UI"/>
                <a:ea typeface="Times New Roman"/>
                <a:cs typeface="Times New Roman"/>
              </a:rPr>
              <a:t>Clipboard</a:t>
            </a:r>
            <a:r>
              <a:rPr lang="en-US" dirty="0">
                <a:latin typeface="Segoe UI"/>
                <a:ea typeface="Times New Roman"/>
                <a:cs typeface="Times New Roman"/>
              </a:rPr>
              <a:t> group, click </a:t>
            </a:r>
            <a:r>
              <a:rPr lang="en-US" b="1" dirty="0">
                <a:latin typeface="Segoe UI"/>
                <a:ea typeface="Times New Roman"/>
                <a:cs typeface="Times New Roman"/>
              </a:rPr>
              <a:t>Copy</a:t>
            </a:r>
            <a:r>
              <a:rPr lang="en-US" dirty="0">
                <a:latin typeface="Segoe UI"/>
                <a:ea typeface="Times New Roman"/>
                <a:cs typeface="Times New Roman"/>
              </a:rPr>
              <a:t>, then select </a:t>
            </a:r>
            <a:r>
              <a:rPr lang="en-US" b="1" dirty="0">
                <a:latin typeface="Segoe UI"/>
                <a:ea typeface="Times New Roman"/>
                <a:cs typeface="Times New Roman"/>
              </a:rPr>
              <a:t>Duplicate</a:t>
            </a:r>
            <a:r>
              <a:rPr lang="en-US" dirty="0">
                <a:latin typeface="Segoe UI"/>
                <a:ea typeface="Times New Roman"/>
                <a:cs typeface="Times New Roman"/>
              </a:rPr>
              <a:t>.</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Calibri"/>
                <a:cs typeface="Times New Roman"/>
              </a:rPr>
              <a:t>In the </a:t>
            </a:r>
            <a:r>
              <a:rPr lang="en-US" b="1" dirty="0">
                <a:latin typeface="Segoe UI"/>
                <a:ea typeface="Calibri"/>
                <a:cs typeface="Times New Roman"/>
              </a:rPr>
              <a:t>Format Shape</a:t>
            </a:r>
            <a:r>
              <a:rPr lang="en-US" dirty="0">
                <a:latin typeface="Segoe UI"/>
                <a:ea typeface="Calibri"/>
                <a:cs typeface="Times New Roman"/>
              </a:rPr>
              <a:t> </a:t>
            </a:r>
            <a:r>
              <a:rPr lang="en-US" dirty="0">
                <a:latin typeface="Segoe UI"/>
                <a:ea typeface="Times New Roman"/>
                <a:cs typeface="Times New Roman"/>
              </a:rPr>
              <a:t>dialog box, select </a:t>
            </a:r>
            <a:r>
              <a:rPr lang="en-US" b="1" dirty="0">
                <a:latin typeface="Segoe UI"/>
                <a:ea typeface="Times New Roman"/>
                <a:cs typeface="Times New Roman"/>
              </a:rPr>
              <a:t>Size</a:t>
            </a:r>
            <a:r>
              <a:rPr lang="en-US" dirty="0">
                <a:latin typeface="Segoe UI"/>
                <a:ea typeface="Times New Roman"/>
                <a:cs typeface="Times New Roman"/>
              </a:rPr>
              <a:t> in the left pane, and under </a:t>
            </a:r>
            <a:r>
              <a:rPr lang="en-US" b="1" dirty="0">
                <a:latin typeface="Segoe UI"/>
                <a:ea typeface="Times New Roman"/>
                <a:cs typeface="Times New Roman"/>
              </a:rPr>
              <a:t>Size and rotate</a:t>
            </a:r>
            <a:r>
              <a:rPr lang="en-US" dirty="0">
                <a:latin typeface="Segoe UI"/>
                <a:ea typeface="Times New Roman"/>
                <a:cs typeface="Times New Roman"/>
              </a:rPr>
              <a:t> in the right pane, set the </a:t>
            </a:r>
            <a:r>
              <a:rPr lang="en-US" b="1" dirty="0">
                <a:latin typeface="Segoe UI"/>
                <a:ea typeface="Times New Roman"/>
                <a:cs typeface="Times New Roman"/>
              </a:rPr>
              <a:t>Height </a:t>
            </a:r>
            <a:r>
              <a:rPr lang="en-US" dirty="0">
                <a:latin typeface="Segoe UI"/>
                <a:ea typeface="Times New Roman"/>
                <a:cs typeface="Times New Roman"/>
              </a:rPr>
              <a:t>to </a:t>
            </a:r>
            <a:r>
              <a:rPr lang="en-US" b="1" dirty="0">
                <a:solidFill>
                  <a:srgbClr val="000000"/>
                </a:solidFill>
                <a:latin typeface="Segoe UI"/>
                <a:ea typeface="Times New Roman"/>
                <a:cs typeface="Times New Roman"/>
              </a:rPr>
              <a:t>1.77”</a:t>
            </a:r>
            <a:r>
              <a:rPr lang="en-US" dirty="0">
                <a:solidFill>
                  <a:srgbClr val="000000"/>
                </a:solidFill>
                <a:latin typeface="Segoe UI"/>
                <a:ea typeface="Times New Roman"/>
                <a:cs typeface="Times New Roman"/>
              </a:rPr>
              <a:t> </a:t>
            </a:r>
            <a:r>
              <a:rPr lang="en-US" dirty="0">
                <a:latin typeface="Segoe UI"/>
                <a:ea typeface="Times New Roman"/>
                <a:cs typeface="Times New Roman"/>
              </a:rPr>
              <a:t>and the </a:t>
            </a:r>
            <a:r>
              <a:rPr lang="en-US" b="1" dirty="0">
                <a:latin typeface="Segoe UI"/>
                <a:ea typeface="Times New Roman"/>
                <a:cs typeface="Times New Roman"/>
              </a:rPr>
              <a:t>Width </a:t>
            </a:r>
            <a:r>
              <a:rPr lang="en-US" dirty="0">
                <a:latin typeface="Segoe UI"/>
                <a:ea typeface="Times New Roman"/>
                <a:cs typeface="Times New Roman"/>
              </a:rPr>
              <a:t>to </a:t>
            </a:r>
            <a:r>
              <a:rPr lang="en-US" b="1" dirty="0">
                <a:solidFill>
                  <a:srgbClr val="000000"/>
                </a:solidFill>
                <a:latin typeface="Segoe UI"/>
                <a:ea typeface="Times New Roman"/>
                <a:cs typeface="Times New Roman"/>
              </a:rPr>
              <a:t>1.91”</a:t>
            </a:r>
            <a:r>
              <a:rPr lang="en-US" dirty="0">
                <a:solidFill>
                  <a:srgbClr val="000000"/>
                </a:solidFill>
                <a:latin typeface="Segoe UI"/>
                <a:ea typeface="Times New Roman"/>
                <a:cs typeface="Times New Roman"/>
              </a:rPr>
              <a:t>. </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Times New Roman"/>
                <a:cs typeface="Times New Roman"/>
              </a:rPr>
              <a:t>Also in the </a:t>
            </a:r>
            <a:r>
              <a:rPr lang="en-US" b="1" dirty="0">
                <a:latin typeface="Segoe UI"/>
                <a:ea typeface="Calibri"/>
                <a:cs typeface="Times New Roman"/>
              </a:rPr>
              <a:t>Format Shape</a:t>
            </a:r>
            <a:r>
              <a:rPr lang="en-US" dirty="0">
                <a:latin typeface="Segoe UI"/>
                <a:ea typeface="Times New Roman"/>
                <a:cs typeface="Times New Roman"/>
              </a:rPr>
              <a:t> dialog box, select </a:t>
            </a:r>
            <a:r>
              <a:rPr lang="en-US" b="1" dirty="0">
                <a:latin typeface="Segoe UI"/>
                <a:ea typeface="Times New Roman"/>
                <a:cs typeface="Times New Roman"/>
              </a:rPr>
              <a:t>Position</a:t>
            </a:r>
            <a:r>
              <a:rPr lang="en-US" dirty="0">
                <a:latin typeface="Segoe UI"/>
                <a:ea typeface="Times New Roman"/>
                <a:cs typeface="Times New Roman"/>
              </a:rPr>
              <a:t> in the left pane, and under </a:t>
            </a:r>
            <a:r>
              <a:rPr lang="en-US" b="1" dirty="0">
                <a:latin typeface="Segoe UI"/>
                <a:ea typeface="Times New Roman"/>
                <a:cs typeface="Times New Roman"/>
              </a:rPr>
              <a:t>Position on Slide</a:t>
            </a:r>
            <a:r>
              <a:rPr lang="en-US" dirty="0">
                <a:latin typeface="Segoe UI"/>
                <a:ea typeface="Times New Roman"/>
                <a:cs typeface="Times New Roman"/>
              </a:rPr>
              <a:t> in the right pane, set the </a:t>
            </a:r>
            <a:r>
              <a:rPr lang="en-US" b="1" dirty="0">
                <a:latin typeface="Segoe UI"/>
                <a:ea typeface="Times New Roman"/>
                <a:cs typeface="Times New Roman"/>
              </a:rPr>
              <a:t>Horizontal</a:t>
            </a:r>
            <a:r>
              <a:rPr lang="en-US" dirty="0">
                <a:latin typeface="Segoe UI"/>
                <a:ea typeface="Times New Roman"/>
                <a:cs typeface="Times New Roman"/>
              </a:rPr>
              <a:t> to </a:t>
            </a:r>
            <a:r>
              <a:rPr lang="en-US" b="1" dirty="0">
                <a:solidFill>
                  <a:srgbClr val="000000"/>
                </a:solidFill>
                <a:latin typeface="Segoe UI"/>
                <a:ea typeface="Times New Roman"/>
                <a:cs typeface="Times New Roman"/>
              </a:rPr>
              <a:t>8.09”</a:t>
            </a:r>
            <a:r>
              <a:rPr lang="en-US" dirty="0">
                <a:solidFill>
                  <a:srgbClr val="000000"/>
                </a:solidFill>
                <a:latin typeface="Segoe UI"/>
                <a:ea typeface="Times New Roman"/>
                <a:cs typeface="Times New Roman"/>
              </a:rPr>
              <a:t> </a:t>
            </a:r>
            <a:r>
              <a:rPr lang="en-US" dirty="0">
                <a:latin typeface="Segoe UI"/>
                <a:ea typeface="Times New Roman"/>
                <a:cs typeface="Times New Roman"/>
              </a:rPr>
              <a:t>and the </a:t>
            </a:r>
            <a:r>
              <a:rPr lang="en-US" b="1" dirty="0">
                <a:latin typeface="Segoe UI"/>
                <a:ea typeface="Times New Roman"/>
                <a:cs typeface="Times New Roman"/>
              </a:rPr>
              <a:t>Vertical</a:t>
            </a:r>
            <a:r>
              <a:rPr lang="en-US" dirty="0">
                <a:latin typeface="Segoe UI"/>
                <a:ea typeface="Times New Roman"/>
                <a:cs typeface="Times New Roman"/>
              </a:rPr>
              <a:t> to </a:t>
            </a:r>
            <a:r>
              <a:rPr lang="en-US" b="1" dirty="0">
                <a:solidFill>
                  <a:srgbClr val="000000"/>
                </a:solidFill>
                <a:latin typeface="Segoe UI"/>
                <a:ea typeface="Times New Roman"/>
                <a:cs typeface="Times New Roman"/>
              </a:rPr>
              <a:t>5.73”</a:t>
            </a:r>
            <a:r>
              <a:rPr lang="en-US" dirty="0">
                <a:solidFill>
                  <a:srgbClr val="000000"/>
                </a:solidFill>
                <a:latin typeface="Segoe UI"/>
                <a:ea typeface="Times New Roman"/>
                <a:cs typeface="Times New Roman"/>
              </a:rPr>
              <a:t>. </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Times New Roman"/>
                <a:cs typeface="Times New Roman"/>
              </a:rPr>
              <a:t>With the </a:t>
            </a:r>
            <a:r>
              <a:rPr lang="en-US" b="1" dirty="0">
                <a:latin typeface="Segoe UI"/>
                <a:ea typeface="Times New Roman"/>
                <a:cs typeface="Times New Roman"/>
              </a:rPr>
              <a:t>Format Shape</a:t>
            </a:r>
            <a:r>
              <a:rPr lang="en-US" dirty="0">
                <a:latin typeface="Segoe UI"/>
                <a:ea typeface="Times New Roman"/>
                <a:cs typeface="Times New Roman"/>
              </a:rPr>
              <a:t> dialog box still open, on the </a:t>
            </a:r>
            <a:r>
              <a:rPr lang="en-US" b="1" dirty="0">
                <a:latin typeface="Segoe UI"/>
                <a:ea typeface="Times New Roman"/>
                <a:cs typeface="Times New Roman"/>
              </a:rPr>
              <a:t>Home</a:t>
            </a:r>
            <a:r>
              <a:rPr lang="en-US" dirty="0">
                <a:latin typeface="Segoe UI"/>
                <a:ea typeface="Times New Roman"/>
                <a:cs typeface="Times New Roman"/>
              </a:rPr>
              <a:t> tab, in the </a:t>
            </a:r>
            <a:r>
              <a:rPr lang="en-US" b="1" dirty="0">
                <a:latin typeface="Segoe UI"/>
                <a:ea typeface="Times New Roman"/>
                <a:cs typeface="Times New Roman"/>
              </a:rPr>
              <a:t>Clipboard</a:t>
            </a:r>
            <a:r>
              <a:rPr lang="en-US" dirty="0">
                <a:latin typeface="Segoe UI"/>
                <a:ea typeface="Times New Roman"/>
                <a:cs typeface="Times New Roman"/>
              </a:rPr>
              <a:t> group, click </a:t>
            </a:r>
            <a:r>
              <a:rPr lang="en-US" b="1" dirty="0">
                <a:latin typeface="Segoe UI"/>
                <a:ea typeface="Times New Roman"/>
                <a:cs typeface="Times New Roman"/>
              </a:rPr>
              <a:t>Copy</a:t>
            </a:r>
            <a:r>
              <a:rPr lang="en-US" dirty="0">
                <a:latin typeface="Segoe UI"/>
                <a:ea typeface="Times New Roman"/>
                <a:cs typeface="Times New Roman"/>
              </a:rPr>
              <a:t>, then select </a:t>
            </a:r>
            <a:r>
              <a:rPr lang="en-US" b="1" dirty="0">
                <a:latin typeface="Segoe UI"/>
                <a:ea typeface="Times New Roman"/>
                <a:cs typeface="Times New Roman"/>
              </a:rPr>
              <a:t>Duplicate</a:t>
            </a:r>
            <a:r>
              <a:rPr lang="en-US" dirty="0">
                <a:latin typeface="Segoe UI"/>
                <a:ea typeface="Times New Roman"/>
                <a:cs typeface="Times New Roman"/>
              </a:rPr>
              <a:t>.</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Calibri"/>
                <a:cs typeface="Times New Roman"/>
              </a:rPr>
              <a:t>In the </a:t>
            </a:r>
            <a:r>
              <a:rPr lang="en-US" b="1" dirty="0">
                <a:latin typeface="Segoe UI"/>
                <a:ea typeface="Calibri"/>
                <a:cs typeface="Times New Roman"/>
              </a:rPr>
              <a:t>Format Shape</a:t>
            </a:r>
            <a:r>
              <a:rPr lang="en-US" dirty="0">
                <a:latin typeface="Segoe UI"/>
                <a:ea typeface="Calibri"/>
                <a:cs typeface="Times New Roman"/>
              </a:rPr>
              <a:t> </a:t>
            </a:r>
            <a:r>
              <a:rPr lang="en-US" dirty="0">
                <a:latin typeface="Segoe UI"/>
                <a:ea typeface="Times New Roman"/>
                <a:cs typeface="Times New Roman"/>
              </a:rPr>
              <a:t>dialog box, select </a:t>
            </a:r>
            <a:r>
              <a:rPr lang="en-US" b="1" dirty="0">
                <a:latin typeface="Segoe UI"/>
                <a:ea typeface="Times New Roman"/>
                <a:cs typeface="Times New Roman"/>
              </a:rPr>
              <a:t>Size</a:t>
            </a:r>
            <a:r>
              <a:rPr lang="en-US" dirty="0">
                <a:latin typeface="Segoe UI"/>
                <a:ea typeface="Times New Roman"/>
                <a:cs typeface="Times New Roman"/>
              </a:rPr>
              <a:t> in the left pane, and under </a:t>
            </a:r>
            <a:r>
              <a:rPr lang="en-US" b="1" dirty="0">
                <a:latin typeface="Segoe UI"/>
                <a:ea typeface="Times New Roman"/>
                <a:cs typeface="Times New Roman"/>
              </a:rPr>
              <a:t>Size and rotate</a:t>
            </a:r>
            <a:r>
              <a:rPr lang="en-US" dirty="0">
                <a:latin typeface="Segoe UI"/>
                <a:ea typeface="Times New Roman"/>
                <a:cs typeface="Times New Roman"/>
              </a:rPr>
              <a:t> in the right pane, set the </a:t>
            </a:r>
            <a:r>
              <a:rPr lang="en-US" b="1" dirty="0">
                <a:latin typeface="Segoe UI"/>
                <a:ea typeface="Times New Roman"/>
                <a:cs typeface="Times New Roman"/>
              </a:rPr>
              <a:t>Height </a:t>
            </a:r>
            <a:r>
              <a:rPr lang="en-US" dirty="0">
                <a:latin typeface="Segoe UI"/>
                <a:ea typeface="Times New Roman"/>
                <a:cs typeface="Times New Roman"/>
              </a:rPr>
              <a:t>to </a:t>
            </a:r>
            <a:r>
              <a:rPr lang="en-US" b="1" dirty="0">
                <a:solidFill>
                  <a:srgbClr val="000000"/>
                </a:solidFill>
                <a:latin typeface="Segoe UI"/>
                <a:ea typeface="Times New Roman"/>
                <a:cs typeface="Times New Roman"/>
              </a:rPr>
              <a:t>1.65”</a:t>
            </a:r>
            <a:r>
              <a:rPr lang="en-US" dirty="0">
                <a:solidFill>
                  <a:srgbClr val="000000"/>
                </a:solidFill>
                <a:latin typeface="Segoe UI"/>
                <a:ea typeface="Times New Roman"/>
                <a:cs typeface="Times New Roman"/>
              </a:rPr>
              <a:t> </a:t>
            </a:r>
            <a:r>
              <a:rPr lang="en-US" dirty="0">
                <a:latin typeface="Segoe UI"/>
                <a:ea typeface="Times New Roman"/>
                <a:cs typeface="Times New Roman"/>
              </a:rPr>
              <a:t>and the </a:t>
            </a:r>
            <a:r>
              <a:rPr lang="en-US" b="1" dirty="0">
                <a:latin typeface="Segoe UI"/>
                <a:ea typeface="Times New Roman"/>
                <a:cs typeface="Times New Roman"/>
              </a:rPr>
              <a:t>Width </a:t>
            </a:r>
            <a:r>
              <a:rPr lang="en-US" dirty="0">
                <a:latin typeface="Segoe UI"/>
                <a:ea typeface="Times New Roman"/>
                <a:cs typeface="Times New Roman"/>
              </a:rPr>
              <a:t>to </a:t>
            </a:r>
            <a:r>
              <a:rPr lang="en-US" b="1" dirty="0">
                <a:solidFill>
                  <a:srgbClr val="000000"/>
                </a:solidFill>
                <a:latin typeface="Segoe UI"/>
                <a:ea typeface="Times New Roman"/>
                <a:cs typeface="Times New Roman"/>
              </a:rPr>
              <a:t>1.73”</a:t>
            </a:r>
            <a:r>
              <a:rPr lang="en-US" dirty="0">
                <a:solidFill>
                  <a:srgbClr val="000000"/>
                </a:solidFill>
                <a:latin typeface="Segoe UI"/>
                <a:ea typeface="Times New Roman"/>
                <a:cs typeface="Times New Roman"/>
              </a:rPr>
              <a:t>. </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Times New Roman"/>
                <a:cs typeface="Times New Roman"/>
              </a:rPr>
              <a:t>Also in the </a:t>
            </a:r>
            <a:r>
              <a:rPr lang="en-US" b="1" dirty="0">
                <a:latin typeface="Segoe UI"/>
                <a:ea typeface="Calibri"/>
                <a:cs typeface="Times New Roman"/>
              </a:rPr>
              <a:t>Format Shape</a:t>
            </a:r>
            <a:r>
              <a:rPr lang="en-US" dirty="0">
                <a:latin typeface="Segoe UI"/>
                <a:ea typeface="Times New Roman"/>
                <a:cs typeface="Times New Roman"/>
              </a:rPr>
              <a:t> dialog box, select </a:t>
            </a:r>
            <a:r>
              <a:rPr lang="en-US" b="1" dirty="0">
                <a:latin typeface="Segoe UI"/>
                <a:ea typeface="Times New Roman"/>
                <a:cs typeface="Times New Roman"/>
              </a:rPr>
              <a:t>Position</a:t>
            </a:r>
            <a:r>
              <a:rPr lang="en-US" dirty="0">
                <a:latin typeface="Segoe UI"/>
                <a:ea typeface="Times New Roman"/>
                <a:cs typeface="Times New Roman"/>
              </a:rPr>
              <a:t> in the left pane, and under </a:t>
            </a:r>
            <a:r>
              <a:rPr lang="en-US" b="1" dirty="0">
                <a:latin typeface="Segoe UI"/>
                <a:ea typeface="Times New Roman"/>
                <a:cs typeface="Times New Roman"/>
              </a:rPr>
              <a:t>Position on Slide</a:t>
            </a:r>
            <a:r>
              <a:rPr lang="en-US" dirty="0">
                <a:latin typeface="Segoe UI"/>
                <a:ea typeface="Times New Roman"/>
                <a:cs typeface="Times New Roman"/>
              </a:rPr>
              <a:t> in the right pane, set the </a:t>
            </a:r>
            <a:r>
              <a:rPr lang="en-US" b="1" dirty="0">
                <a:latin typeface="Segoe UI"/>
                <a:ea typeface="Times New Roman"/>
                <a:cs typeface="Times New Roman"/>
              </a:rPr>
              <a:t>Horizontal</a:t>
            </a:r>
            <a:r>
              <a:rPr lang="en-US" dirty="0">
                <a:latin typeface="Segoe UI"/>
                <a:ea typeface="Times New Roman"/>
                <a:cs typeface="Times New Roman"/>
              </a:rPr>
              <a:t> to </a:t>
            </a:r>
            <a:r>
              <a:rPr lang="en-US" b="1" dirty="0">
                <a:solidFill>
                  <a:srgbClr val="000000"/>
                </a:solidFill>
                <a:latin typeface="Segoe UI"/>
                <a:ea typeface="Times New Roman"/>
                <a:cs typeface="Times New Roman"/>
              </a:rPr>
              <a:t>8.4”</a:t>
            </a:r>
            <a:r>
              <a:rPr lang="en-US" dirty="0">
                <a:solidFill>
                  <a:srgbClr val="000000"/>
                </a:solidFill>
                <a:latin typeface="Segoe UI"/>
                <a:ea typeface="Times New Roman"/>
                <a:cs typeface="Times New Roman"/>
              </a:rPr>
              <a:t> </a:t>
            </a:r>
            <a:r>
              <a:rPr lang="en-US" dirty="0">
                <a:latin typeface="Segoe UI"/>
                <a:ea typeface="Times New Roman"/>
                <a:cs typeface="Times New Roman"/>
              </a:rPr>
              <a:t>and the </a:t>
            </a:r>
            <a:r>
              <a:rPr lang="en-US" b="1" dirty="0">
                <a:latin typeface="Segoe UI"/>
                <a:ea typeface="Times New Roman"/>
                <a:cs typeface="Times New Roman"/>
              </a:rPr>
              <a:t>Vertical</a:t>
            </a:r>
            <a:r>
              <a:rPr lang="en-US" dirty="0">
                <a:latin typeface="Segoe UI"/>
                <a:ea typeface="Times New Roman"/>
                <a:cs typeface="Times New Roman"/>
              </a:rPr>
              <a:t> to </a:t>
            </a:r>
            <a:r>
              <a:rPr lang="en-US" b="1" dirty="0">
                <a:solidFill>
                  <a:srgbClr val="000000"/>
                </a:solidFill>
                <a:latin typeface="Segoe UI"/>
                <a:ea typeface="Times New Roman"/>
                <a:cs typeface="Times New Roman"/>
              </a:rPr>
              <a:t>5.85”</a:t>
            </a:r>
            <a:r>
              <a:rPr lang="en-US" dirty="0">
                <a:solidFill>
                  <a:srgbClr val="000000"/>
                </a:solidFill>
                <a:latin typeface="Segoe UI"/>
                <a:ea typeface="Times New Roman"/>
                <a:cs typeface="Times New Roman"/>
              </a:rPr>
              <a:t>. </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Times New Roman"/>
                <a:cs typeface="Times New Roman"/>
              </a:rPr>
              <a:t>With the </a:t>
            </a:r>
            <a:r>
              <a:rPr lang="en-US" b="1" dirty="0">
                <a:latin typeface="Segoe UI"/>
                <a:ea typeface="Times New Roman"/>
                <a:cs typeface="Times New Roman"/>
              </a:rPr>
              <a:t>Format Shape</a:t>
            </a:r>
            <a:r>
              <a:rPr lang="en-US" dirty="0">
                <a:latin typeface="Segoe UI"/>
                <a:ea typeface="Times New Roman"/>
                <a:cs typeface="Times New Roman"/>
              </a:rPr>
              <a:t> dialog box still open, on the </a:t>
            </a:r>
            <a:r>
              <a:rPr lang="en-US" b="1" dirty="0">
                <a:latin typeface="Segoe UI"/>
                <a:ea typeface="Times New Roman"/>
                <a:cs typeface="Times New Roman"/>
              </a:rPr>
              <a:t>Home</a:t>
            </a:r>
            <a:r>
              <a:rPr lang="en-US" dirty="0">
                <a:latin typeface="Segoe UI"/>
                <a:ea typeface="Times New Roman"/>
                <a:cs typeface="Times New Roman"/>
              </a:rPr>
              <a:t> tab, in the </a:t>
            </a:r>
            <a:r>
              <a:rPr lang="en-US" b="1" dirty="0">
                <a:latin typeface="Segoe UI"/>
                <a:ea typeface="Times New Roman"/>
                <a:cs typeface="Times New Roman"/>
              </a:rPr>
              <a:t>Clipboard</a:t>
            </a:r>
            <a:r>
              <a:rPr lang="en-US" dirty="0">
                <a:latin typeface="Segoe UI"/>
                <a:ea typeface="Times New Roman"/>
                <a:cs typeface="Times New Roman"/>
              </a:rPr>
              <a:t> group, click </a:t>
            </a:r>
            <a:r>
              <a:rPr lang="en-US" b="1" dirty="0">
                <a:latin typeface="Segoe UI"/>
                <a:ea typeface="Times New Roman"/>
                <a:cs typeface="Times New Roman"/>
              </a:rPr>
              <a:t>Copy</a:t>
            </a:r>
            <a:r>
              <a:rPr lang="en-US" dirty="0">
                <a:latin typeface="Segoe UI"/>
                <a:ea typeface="Times New Roman"/>
                <a:cs typeface="Times New Roman"/>
              </a:rPr>
              <a:t>, then select </a:t>
            </a:r>
            <a:r>
              <a:rPr lang="en-US" b="1" dirty="0">
                <a:latin typeface="Segoe UI"/>
                <a:ea typeface="Times New Roman"/>
                <a:cs typeface="Times New Roman"/>
              </a:rPr>
              <a:t>Duplicate</a:t>
            </a:r>
            <a:r>
              <a:rPr lang="en-US" dirty="0">
                <a:latin typeface="Segoe UI"/>
                <a:ea typeface="Times New Roman"/>
                <a:cs typeface="Times New Roman"/>
              </a:rPr>
              <a:t>.</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Calibri"/>
                <a:cs typeface="Times New Roman"/>
              </a:rPr>
              <a:t>In the </a:t>
            </a:r>
            <a:r>
              <a:rPr lang="en-US" b="1" dirty="0">
                <a:latin typeface="Segoe UI"/>
                <a:ea typeface="Calibri"/>
                <a:cs typeface="Times New Roman"/>
              </a:rPr>
              <a:t>Format Shape</a:t>
            </a:r>
            <a:r>
              <a:rPr lang="en-US" dirty="0">
                <a:latin typeface="Segoe UI"/>
                <a:ea typeface="Calibri"/>
                <a:cs typeface="Times New Roman"/>
              </a:rPr>
              <a:t> </a:t>
            </a:r>
            <a:r>
              <a:rPr lang="en-US" dirty="0">
                <a:latin typeface="Segoe UI"/>
                <a:ea typeface="Times New Roman"/>
                <a:cs typeface="Times New Roman"/>
              </a:rPr>
              <a:t>dialog box, select </a:t>
            </a:r>
            <a:r>
              <a:rPr lang="en-US" b="1" dirty="0">
                <a:latin typeface="Segoe UI"/>
                <a:ea typeface="Times New Roman"/>
                <a:cs typeface="Times New Roman"/>
              </a:rPr>
              <a:t>Size</a:t>
            </a:r>
            <a:r>
              <a:rPr lang="en-US" dirty="0">
                <a:latin typeface="Segoe UI"/>
                <a:ea typeface="Times New Roman"/>
                <a:cs typeface="Times New Roman"/>
              </a:rPr>
              <a:t> in the left pane, and under </a:t>
            </a:r>
            <a:r>
              <a:rPr lang="en-US" b="1" dirty="0">
                <a:latin typeface="Segoe UI"/>
                <a:ea typeface="Times New Roman"/>
                <a:cs typeface="Times New Roman"/>
              </a:rPr>
              <a:t>Size and rotate</a:t>
            </a:r>
            <a:r>
              <a:rPr lang="en-US" dirty="0">
                <a:latin typeface="Segoe UI"/>
                <a:ea typeface="Times New Roman"/>
                <a:cs typeface="Times New Roman"/>
              </a:rPr>
              <a:t> in the right pane, set the </a:t>
            </a:r>
            <a:r>
              <a:rPr lang="en-US" b="1" dirty="0">
                <a:latin typeface="Segoe UI"/>
                <a:ea typeface="Times New Roman"/>
                <a:cs typeface="Times New Roman"/>
              </a:rPr>
              <a:t>Height </a:t>
            </a:r>
            <a:r>
              <a:rPr lang="en-US" dirty="0">
                <a:latin typeface="Segoe UI"/>
                <a:ea typeface="Times New Roman"/>
                <a:cs typeface="Times New Roman"/>
              </a:rPr>
              <a:t>to </a:t>
            </a:r>
            <a:r>
              <a:rPr lang="en-US" b="1" dirty="0">
                <a:solidFill>
                  <a:srgbClr val="000000"/>
                </a:solidFill>
                <a:latin typeface="Segoe UI"/>
                <a:ea typeface="Times New Roman"/>
                <a:cs typeface="Times New Roman"/>
              </a:rPr>
              <a:t>6.95”</a:t>
            </a:r>
            <a:r>
              <a:rPr lang="en-US" dirty="0">
                <a:solidFill>
                  <a:srgbClr val="000000"/>
                </a:solidFill>
                <a:latin typeface="Segoe UI"/>
                <a:ea typeface="Times New Roman"/>
                <a:cs typeface="Times New Roman"/>
              </a:rPr>
              <a:t> </a:t>
            </a:r>
            <a:r>
              <a:rPr lang="en-US" dirty="0">
                <a:latin typeface="Segoe UI"/>
                <a:ea typeface="Times New Roman"/>
                <a:cs typeface="Times New Roman"/>
              </a:rPr>
              <a:t>and the </a:t>
            </a:r>
            <a:r>
              <a:rPr lang="en-US" b="1" dirty="0">
                <a:latin typeface="Segoe UI"/>
                <a:ea typeface="Times New Roman"/>
                <a:cs typeface="Times New Roman"/>
              </a:rPr>
              <a:t>Width </a:t>
            </a:r>
            <a:r>
              <a:rPr lang="en-US" dirty="0">
                <a:latin typeface="Segoe UI"/>
                <a:ea typeface="Times New Roman"/>
                <a:cs typeface="Times New Roman"/>
              </a:rPr>
              <a:t>to </a:t>
            </a:r>
            <a:r>
              <a:rPr lang="en-US" b="1" dirty="0">
                <a:solidFill>
                  <a:srgbClr val="000000"/>
                </a:solidFill>
                <a:latin typeface="Segoe UI"/>
                <a:ea typeface="Times New Roman"/>
                <a:cs typeface="Times New Roman"/>
              </a:rPr>
              <a:t>6.94”</a:t>
            </a:r>
            <a:r>
              <a:rPr lang="en-US" dirty="0">
                <a:solidFill>
                  <a:srgbClr val="000000"/>
                </a:solidFill>
                <a:latin typeface="Segoe UI"/>
                <a:ea typeface="Times New Roman"/>
                <a:cs typeface="Times New Roman"/>
              </a:rPr>
              <a:t>. </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Times New Roman"/>
                <a:cs typeface="Times New Roman"/>
              </a:rPr>
              <a:t>Also in the </a:t>
            </a:r>
            <a:r>
              <a:rPr lang="en-US" b="1" dirty="0">
                <a:latin typeface="Segoe UI"/>
                <a:ea typeface="Calibri"/>
                <a:cs typeface="Times New Roman"/>
              </a:rPr>
              <a:t>Format Shape</a:t>
            </a:r>
            <a:r>
              <a:rPr lang="en-US" dirty="0">
                <a:latin typeface="Segoe UI"/>
                <a:ea typeface="Times New Roman"/>
                <a:cs typeface="Times New Roman"/>
              </a:rPr>
              <a:t> dialog box, select </a:t>
            </a:r>
            <a:r>
              <a:rPr lang="en-US" b="1" dirty="0">
                <a:latin typeface="Segoe UI"/>
                <a:ea typeface="Times New Roman"/>
                <a:cs typeface="Times New Roman"/>
              </a:rPr>
              <a:t>Position</a:t>
            </a:r>
            <a:r>
              <a:rPr lang="en-US" dirty="0">
                <a:latin typeface="Segoe UI"/>
                <a:ea typeface="Times New Roman"/>
                <a:cs typeface="Times New Roman"/>
              </a:rPr>
              <a:t> in the left pane, and under </a:t>
            </a:r>
            <a:r>
              <a:rPr lang="en-US" b="1" dirty="0">
                <a:latin typeface="Segoe UI"/>
                <a:ea typeface="Times New Roman"/>
                <a:cs typeface="Times New Roman"/>
              </a:rPr>
              <a:t>Position on Slide</a:t>
            </a:r>
            <a:r>
              <a:rPr lang="en-US" dirty="0">
                <a:latin typeface="Segoe UI"/>
                <a:ea typeface="Times New Roman"/>
                <a:cs typeface="Times New Roman"/>
              </a:rPr>
              <a:t> in the right pane, set the </a:t>
            </a:r>
            <a:r>
              <a:rPr lang="en-US" b="1" dirty="0">
                <a:latin typeface="Segoe UI"/>
                <a:ea typeface="Times New Roman"/>
                <a:cs typeface="Times New Roman"/>
              </a:rPr>
              <a:t>Horizontal</a:t>
            </a:r>
            <a:r>
              <a:rPr lang="en-US" dirty="0">
                <a:latin typeface="Segoe UI"/>
                <a:ea typeface="Times New Roman"/>
                <a:cs typeface="Times New Roman"/>
              </a:rPr>
              <a:t> to </a:t>
            </a:r>
            <a:r>
              <a:rPr lang="en-US" b="1" dirty="0">
                <a:solidFill>
                  <a:srgbClr val="000000"/>
                </a:solidFill>
                <a:latin typeface="Segoe UI"/>
                <a:ea typeface="Times New Roman"/>
                <a:cs typeface="Times New Roman"/>
              </a:rPr>
              <a:t>-0.1”</a:t>
            </a:r>
            <a:r>
              <a:rPr lang="en-US" dirty="0">
                <a:solidFill>
                  <a:srgbClr val="000000"/>
                </a:solidFill>
                <a:latin typeface="Segoe UI"/>
                <a:ea typeface="Times New Roman"/>
                <a:cs typeface="Times New Roman"/>
              </a:rPr>
              <a:t> </a:t>
            </a:r>
            <a:r>
              <a:rPr lang="en-US" dirty="0">
                <a:latin typeface="Segoe UI"/>
                <a:ea typeface="Times New Roman"/>
                <a:cs typeface="Times New Roman"/>
              </a:rPr>
              <a:t>and the </a:t>
            </a:r>
            <a:r>
              <a:rPr lang="en-US" b="1" dirty="0">
                <a:latin typeface="Segoe UI"/>
                <a:ea typeface="Times New Roman"/>
                <a:cs typeface="Times New Roman"/>
              </a:rPr>
              <a:t>Vertical</a:t>
            </a:r>
            <a:r>
              <a:rPr lang="en-US" dirty="0">
                <a:latin typeface="Segoe UI"/>
                <a:ea typeface="Times New Roman"/>
                <a:cs typeface="Times New Roman"/>
              </a:rPr>
              <a:t> to </a:t>
            </a:r>
            <a:r>
              <a:rPr lang="en-US" b="1" dirty="0">
                <a:solidFill>
                  <a:srgbClr val="000000"/>
                </a:solidFill>
                <a:latin typeface="Segoe UI"/>
                <a:ea typeface="Times New Roman"/>
                <a:cs typeface="Times New Roman"/>
              </a:rPr>
              <a:t>0”</a:t>
            </a:r>
            <a:r>
              <a:rPr lang="en-US" dirty="0">
                <a:solidFill>
                  <a:srgbClr val="000000"/>
                </a:solidFill>
                <a:latin typeface="Segoe UI"/>
                <a:ea typeface="Times New Roman"/>
                <a:cs typeface="Times New Roman"/>
              </a:rPr>
              <a:t>. </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Times New Roman"/>
                <a:cs typeface="Times New Roman"/>
              </a:rPr>
              <a:t>With the </a:t>
            </a:r>
            <a:r>
              <a:rPr lang="en-US" b="1" dirty="0">
                <a:latin typeface="Segoe UI"/>
                <a:ea typeface="Times New Roman"/>
                <a:cs typeface="Times New Roman"/>
              </a:rPr>
              <a:t>Format Shape</a:t>
            </a:r>
            <a:r>
              <a:rPr lang="en-US" dirty="0">
                <a:latin typeface="Segoe UI"/>
                <a:ea typeface="Times New Roman"/>
                <a:cs typeface="Times New Roman"/>
              </a:rPr>
              <a:t> dialog box still open, on the </a:t>
            </a:r>
            <a:r>
              <a:rPr lang="en-US" b="1" dirty="0">
                <a:latin typeface="Segoe UI"/>
                <a:ea typeface="Times New Roman"/>
                <a:cs typeface="Times New Roman"/>
              </a:rPr>
              <a:t>Home</a:t>
            </a:r>
            <a:r>
              <a:rPr lang="en-US" dirty="0">
                <a:latin typeface="Segoe UI"/>
                <a:ea typeface="Times New Roman"/>
                <a:cs typeface="Times New Roman"/>
              </a:rPr>
              <a:t> tab, in the </a:t>
            </a:r>
            <a:r>
              <a:rPr lang="en-US" b="1" dirty="0">
                <a:latin typeface="Segoe UI"/>
                <a:ea typeface="Times New Roman"/>
                <a:cs typeface="Times New Roman"/>
              </a:rPr>
              <a:t>Clipboard</a:t>
            </a:r>
            <a:r>
              <a:rPr lang="en-US" dirty="0">
                <a:latin typeface="Segoe UI"/>
                <a:ea typeface="Times New Roman"/>
                <a:cs typeface="Times New Roman"/>
              </a:rPr>
              <a:t> group, click </a:t>
            </a:r>
            <a:r>
              <a:rPr lang="en-US" b="1" dirty="0">
                <a:latin typeface="Segoe UI"/>
                <a:ea typeface="Times New Roman"/>
                <a:cs typeface="Times New Roman"/>
              </a:rPr>
              <a:t>Copy</a:t>
            </a:r>
            <a:r>
              <a:rPr lang="en-US" dirty="0">
                <a:latin typeface="Segoe UI"/>
                <a:ea typeface="Times New Roman"/>
                <a:cs typeface="Times New Roman"/>
              </a:rPr>
              <a:t>, then select </a:t>
            </a:r>
            <a:r>
              <a:rPr lang="en-US" b="1" dirty="0">
                <a:latin typeface="Segoe UI"/>
                <a:ea typeface="Times New Roman"/>
                <a:cs typeface="Times New Roman"/>
              </a:rPr>
              <a:t>Duplicate</a:t>
            </a:r>
            <a:r>
              <a:rPr lang="en-US" dirty="0">
                <a:latin typeface="Segoe UI"/>
                <a:ea typeface="Times New Roman"/>
                <a:cs typeface="Times New Roman"/>
              </a:rPr>
              <a:t>.</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Calibri"/>
                <a:cs typeface="Times New Roman"/>
              </a:rPr>
              <a:t>In the </a:t>
            </a:r>
            <a:r>
              <a:rPr lang="en-US" b="1" dirty="0">
                <a:latin typeface="Segoe UI"/>
                <a:ea typeface="Calibri"/>
                <a:cs typeface="Times New Roman"/>
              </a:rPr>
              <a:t>Format Shape</a:t>
            </a:r>
            <a:r>
              <a:rPr lang="en-US" dirty="0">
                <a:latin typeface="Segoe UI"/>
                <a:ea typeface="Calibri"/>
                <a:cs typeface="Times New Roman"/>
              </a:rPr>
              <a:t> </a:t>
            </a:r>
            <a:r>
              <a:rPr lang="en-US" dirty="0">
                <a:latin typeface="Segoe UI"/>
                <a:ea typeface="Times New Roman"/>
                <a:cs typeface="Times New Roman"/>
              </a:rPr>
              <a:t>dialog box, select </a:t>
            </a:r>
            <a:r>
              <a:rPr lang="en-US" b="1" dirty="0">
                <a:latin typeface="Segoe UI"/>
                <a:ea typeface="Times New Roman"/>
                <a:cs typeface="Times New Roman"/>
              </a:rPr>
              <a:t>Size</a:t>
            </a:r>
            <a:r>
              <a:rPr lang="en-US" dirty="0">
                <a:latin typeface="Segoe UI"/>
                <a:ea typeface="Times New Roman"/>
                <a:cs typeface="Times New Roman"/>
              </a:rPr>
              <a:t> in the left pane, and under </a:t>
            </a:r>
            <a:r>
              <a:rPr lang="en-US" b="1" dirty="0">
                <a:latin typeface="Segoe UI"/>
                <a:ea typeface="Times New Roman"/>
                <a:cs typeface="Times New Roman"/>
              </a:rPr>
              <a:t>Size and rotate</a:t>
            </a:r>
            <a:r>
              <a:rPr lang="en-US" dirty="0">
                <a:latin typeface="Segoe UI"/>
                <a:ea typeface="Times New Roman"/>
                <a:cs typeface="Times New Roman"/>
              </a:rPr>
              <a:t> in the right pane, set the </a:t>
            </a:r>
            <a:r>
              <a:rPr lang="en-US" b="1" dirty="0">
                <a:latin typeface="Segoe UI"/>
                <a:ea typeface="Times New Roman"/>
                <a:cs typeface="Times New Roman"/>
              </a:rPr>
              <a:t>Height </a:t>
            </a:r>
            <a:r>
              <a:rPr lang="en-US" dirty="0">
                <a:latin typeface="Segoe UI"/>
                <a:ea typeface="Times New Roman"/>
                <a:cs typeface="Times New Roman"/>
              </a:rPr>
              <a:t>to </a:t>
            </a:r>
            <a:r>
              <a:rPr lang="en-US" b="1" dirty="0">
                <a:solidFill>
                  <a:srgbClr val="000000"/>
                </a:solidFill>
                <a:latin typeface="Segoe UI"/>
                <a:ea typeface="Times New Roman"/>
                <a:cs typeface="Times New Roman"/>
              </a:rPr>
              <a:t>6.64”</a:t>
            </a:r>
            <a:r>
              <a:rPr lang="en-US" dirty="0">
                <a:solidFill>
                  <a:srgbClr val="000000"/>
                </a:solidFill>
                <a:latin typeface="Segoe UI"/>
                <a:ea typeface="Times New Roman"/>
                <a:cs typeface="Times New Roman"/>
              </a:rPr>
              <a:t> </a:t>
            </a:r>
            <a:r>
              <a:rPr lang="en-US" dirty="0">
                <a:latin typeface="Segoe UI"/>
                <a:ea typeface="Times New Roman"/>
                <a:cs typeface="Times New Roman"/>
              </a:rPr>
              <a:t>and the </a:t>
            </a:r>
            <a:r>
              <a:rPr lang="en-US" b="1" dirty="0">
                <a:latin typeface="Segoe UI"/>
                <a:ea typeface="Times New Roman"/>
                <a:cs typeface="Times New Roman"/>
              </a:rPr>
              <a:t>Width </a:t>
            </a:r>
            <a:r>
              <a:rPr lang="en-US" dirty="0">
                <a:latin typeface="Segoe UI"/>
                <a:ea typeface="Times New Roman"/>
                <a:cs typeface="Times New Roman"/>
              </a:rPr>
              <a:t>to </a:t>
            </a:r>
            <a:r>
              <a:rPr lang="en-US" b="1" dirty="0">
                <a:solidFill>
                  <a:srgbClr val="000000"/>
                </a:solidFill>
                <a:latin typeface="Segoe UI"/>
                <a:ea typeface="Times New Roman"/>
                <a:cs typeface="Times New Roman"/>
              </a:rPr>
              <a:t>6.63”</a:t>
            </a:r>
            <a:r>
              <a:rPr lang="en-US" dirty="0">
                <a:solidFill>
                  <a:srgbClr val="000000"/>
                </a:solidFill>
                <a:latin typeface="Segoe UI"/>
                <a:ea typeface="Times New Roman"/>
                <a:cs typeface="Times New Roman"/>
              </a:rPr>
              <a:t>. </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Times New Roman"/>
                <a:cs typeface="Times New Roman"/>
              </a:rPr>
              <a:t>Also in the </a:t>
            </a:r>
            <a:r>
              <a:rPr lang="en-US" b="1" dirty="0">
                <a:latin typeface="Segoe UI"/>
                <a:ea typeface="Calibri"/>
                <a:cs typeface="Times New Roman"/>
              </a:rPr>
              <a:t>Format Shape</a:t>
            </a:r>
            <a:r>
              <a:rPr lang="en-US" dirty="0">
                <a:latin typeface="Segoe UI"/>
                <a:ea typeface="Times New Roman"/>
                <a:cs typeface="Times New Roman"/>
              </a:rPr>
              <a:t> dialog box, select </a:t>
            </a:r>
            <a:r>
              <a:rPr lang="en-US" b="1" dirty="0">
                <a:latin typeface="Segoe UI"/>
                <a:ea typeface="Times New Roman"/>
                <a:cs typeface="Times New Roman"/>
              </a:rPr>
              <a:t>Position</a:t>
            </a:r>
            <a:r>
              <a:rPr lang="en-US" dirty="0">
                <a:latin typeface="Segoe UI"/>
                <a:ea typeface="Times New Roman"/>
                <a:cs typeface="Times New Roman"/>
              </a:rPr>
              <a:t> in the left pane, and under </a:t>
            </a:r>
            <a:r>
              <a:rPr lang="en-US" b="1" dirty="0">
                <a:latin typeface="Segoe UI"/>
                <a:ea typeface="Times New Roman"/>
                <a:cs typeface="Times New Roman"/>
              </a:rPr>
              <a:t>Position on Slide</a:t>
            </a:r>
            <a:r>
              <a:rPr lang="en-US" dirty="0">
                <a:latin typeface="Segoe UI"/>
                <a:ea typeface="Times New Roman"/>
                <a:cs typeface="Times New Roman"/>
              </a:rPr>
              <a:t> in the right pane, set the </a:t>
            </a:r>
            <a:r>
              <a:rPr lang="en-US" b="1" dirty="0">
                <a:latin typeface="Segoe UI"/>
                <a:ea typeface="Times New Roman"/>
                <a:cs typeface="Times New Roman"/>
              </a:rPr>
              <a:t>Horizontal</a:t>
            </a:r>
            <a:r>
              <a:rPr lang="en-US" dirty="0">
                <a:latin typeface="Segoe UI"/>
                <a:ea typeface="Times New Roman"/>
                <a:cs typeface="Times New Roman"/>
              </a:rPr>
              <a:t> to </a:t>
            </a:r>
            <a:r>
              <a:rPr lang="en-US" b="1" dirty="0">
                <a:solidFill>
                  <a:srgbClr val="000000"/>
                </a:solidFill>
                <a:latin typeface="Segoe UI"/>
                <a:ea typeface="Times New Roman"/>
                <a:cs typeface="Times New Roman"/>
              </a:rPr>
              <a:t>-0.1”</a:t>
            </a:r>
            <a:r>
              <a:rPr lang="en-US" dirty="0">
                <a:solidFill>
                  <a:srgbClr val="000000"/>
                </a:solidFill>
                <a:latin typeface="Segoe UI"/>
                <a:ea typeface="Times New Roman"/>
                <a:cs typeface="Times New Roman"/>
              </a:rPr>
              <a:t> </a:t>
            </a:r>
            <a:r>
              <a:rPr lang="en-US" dirty="0">
                <a:latin typeface="Segoe UI"/>
                <a:ea typeface="Times New Roman"/>
                <a:cs typeface="Times New Roman"/>
              </a:rPr>
              <a:t>and the </a:t>
            </a:r>
            <a:r>
              <a:rPr lang="en-US" b="1" dirty="0">
                <a:latin typeface="Segoe UI"/>
                <a:ea typeface="Times New Roman"/>
                <a:cs typeface="Times New Roman"/>
              </a:rPr>
              <a:t>Vertical</a:t>
            </a:r>
            <a:r>
              <a:rPr lang="en-US" dirty="0">
                <a:latin typeface="Segoe UI"/>
                <a:ea typeface="Times New Roman"/>
                <a:cs typeface="Times New Roman"/>
              </a:rPr>
              <a:t> to </a:t>
            </a:r>
            <a:r>
              <a:rPr lang="en-US" b="1" dirty="0">
                <a:solidFill>
                  <a:srgbClr val="000000"/>
                </a:solidFill>
                <a:latin typeface="Segoe UI"/>
                <a:ea typeface="Times New Roman"/>
                <a:cs typeface="Times New Roman"/>
              </a:rPr>
              <a:t>0”</a:t>
            </a:r>
            <a:r>
              <a:rPr lang="en-US" dirty="0">
                <a:solidFill>
                  <a:srgbClr val="000000"/>
                </a:solidFill>
                <a:latin typeface="Segoe UI"/>
                <a:ea typeface="Times New Roman"/>
                <a:cs typeface="Times New Roman"/>
              </a:rPr>
              <a:t>. </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Times New Roman"/>
                <a:cs typeface="Times New Roman"/>
              </a:rPr>
              <a:t>With the </a:t>
            </a:r>
            <a:r>
              <a:rPr lang="en-US" b="1" dirty="0">
                <a:latin typeface="Segoe UI"/>
                <a:ea typeface="Times New Roman"/>
                <a:cs typeface="Times New Roman"/>
              </a:rPr>
              <a:t>Format Shape</a:t>
            </a:r>
            <a:r>
              <a:rPr lang="en-US" dirty="0">
                <a:latin typeface="Segoe UI"/>
                <a:ea typeface="Times New Roman"/>
                <a:cs typeface="Times New Roman"/>
              </a:rPr>
              <a:t> dialog box still open, on the </a:t>
            </a:r>
            <a:r>
              <a:rPr lang="en-US" b="1" dirty="0">
                <a:latin typeface="Segoe UI"/>
                <a:ea typeface="Times New Roman"/>
                <a:cs typeface="Times New Roman"/>
              </a:rPr>
              <a:t>Home</a:t>
            </a:r>
            <a:r>
              <a:rPr lang="en-US" dirty="0">
                <a:latin typeface="Segoe UI"/>
                <a:ea typeface="Times New Roman"/>
                <a:cs typeface="Times New Roman"/>
              </a:rPr>
              <a:t> tab, in the </a:t>
            </a:r>
            <a:r>
              <a:rPr lang="en-US" b="1" dirty="0">
                <a:latin typeface="Segoe UI"/>
                <a:ea typeface="Times New Roman"/>
                <a:cs typeface="Times New Roman"/>
              </a:rPr>
              <a:t>Clipboard</a:t>
            </a:r>
            <a:r>
              <a:rPr lang="en-US" dirty="0">
                <a:latin typeface="Segoe UI"/>
                <a:ea typeface="Times New Roman"/>
                <a:cs typeface="Times New Roman"/>
              </a:rPr>
              <a:t> group, click </a:t>
            </a:r>
            <a:r>
              <a:rPr lang="en-US" b="1" dirty="0">
                <a:latin typeface="Segoe UI"/>
                <a:ea typeface="Times New Roman"/>
                <a:cs typeface="Times New Roman"/>
              </a:rPr>
              <a:t>Copy</a:t>
            </a:r>
            <a:r>
              <a:rPr lang="en-US" dirty="0">
                <a:latin typeface="Segoe UI"/>
                <a:ea typeface="Times New Roman"/>
                <a:cs typeface="Times New Roman"/>
              </a:rPr>
              <a:t>, then select </a:t>
            </a:r>
            <a:r>
              <a:rPr lang="en-US" b="1" dirty="0">
                <a:latin typeface="Segoe UI"/>
                <a:ea typeface="Times New Roman"/>
                <a:cs typeface="Times New Roman"/>
              </a:rPr>
              <a:t>Duplicate</a:t>
            </a:r>
            <a:r>
              <a:rPr lang="en-US" dirty="0">
                <a:latin typeface="Segoe UI"/>
                <a:ea typeface="Times New Roman"/>
                <a:cs typeface="Times New Roman"/>
              </a:rPr>
              <a:t>.</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Calibri"/>
                <a:cs typeface="Times New Roman"/>
              </a:rPr>
              <a:t>In the </a:t>
            </a:r>
            <a:r>
              <a:rPr lang="en-US" b="1" dirty="0">
                <a:latin typeface="Segoe UI"/>
                <a:ea typeface="Calibri"/>
                <a:cs typeface="Times New Roman"/>
              </a:rPr>
              <a:t>Format Shape</a:t>
            </a:r>
            <a:r>
              <a:rPr lang="en-US" dirty="0">
                <a:latin typeface="Segoe UI"/>
                <a:ea typeface="Calibri"/>
                <a:cs typeface="Times New Roman"/>
              </a:rPr>
              <a:t> </a:t>
            </a:r>
            <a:r>
              <a:rPr lang="en-US" dirty="0">
                <a:latin typeface="Segoe UI"/>
                <a:ea typeface="Times New Roman"/>
                <a:cs typeface="Times New Roman"/>
              </a:rPr>
              <a:t>dialog box, select </a:t>
            </a:r>
            <a:r>
              <a:rPr lang="en-US" b="1" dirty="0">
                <a:latin typeface="Segoe UI"/>
                <a:ea typeface="Times New Roman"/>
                <a:cs typeface="Times New Roman"/>
              </a:rPr>
              <a:t>Size</a:t>
            </a:r>
            <a:r>
              <a:rPr lang="en-US" dirty="0">
                <a:latin typeface="Segoe UI"/>
                <a:ea typeface="Times New Roman"/>
                <a:cs typeface="Times New Roman"/>
              </a:rPr>
              <a:t> in the left pane, and under </a:t>
            </a:r>
            <a:r>
              <a:rPr lang="en-US" b="1" dirty="0">
                <a:latin typeface="Segoe UI"/>
                <a:ea typeface="Times New Roman"/>
                <a:cs typeface="Times New Roman"/>
              </a:rPr>
              <a:t>Size and rotate</a:t>
            </a:r>
            <a:r>
              <a:rPr lang="en-US" dirty="0">
                <a:latin typeface="Segoe UI"/>
                <a:ea typeface="Times New Roman"/>
                <a:cs typeface="Times New Roman"/>
              </a:rPr>
              <a:t> in the right pane, set the </a:t>
            </a:r>
            <a:r>
              <a:rPr lang="en-US" b="1" dirty="0">
                <a:latin typeface="Segoe UI"/>
                <a:ea typeface="Times New Roman"/>
                <a:cs typeface="Times New Roman"/>
              </a:rPr>
              <a:t>Height </a:t>
            </a:r>
            <a:r>
              <a:rPr lang="en-US" dirty="0">
                <a:latin typeface="Segoe UI"/>
                <a:ea typeface="Times New Roman"/>
                <a:cs typeface="Times New Roman"/>
              </a:rPr>
              <a:t>to </a:t>
            </a:r>
            <a:r>
              <a:rPr lang="en-US" b="1" dirty="0">
                <a:solidFill>
                  <a:srgbClr val="000000"/>
                </a:solidFill>
                <a:latin typeface="Segoe UI"/>
                <a:ea typeface="Times New Roman"/>
                <a:cs typeface="Times New Roman"/>
              </a:rPr>
              <a:t>4.69”</a:t>
            </a:r>
            <a:r>
              <a:rPr lang="en-US" dirty="0">
                <a:solidFill>
                  <a:srgbClr val="000000"/>
                </a:solidFill>
                <a:latin typeface="Segoe UI"/>
                <a:ea typeface="Times New Roman"/>
                <a:cs typeface="Times New Roman"/>
              </a:rPr>
              <a:t> </a:t>
            </a:r>
            <a:r>
              <a:rPr lang="en-US" dirty="0">
                <a:latin typeface="Segoe UI"/>
                <a:ea typeface="Times New Roman"/>
                <a:cs typeface="Times New Roman"/>
              </a:rPr>
              <a:t>and the </a:t>
            </a:r>
            <a:r>
              <a:rPr lang="en-US" b="1" dirty="0">
                <a:latin typeface="Segoe UI"/>
                <a:ea typeface="Times New Roman"/>
                <a:cs typeface="Times New Roman"/>
              </a:rPr>
              <a:t>Width </a:t>
            </a:r>
            <a:r>
              <a:rPr lang="en-US" dirty="0">
                <a:latin typeface="Segoe UI"/>
                <a:ea typeface="Times New Roman"/>
                <a:cs typeface="Times New Roman"/>
              </a:rPr>
              <a:t>to </a:t>
            </a:r>
            <a:r>
              <a:rPr lang="en-US" b="1" dirty="0">
                <a:solidFill>
                  <a:srgbClr val="000000"/>
                </a:solidFill>
                <a:latin typeface="Segoe UI"/>
                <a:ea typeface="Times New Roman"/>
                <a:cs typeface="Times New Roman"/>
              </a:rPr>
              <a:t>4.67”</a:t>
            </a:r>
            <a:r>
              <a:rPr lang="en-US" dirty="0">
                <a:solidFill>
                  <a:srgbClr val="000000"/>
                </a:solidFill>
                <a:latin typeface="Segoe UI"/>
                <a:ea typeface="Times New Roman"/>
                <a:cs typeface="Times New Roman"/>
              </a:rPr>
              <a:t>. </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Times New Roman"/>
                <a:cs typeface="Times New Roman"/>
              </a:rPr>
              <a:t>Also in the </a:t>
            </a:r>
            <a:r>
              <a:rPr lang="en-US" b="1" dirty="0">
                <a:latin typeface="Segoe UI"/>
                <a:ea typeface="Calibri"/>
                <a:cs typeface="Times New Roman"/>
              </a:rPr>
              <a:t>Format Shape</a:t>
            </a:r>
            <a:r>
              <a:rPr lang="en-US" dirty="0">
                <a:latin typeface="Segoe UI"/>
                <a:ea typeface="Times New Roman"/>
                <a:cs typeface="Times New Roman"/>
              </a:rPr>
              <a:t> dialog box, select </a:t>
            </a:r>
            <a:r>
              <a:rPr lang="en-US" b="1" dirty="0">
                <a:latin typeface="Segoe UI"/>
                <a:ea typeface="Times New Roman"/>
                <a:cs typeface="Times New Roman"/>
              </a:rPr>
              <a:t>Position</a:t>
            </a:r>
            <a:r>
              <a:rPr lang="en-US" dirty="0">
                <a:latin typeface="Segoe UI"/>
                <a:ea typeface="Times New Roman"/>
                <a:cs typeface="Times New Roman"/>
              </a:rPr>
              <a:t> in the left pane, and under </a:t>
            </a:r>
            <a:r>
              <a:rPr lang="en-US" b="1" dirty="0">
                <a:latin typeface="Segoe UI"/>
                <a:ea typeface="Times New Roman"/>
                <a:cs typeface="Times New Roman"/>
              </a:rPr>
              <a:t>Position on Slide</a:t>
            </a:r>
            <a:r>
              <a:rPr lang="en-US" dirty="0">
                <a:latin typeface="Segoe UI"/>
                <a:ea typeface="Times New Roman"/>
                <a:cs typeface="Times New Roman"/>
              </a:rPr>
              <a:t> in the right pane, set the </a:t>
            </a:r>
            <a:r>
              <a:rPr lang="en-US" b="1" dirty="0">
                <a:latin typeface="Segoe UI"/>
                <a:ea typeface="Times New Roman"/>
                <a:cs typeface="Times New Roman"/>
              </a:rPr>
              <a:t>Horizontal</a:t>
            </a:r>
            <a:r>
              <a:rPr lang="en-US" dirty="0">
                <a:latin typeface="Segoe UI"/>
                <a:ea typeface="Times New Roman"/>
                <a:cs typeface="Times New Roman"/>
              </a:rPr>
              <a:t> to </a:t>
            </a:r>
            <a:r>
              <a:rPr lang="en-US" b="1" dirty="0">
                <a:solidFill>
                  <a:srgbClr val="000000"/>
                </a:solidFill>
                <a:latin typeface="Segoe UI"/>
                <a:ea typeface="Times New Roman"/>
                <a:cs typeface="Times New Roman"/>
              </a:rPr>
              <a:t>-0.1”</a:t>
            </a:r>
            <a:r>
              <a:rPr lang="en-US" dirty="0">
                <a:solidFill>
                  <a:srgbClr val="000000"/>
                </a:solidFill>
                <a:latin typeface="Segoe UI"/>
                <a:ea typeface="Times New Roman"/>
                <a:cs typeface="Times New Roman"/>
              </a:rPr>
              <a:t> </a:t>
            </a:r>
            <a:r>
              <a:rPr lang="en-US" dirty="0">
                <a:latin typeface="Segoe UI"/>
                <a:ea typeface="Times New Roman"/>
                <a:cs typeface="Times New Roman"/>
              </a:rPr>
              <a:t>and the </a:t>
            </a:r>
            <a:r>
              <a:rPr lang="en-US" b="1" dirty="0">
                <a:latin typeface="Segoe UI"/>
                <a:ea typeface="Times New Roman"/>
                <a:cs typeface="Times New Roman"/>
              </a:rPr>
              <a:t>Vertical</a:t>
            </a:r>
            <a:r>
              <a:rPr lang="en-US" dirty="0">
                <a:latin typeface="Segoe UI"/>
                <a:ea typeface="Times New Roman"/>
                <a:cs typeface="Times New Roman"/>
              </a:rPr>
              <a:t> to </a:t>
            </a:r>
            <a:r>
              <a:rPr lang="en-US" b="1" dirty="0">
                <a:solidFill>
                  <a:srgbClr val="000000"/>
                </a:solidFill>
                <a:latin typeface="Segoe UI"/>
                <a:ea typeface="Times New Roman"/>
                <a:cs typeface="Times New Roman"/>
              </a:rPr>
              <a:t>0”</a:t>
            </a:r>
            <a:r>
              <a:rPr lang="en-US" dirty="0">
                <a:solidFill>
                  <a:srgbClr val="000000"/>
                </a:solidFill>
                <a:latin typeface="Segoe UI"/>
                <a:ea typeface="Times New Roman"/>
                <a:cs typeface="Times New Roman"/>
              </a:rPr>
              <a:t>. </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Times New Roman"/>
                <a:cs typeface="Times New Roman"/>
              </a:rPr>
              <a:t>With the </a:t>
            </a:r>
            <a:r>
              <a:rPr lang="en-US" b="1" dirty="0">
                <a:latin typeface="Segoe UI"/>
                <a:ea typeface="Times New Roman"/>
                <a:cs typeface="Times New Roman"/>
              </a:rPr>
              <a:t>Format Shape</a:t>
            </a:r>
            <a:r>
              <a:rPr lang="en-US" dirty="0">
                <a:latin typeface="Segoe UI"/>
                <a:ea typeface="Times New Roman"/>
                <a:cs typeface="Times New Roman"/>
              </a:rPr>
              <a:t> dialog box still open, on the </a:t>
            </a:r>
            <a:r>
              <a:rPr lang="en-US" b="1" dirty="0">
                <a:latin typeface="Segoe UI"/>
                <a:ea typeface="Times New Roman"/>
                <a:cs typeface="Times New Roman"/>
              </a:rPr>
              <a:t>Home</a:t>
            </a:r>
            <a:r>
              <a:rPr lang="en-US" dirty="0">
                <a:latin typeface="Segoe UI"/>
                <a:ea typeface="Times New Roman"/>
                <a:cs typeface="Times New Roman"/>
              </a:rPr>
              <a:t> tab, in the </a:t>
            </a:r>
            <a:r>
              <a:rPr lang="en-US" b="1" dirty="0">
                <a:latin typeface="Segoe UI"/>
                <a:ea typeface="Times New Roman"/>
                <a:cs typeface="Times New Roman"/>
              </a:rPr>
              <a:t>Clipboard</a:t>
            </a:r>
            <a:r>
              <a:rPr lang="en-US" dirty="0">
                <a:latin typeface="Segoe UI"/>
                <a:ea typeface="Times New Roman"/>
                <a:cs typeface="Times New Roman"/>
              </a:rPr>
              <a:t> group, click </a:t>
            </a:r>
            <a:r>
              <a:rPr lang="en-US" b="1" dirty="0">
                <a:latin typeface="Segoe UI"/>
                <a:ea typeface="Times New Roman"/>
                <a:cs typeface="Times New Roman"/>
              </a:rPr>
              <a:t>Copy</a:t>
            </a:r>
            <a:r>
              <a:rPr lang="en-US" dirty="0">
                <a:latin typeface="Segoe UI"/>
                <a:ea typeface="Times New Roman"/>
                <a:cs typeface="Times New Roman"/>
              </a:rPr>
              <a:t>, then select </a:t>
            </a:r>
            <a:r>
              <a:rPr lang="en-US" b="1" dirty="0">
                <a:latin typeface="Segoe UI"/>
                <a:ea typeface="Times New Roman"/>
                <a:cs typeface="Times New Roman"/>
              </a:rPr>
              <a:t>Duplicate</a:t>
            </a:r>
            <a:r>
              <a:rPr lang="en-US" dirty="0">
                <a:latin typeface="Segoe UI"/>
                <a:ea typeface="Times New Roman"/>
                <a:cs typeface="Times New Roman"/>
              </a:rPr>
              <a:t>.</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Calibri"/>
                <a:cs typeface="Times New Roman"/>
              </a:rPr>
              <a:t>In the </a:t>
            </a:r>
            <a:r>
              <a:rPr lang="en-US" b="1" dirty="0">
                <a:latin typeface="Segoe UI"/>
                <a:ea typeface="Calibri"/>
                <a:cs typeface="Times New Roman"/>
              </a:rPr>
              <a:t>Format Shape</a:t>
            </a:r>
            <a:r>
              <a:rPr lang="en-US" dirty="0">
                <a:latin typeface="Segoe UI"/>
                <a:ea typeface="Calibri"/>
                <a:cs typeface="Times New Roman"/>
              </a:rPr>
              <a:t> </a:t>
            </a:r>
            <a:r>
              <a:rPr lang="en-US" dirty="0">
                <a:latin typeface="Segoe UI"/>
                <a:ea typeface="Times New Roman"/>
                <a:cs typeface="Times New Roman"/>
              </a:rPr>
              <a:t>dialog box, select </a:t>
            </a:r>
            <a:r>
              <a:rPr lang="en-US" b="1" dirty="0">
                <a:latin typeface="Segoe UI"/>
                <a:ea typeface="Times New Roman"/>
                <a:cs typeface="Times New Roman"/>
              </a:rPr>
              <a:t>Size</a:t>
            </a:r>
            <a:r>
              <a:rPr lang="en-US" dirty="0">
                <a:latin typeface="Segoe UI"/>
                <a:ea typeface="Times New Roman"/>
                <a:cs typeface="Times New Roman"/>
              </a:rPr>
              <a:t> in the left pane, and under </a:t>
            </a:r>
            <a:r>
              <a:rPr lang="en-US" b="1" dirty="0">
                <a:latin typeface="Segoe UI"/>
                <a:ea typeface="Times New Roman"/>
                <a:cs typeface="Times New Roman"/>
              </a:rPr>
              <a:t>Size and rotate</a:t>
            </a:r>
            <a:r>
              <a:rPr lang="en-US" dirty="0">
                <a:latin typeface="Segoe UI"/>
                <a:ea typeface="Times New Roman"/>
                <a:cs typeface="Times New Roman"/>
              </a:rPr>
              <a:t> in the right pane, set the </a:t>
            </a:r>
            <a:r>
              <a:rPr lang="en-US" b="1" dirty="0">
                <a:latin typeface="Segoe UI"/>
                <a:ea typeface="Times New Roman"/>
                <a:cs typeface="Times New Roman"/>
              </a:rPr>
              <a:t>Height </a:t>
            </a:r>
            <a:r>
              <a:rPr lang="en-US" dirty="0">
                <a:latin typeface="Segoe UI"/>
                <a:ea typeface="Times New Roman"/>
                <a:cs typeface="Times New Roman"/>
              </a:rPr>
              <a:t>to </a:t>
            </a:r>
            <a:r>
              <a:rPr lang="en-US" b="1" dirty="0">
                <a:solidFill>
                  <a:srgbClr val="000000"/>
                </a:solidFill>
                <a:latin typeface="Segoe UI"/>
                <a:ea typeface="Times New Roman"/>
                <a:cs typeface="Times New Roman"/>
              </a:rPr>
              <a:t>4.34”</a:t>
            </a:r>
            <a:r>
              <a:rPr lang="en-US" dirty="0">
                <a:solidFill>
                  <a:srgbClr val="000000"/>
                </a:solidFill>
                <a:latin typeface="Segoe UI"/>
                <a:ea typeface="Times New Roman"/>
                <a:cs typeface="Times New Roman"/>
              </a:rPr>
              <a:t> </a:t>
            </a:r>
            <a:r>
              <a:rPr lang="en-US" dirty="0">
                <a:latin typeface="Segoe UI"/>
                <a:ea typeface="Times New Roman"/>
                <a:cs typeface="Times New Roman"/>
              </a:rPr>
              <a:t>and the </a:t>
            </a:r>
            <a:r>
              <a:rPr lang="en-US" b="1" dirty="0">
                <a:latin typeface="Segoe UI"/>
                <a:ea typeface="Times New Roman"/>
                <a:cs typeface="Times New Roman"/>
              </a:rPr>
              <a:t>Width </a:t>
            </a:r>
            <a:r>
              <a:rPr lang="en-US" dirty="0">
                <a:latin typeface="Segoe UI"/>
                <a:ea typeface="Times New Roman"/>
                <a:cs typeface="Times New Roman"/>
              </a:rPr>
              <a:t>to </a:t>
            </a:r>
            <a:r>
              <a:rPr lang="en-US" b="1" dirty="0">
                <a:solidFill>
                  <a:srgbClr val="000000"/>
                </a:solidFill>
                <a:latin typeface="Segoe UI"/>
                <a:ea typeface="Times New Roman"/>
                <a:cs typeface="Times New Roman"/>
              </a:rPr>
              <a:t>4.33”</a:t>
            </a:r>
            <a:r>
              <a:rPr lang="en-US" dirty="0">
                <a:solidFill>
                  <a:srgbClr val="000000"/>
                </a:solidFill>
                <a:latin typeface="Segoe UI"/>
                <a:ea typeface="Times New Roman"/>
                <a:cs typeface="Times New Roman"/>
              </a:rPr>
              <a:t>. </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Times New Roman"/>
                <a:cs typeface="Times New Roman"/>
              </a:rPr>
              <a:t>Also in the </a:t>
            </a:r>
            <a:r>
              <a:rPr lang="en-US" b="1" dirty="0">
                <a:latin typeface="Segoe UI"/>
                <a:ea typeface="Calibri"/>
                <a:cs typeface="Times New Roman"/>
              </a:rPr>
              <a:t>Format Shape</a:t>
            </a:r>
            <a:r>
              <a:rPr lang="en-US" dirty="0">
                <a:latin typeface="Segoe UI"/>
                <a:ea typeface="Times New Roman"/>
                <a:cs typeface="Times New Roman"/>
              </a:rPr>
              <a:t> dialog box, select </a:t>
            </a:r>
            <a:r>
              <a:rPr lang="en-US" b="1" dirty="0">
                <a:latin typeface="Segoe UI"/>
                <a:ea typeface="Times New Roman"/>
                <a:cs typeface="Times New Roman"/>
              </a:rPr>
              <a:t>Position</a:t>
            </a:r>
            <a:r>
              <a:rPr lang="en-US" dirty="0">
                <a:latin typeface="Segoe UI"/>
                <a:ea typeface="Times New Roman"/>
                <a:cs typeface="Times New Roman"/>
              </a:rPr>
              <a:t> in the left pane, and under </a:t>
            </a:r>
            <a:r>
              <a:rPr lang="en-US" b="1" dirty="0">
                <a:latin typeface="Segoe UI"/>
                <a:ea typeface="Times New Roman"/>
                <a:cs typeface="Times New Roman"/>
              </a:rPr>
              <a:t>Position on Slide</a:t>
            </a:r>
            <a:r>
              <a:rPr lang="en-US" dirty="0">
                <a:latin typeface="Segoe UI"/>
                <a:ea typeface="Times New Roman"/>
                <a:cs typeface="Times New Roman"/>
              </a:rPr>
              <a:t> in the right pane, set the </a:t>
            </a:r>
            <a:r>
              <a:rPr lang="en-US" b="1" dirty="0">
                <a:latin typeface="Segoe UI"/>
                <a:ea typeface="Times New Roman"/>
                <a:cs typeface="Times New Roman"/>
              </a:rPr>
              <a:t>Horizontal</a:t>
            </a:r>
            <a:r>
              <a:rPr lang="en-US" dirty="0">
                <a:latin typeface="Segoe UI"/>
                <a:ea typeface="Times New Roman"/>
                <a:cs typeface="Times New Roman"/>
              </a:rPr>
              <a:t> to </a:t>
            </a:r>
            <a:r>
              <a:rPr lang="en-US" b="1" dirty="0">
                <a:solidFill>
                  <a:srgbClr val="000000"/>
                </a:solidFill>
                <a:latin typeface="Segoe UI"/>
                <a:ea typeface="Times New Roman"/>
                <a:cs typeface="Times New Roman"/>
              </a:rPr>
              <a:t>-0.1”</a:t>
            </a:r>
            <a:r>
              <a:rPr lang="en-US" dirty="0">
                <a:solidFill>
                  <a:srgbClr val="000000"/>
                </a:solidFill>
                <a:latin typeface="Segoe UI"/>
                <a:ea typeface="Times New Roman"/>
                <a:cs typeface="Times New Roman"/>
              </a:rPr>
              <a:t> </a:t>
            </a:r>
            <a:r>
              <a:rPr lang="en-US" dirty="0">
                <a:latin typeface="Segoe UI"/>
                <a:ea typeface="Times New Roman"/>
                <a:cs typeface="Times New Roman"/>
              </a:rPr>
              <a:t>and the </a:t>
            </a:r>
            <a:r>
              <a:rPr lang="en-US" b="1" dirty="0">
                <a:latin typeface="Segoe UI"/>
                <a:ea typeface="Times New Roman"/>
                <a:cs typeface="Times New Roman"/>
              </a:rPr>
              <a:t>Vertical</a:t>
            </a:r>
            <a:r>
              <a:rPr lang="en-US" dirty="0">
                <a:latin typeface="Segoe UI"/>
                <a:ea typeface="Times New Roman"/>
                <a:cs typeface="Times New Roman"/>
              </a:rPr>
              <a:t> to </a:t>
            </a:r>
            <a:r>
              <a:rPr lang="en-US" b="1" dirty="0">
                <a:solidFill>
                  <a:srgbClr val="000000"/>
                </a:solidFill>
                <a:latin typeface="Segoe UI"/>
                <a:ea typeface="Times New Roman"/>
                <a:cs typeface="Times New Roman"/>
              </a:rPr>
              <a:t>0”</a:t>
            </a:r>
            <a:r>
              <a:rPr lang="en-US" dirty="0">
                <a:solidFill>
                  <a:srgbClr val="000000"/>
                </a:solidFill>
                <a:latin typeface="Segoe UI"/>
                <a:ea typeface="Times New Roman"/>
                <a:cs typeface="Times New Roman"/>
              </a:rPr>
              <a:t>. </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Times New Roman"/>
                <a:cs typeface="Times New Roman"/>
              </a:rPr>
              <a:t>With the </a:t>
            </a:r>
            <a:r>
              <a:rPr lang="en-US" b="1" dirty="0">
                <a:latin typeface="Segoe UI"/>
                <a:ea typeface="Times New Roman"/>
                <a:cs typeface="Times New Roman"/>
              </a:rPr>
              <a:t>Format Shape</a:t>
            </a:r>
            <a:r>
              <a:rPr lang="en-US" dirty="0">
                <a:latin typeface="Segoe UI"/>
                <a:ea typeface="Times New Roman"/>
                <a:cs typeface="Times New Roman"/>
              </a:rPr>
              <a:t> dialog box still open, on the </a:t>
            </a:r>
            <a:r>
              <a:rPr lang="en-US" b="1" dirty="0">
                <a:latin typeface="Segoe UI"/>
                <a:ea typeface="Times New Roman"/>
                <a:cs typeface="Times New Roman"/>
              </a:rPr>
              <a:t>Home</a:t>
            </a:r>
            <a:r>
              <a:rPr lang="en-US" dirty="0">
                <a:latin typeface="Segoe UI"/>
                <a:ea typeface="Times New Roman"/>
                <a:cs typeface="Times New Roman"/>
              </a:rPr>
              <a:t> tab, in the </a:t>
            </a:r>
            <a:r>
              <a:rPr lang="en-US" b="1" dirty="0">
                <a:latin typeface="Segoe UI"/>
                <a:ea typeface="Times New Roman"/>
                <a:cs typeface="Times New Roman"/>
              </a:rPr>
              <a:t>Clipboard</a:t>
            </a:r>
            <a:r>
              <a:rPr lang="en-US" dirty="0">
                <a:latin typeface="Segoe UI"/>
                <a:ea typeface="Times New Roman"/>
                <a:cs typeface="Times New Roman"/>
              </a:rPr>
              <a:t> group, click </a:t>
            </a:r>
            <a:r>
              <a:rPr lang="en-US" b="1" dirty="0">
                <a:latin typeface="Segoe UI"/>
                <a:ea typeface="Times New Roman"/>
                <a:cs typeface="Times New Roman"/>
              </a:rPr>
              <a:t>Copy</a:t>
            </a:r>
            <a:r>
              <a:rPr lang="en-US" dirty="0">
                <a:latin typeface="Segoe UI"/>
                <a:ea typeface="Times New Roman"/>
                <a:cs typeface="Times New Roman"/>
              </a:rPr>
              <a:t>, then select </a:t>
            </a:r>
            <a:r>
              <a:rPr lang="en-US" b="1" dirty="0">
                <a:latin typeface="Segoe UI"/>
                <a:ea typeface="Times New Roman"/>
                <a:cs typeface="Times New Roman"/>
              </a:rPr>
              <a:t>Duplicate</a:t>
            </a:r>
            <a:r>
              <a:rPr lang="en-US" dirty="0">
                <a:latin typeface="Segoe UI"/>
                <a:ea typeface="Times New Roman"/>
                <a:cs typeface="Times New Roman"/>
              </a:rPr>
              <a:t>.</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Calibri"/>
                <a:cs typeface="Times New Roman"/>
              </a:rPr>
              <a:t>In the </a:t>
            </a:r>
            <a:r>
              <a:rPr lang="en-US" b="1" dirty="0">
                <a:latin typeface="Segoe UI"/>
                <a:ea typeface="Calibri"/>
                <a:cs typeface="Times New Roman"/>
              </a:rPr>
              <a:t>Format Shape</a:t>
            </a:r>
            <a:r>
              <a:rPr lang="en-US" dirty="0">
                <a:latin typeface="Segoe UI"/>
                <a:ea typeface="Calibri"/>
                <a:cs typeface="Times New Roman"/>
              </a:rPr>
              <a:t> </a:t>
            </a:r>
            <a:r>
              <a:rPr lang="en-US" dirty="0">
                <a:latin typeface="Segoe UI"/>
                <a:ea typeface="Times New Roman"/>
                <a:cs typeface="Times New Roman"/>
              </a:rPr>
              <a:t>dialog box, select </a:t>
            </a:r>
            <a:r>
              <a:rPr lang="en-US" b="1" dirty="0">
                <a:latin typeface="Segoe UI"/>
                <a:ea typeface="Times New Roman"/>
                <a:cs typeface="Times New Roman"/>
              </a:rPr>
              <a:t>Size</a:t>
            </a:r>
            <a:r>
              <a:rPr lang="en-US" dirty="0">
                <a:latin typeface="Segoe UI"/>
                <a:ea typeface="Times New Roman"/>
                <a:cs typeface="Times New Roman"/>
              </a:rPr>
              <a:t> in the left pane, and under </a:t>
            </a:r>
            <a:r>
              <a:rPr lang="en-US" b="1" dirty="0">
                <a:latin typeface="Segoe UI"/>
                <a:ea typeface="Times New Roman"/>
                <a:cs typeface="Times New Roman"/>
              </a:rPr>
              <a:t>Size and rotate</a:t>
            </a:r>
            <a:r>
              <a:rPr lang="en-US" dirty="0">
                <a:latin typeface="Segoe UI"/>
                <a:ea typeface="Times New Roman"/>
                <a:cs typeface="Times New Roman"/>
              </a:rPr>
              <a:t> in the right pane, set the </a:t>
            </a:r>
            <a:r>
              <a:rPr lang="en-US" b="1" dirty="0">
                <a:latin typeface="Segoe UI"/>
                <a:ea typeface="Times New Roman"/>
                <a:cs typeface="Times New Roman"/>
              </a:rPr>
              <a:t>Height </a:t>
            </a:r>
            <a:r>
              <a:rPr lang="en-US" dirty="0">
                <a:latin typeface="Segoe UI"/>
                <a:ea typeface="Times New Roman"/>
                <a:cs typeface="Times New Roman"/>
              </a:rPr>
              <a:t>to </a:t>
            </a:r>
            <a:r>
              <a:rPr lang="en-US" b="1" dirty="0">
                <a:solidFill>
                  <a:srgbClr val="000000"/>
                </a:solidFill>
                <a:latin typeface="Segoe UI"/>
                <a:ea typeface="Times New Roman"/>
                <a:cs typeface="Times New Roman"/>
              </a:rPr>
              <a:t>2.2”</a:t>
            </a:r>
            <a:r>
              <a:rPr lang="en-US" dirty="0">
                <a:solidFill>
                  <a:srgbClr val="000000"/>
                </a:solidFill>
                <a:latin typeface="Segoe UI"/>
                <a:ea typeface="Times New Roman"/>
                <a:cs typeface="Times New Roman"/>
              </a:rPr>
              <a:t> </a:t>
            </a:r>
            <a:r>
              <a:rPr lang="en-US" dirty="0">
                <a:latin typeface="Segoe UI"/>
                <a:ea typeface="Times New Roman"/>
                <a:cs typeface="Times New Roman"/>
              </a:rPr>
              <a:t>and the </a:t>
            </a:r>
            <a:r>
              <a:rPr lang="en-US" b="1" dirty="0">
                <a:latin typeface="Segoe UI"/>
                <a:ea typeface="Times New Roman"/>
                <a:cs typeface="Times New Roman"/>
              </a:rPr>
              <a:t>Width </a:t>
            </a:r>
            <a:r>
              <a:rPr lang="en-US" dirty="0">
                <a:latin typeface="Segoe UI"/>
                <a:ea typeface="Times New Roman"/>
                <a:cs typeface="Times New Roman"/>
              </a:rPr>
              <a:t>to </a:t>
            </a:r>
            <a:r>
              <a:rPr lang="en-US" b="1" dirty="0">
                <a:solidFill>
                  <a:srgbClr val="000000"/>
                </a:solidFill>
                <a:latin typeface="Segoe UI"/>
                <a:ea typeface="Times New Roman"/>
                <a:cs typeface="Times New Roman"/>
              </a:rPr>
              <a:t>2.19”</a:t>
            </a:r>
            <a:r>
              <a:rPr lang="en-US" dirty="0">
                <a:solidFill>
                  <a:srgbClr val="000000"/>
                </a:solidFill>
                <a:latin typeface="Segoe UI"/>
                <a:ea typeface="Times New Roman"/>
                <a:cs typeface="Times New Roman"/>
              </a:rPr>
              <a:t>. </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Times New Roman"/>
                <a:cs typeface="Times New Roman"/>
              </a:rPr>
              <a:t>Also in the </a:t>
            </a:r>
            <a:r>
              <a:rPr lang="en-US" b="1" dirty="0">
                <a:latin typeface="Segoe UI"/>
                <a:ea typeface="Calibri"/>
                <a:cs typeface="Times New Roman"/>
              </a:rPr>
              <a:t>Format Shape</a:t>
            </a:r>
            <a:r>
              <a:rPr lang="en-US" dirty="0">
                <a:latin typeface="Segoe UI"/>
                <a:ea typeface="Times New Roman"/>
                <a:cs typeface="Times New Roman"/>
              </a:rPr>
              <a:t> dialog box, select </a:t>
            </a:r>
            <a:r>
              <a:rPr lang="en-US" b="1" dirty="0">
                <a:latin typeface="Segoe UI"/>
                <a:ea typeface="Times New Roman"/>
                <a:cs typeface="Times New Roman"/>
              </a:rPr>
              <a:t>Position</a:t>
            </a:r>
            <a:r>
              <a:rPr lang="en-US" dirty="0">
                <a:latin typeface="Segoe UI"/>
                <a:ea typeface="Times New Roman"/>
                <a:cs typeface="Times New Roman"/>
              </a:rPr>
              <a:t> in the left pane, and under </a:t>
            </a:r>
            <a:r>
              <a:rPr lang="en-US" b="1" dirty="0">
                <a:latin typeface="Segoe UI"/>
                <a:ea typeface="Times New Roman"/>
                <a:cs typeface="Times New Roman"/>
              </a:rPr>
              <a:t>Position on Slide</a:t>
            </a:r>
            <a:r>
              <a:rPr lang="en-US" dirty="0">
                <a:latin typeface="Segoe UI"/>
                <a:ea typeface="Times New Roman"/>
                <a:cs typeface="Times New Roman"/>
              </a:rPr>
              <a:t> in the right pane, set the </a:t>
            </a:r>
            <a:r>
              <a:rPr lang="en-US" b="1" dirty="0">
                <a:latin typeface="Segoe UI"/>
                <a:ea typeface="Times New Roman"/>
                <a:cs typeface="Times New Roman"/>
              </a:rPr>
              <a:t>Horizontal</a:t>
            </a:r>
            <a:r>
              <a:rPr lang="en-US" dirty="0">
                <a:latin typeface="Segoe UI"/>
                <a:ea typeface="Times New Roman"/>
                <a:cs typeface="Times New Roman"/>
              </a:rPr>
              <a:t> to </a:t>
            </a:r>
            <a:r>
              <a:rPr lang="en-US" b="1" dirty="0">
                <a:solidFill>
                  <a:srgbClr val="000000"/>
                </a:solidFill>
                <a:latin typeface="Segoe UI"/>
                <a:ea typeface="Times New Roman"/>
                <a:cs typeface="Times New Roman"/>
              </a:rPr>
              <a:t>0.02”</a:t>
            </a:r>
            <a:r>
              <a:rPr lang="en-US" dirty="0">
                <a:solidFill>
                  <a:srgbClr val="000000"/>
                </a:solidFill>
                <a:latin typeface="Segoe UI"/>
                <a:ea typeface="Times New Roman"/>
                <a:cs typeface="Times New Roman"/>
              </a:rPr>
              <a:t> </a:t>
            </a:r>
            <a:r>
              <a:rPr lang="en-US" dirty="0">
                <a:latin typeface="Segoe UI"/>
                <a:ea typeface="Times New Roman"/>
                <a:cs typeface="Times New Roman"/>
              </a:rPr>
              <a:t>and the </a:t>
            </a:r>
            <a:r>
              <a:rPr lang="en-US" b="1" dirty="0">
                <a:latin typeface="Segoe UI"/>
                <a:ea typeface="Times New Roman"/>
                <a:cs typeface="Times New Roman"/>
              </a:rPr>
              <a:t>Vertical</a:t>
            </a:r>
            <a:r>
              <a:rPr lang="en-US" dirty="0">
                <a:latin typeface="Segoe UI"/>
                <a:ea typeface="Times New Roman"/>
                <a:cs typeface="Times New Roman"/>
              </a:rPr>
              <a:t> to </a:t>
            </a:r>
            <a:r>
              <a:rPr lang="en-US" b="1" dirty="0">
                <a:solidFill>
                  <a:srgbClr val="000000"/>
                </a:solidFill>
                <a:latin typeface="Segoe UI"/>
                <a:ea typeface="Times New Roman"/>
                <a:cs typeface="Times New Roman"/>
              </a:rPr>
              <a:t>0”</a:t>
            </a:r>
            <a:r>
              <a:rPr lang="en-US" dirty="0">
                <a:solidFill>
                  <a:srgbClr val="000000"/>
                </a:solidFill>
                <a:latin typeface="Segoe UI"/>
                <a:ea typeface="Times New Roman"/>
                <a:cs typeface="Times New Roman"/>
              </a:rPr>
              <a:t>. </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Times New Roman"/>
                <a:cs typeface="Times New Roman"/>
              </a:rPr>
              <a:t>With the </a:t>
            </a:r>
            <a:r>
              <a:rPr lang="en-US" b="1" dirty="0">
                <a:latin typeface="Segoe UI"/>
                <a:ea typeface="Times New Roman"/>
                <a:cs typeface="Times New Roman"/>
              </a:rPr>
              <a:t>Format Shape</a:t>
            </a:r>
            <a:r>
              <a:rPr lang="en-US" dirty="0">
                <a:latin typeface="Segoe UI"/>
                <a:ea typeface="Times New Roman"/>
                <a:cs typeface="Times New Roman"/>
              </a:rPr>
              <a:t> dialog box still open, on the </a:t>
            </a:r>
            <a:r>
              <a:rPr lang="en-US" b="1" dirty="0">
                <a:latin typeface="Segoe UI"/>
                <a:ea typeface="Times New Roman"/>
                <a:cs typeface="Times New Roman"/>
              </a:rPr>
              <a:t>Home</a:t>
            </a:r>
            <a:r>
              <a:rPr lang="en-US" dirty="0">
                <a:latin typeface="Segoe UI"/>
                <a:ea typeface="Times New Roman"/>
                <a:cs typeface="Times New Roman"/>
              </a:rPr>
              <a:t> tab, in the </a:t>
            </a:r>
            <a:r>
              <a:rPr lang="en-US" b="1" dirty="0">
                <a:latin typeface="Segoe UI"/>
                <a:ea typeface="Times New Roman"/>
                <a:cs typeface="Times New Roman"/>
              </a:rPr>
              <a:t>Clipboard</a:t>
            </a:r>
            <a:r>
              <a:rPr lang="en-US" dirty="0">
                <a:latin typeface="Segoe UI"/>
                <a:ea typeface="Times New Roman"/>
                <a:cs typeface="Times New Roman"/>
              </a:rPr>
              <a:t> group, click </a:t>
            </a:r>
            <a:r>
              <a:rPr lang="en-US" b="1" dirty="0">
                <a:latin typeface="Segoe UI"/>
                <a:ea typeface="Times New Roman"/>
                <a:cs typeface="Times New Roman"/>
              </a:rPr>
              <a:t>Copy</a:t>
            </a:r>
            <a:r>
              <a:rPr lang="en-US" dirty="0">
                <a:latin typeface="Segoe UI"/>
                <a:ea typeface="Times New Roman"/>
                <a:cs typeface="Times New Roman"/>
              </a:rPr>
              <a:t>, then select </a:t>
            </a:r>
            <a:r>
              <a:rPr lang="en-US" b="1" dirty="0">
                <a:latin typeface="Segoe UI"/>
                <a:ea typeface="Times New Roman"/>
                <a:cs typeface="Times New Roman"/>
              </a:rPr>
              <a:t>Duplicate</a:t>
            </a:r>
            <a:r>
              <a:rPr lang="en-US" dirty="0">
                <a:latin typeface="Segoe UI"/>
                <a:ea typeface="Times New Roman"/>
                <a:cs typeface="Times New Roman"/>
              </a:rPr>
              <a:t>.</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Calibri"/>
                <a:cs typeface="Times New Roman"/>
              </a:rPr>
              <a:t>In the </a:t>
            </a:r>
            <a:r>
              <a:rPr lang="en-US" b="1" dirty="0">
                <a:latin typeface="Segoe UI"/>
                <a:ea typeface="Calibri"/>
                <a:cs typeface="Times New Roman"/>
              </a:rPr>
              <a:t>Format Shape</a:t>
            </a:r>
            <a:r>
              <a:rPr lang="en-US" dirty="0">
                <a:latin typeface="Segoe UI"/>
                <a:ea typeface="Calibri"/>
                <a:cs typeface="Times New Roman"/>
              </a:rPr>
              <a:t> </a:t>
            </a:r>
            <a:r>
              <a:rPr lang="en-US" dirty="0">
                <a:latin typeface="Segoe UI"/>
                <a:ea typeface="Times New Roman"/>
                <a:cs typeface="Times New Roman"/>
              </a:rPr>
              <a:t>dialog box, select </a:t>
            </a:r>
            <a:r>
              <a:rPr lang="en-US" b="1" dirty="0">
                <a:latin typeface="Segoe UI"/>
                <a:ea typeface="Times New Roman"/>
                <a:cs typeface="Times New Roman"/>
              </a:rPr>
              <a:t>Size</a:t>
            </a:r>
            <a:r>
              <a:rPr lang="en-US" dirty="0">
                <a:latin typeface="Segoe UI"/>
                <a:ea typeface="Times New Roman"/>
                <a:cs typeface="Times New Roman"/>
              </a:rPr>
              <a:t> in the left pane, and under </a:t>
            </a:r>
            <a:r>
              <a:rPr lang="en-US" b="1" dirty="0">
                <a:latin typeface="Segoe UI"/>
                <a:ea typeface="Times New Roman"/>
                <a:cs typeface="Times New Roman"/>
              </a:rPr>
              <a:t>Size and rotate</a:t>
            </a:r>
            <a:r>
              <a:rPr lang="en-US" dirty="0">
                <a:latin typeface="Segoe UI"/>
                <a:ea typeface="Times New Roman"/>
                <a:cs typeface="Times New Roman"/>
              </a:rPr>
              <a:t> in the right pane, set the </a:t>
            </a:r>
            <a:r>
              <a:rPr lang="en-US" b="1" dirty="0">
                <a:latin typeface="Segoe UI"/>
                <a:ea typeface="Times New Roman"/>
                <a:cs typeface="Times New Roman"/>
              </a:rPr>
              <a:t>Height </a:t>
            </a:r>
            <a:r>
              <a:rPr lang="en-US" dirty="0">
                <a:latin typeface="Segoe UI"/>
                <a:ea typeface="Times New Roman"/>
                <a:cs typeface="Times New Roman"/>
              </a:rPr>
              <a:t>to </a:t>
            </a:r>
            <a:r>
              <a:rPr lang="en-US" b="1" dirty="0">
                <a:solidFill>
                  <a:srgbClr val="000000"/>
                </a:solidFill>
                <a:latin typeface="Segoe UI"/>
                <a:ea typeface="Times New Roman"/>
                <a:cs typeface="Times New Roman"/>
              </a:rPr>
              <a:t>1.94”</a:t>
            </a:r>
            <a:r>
              <a:rPr lang="en-US" dirty="0">
                <a:solidFill>
                  <a:srgbClr val="000000"/>
                </a:solidFill>
                <a:latin typeface="Segoe UI"/>
                <a:ea typeface="Times New Roman"/>
                <a:cs typeface="Times New Roman"/>
              </a:rPr>
              <a:t> </a:t>
            </a:r>
            <a:r>
              <a:rPr lang="en-US" dirty="0">
                <a:latin typeface="Segoe UI"/>
                <a:ea typeface="Times New Roman"/>
                <a:cs typeface="Times New Roman"/>
              </a:rPr>
              <a:t>and the </a:t>
            </a:r>
            <a:r>
              <a:rPr lang="en-US" b="1" dirty="0">
                <a:latin typeface="Segoe UI"/>
                <a:ea typeface="Times New Roman"/>
                <a:cs typeface="Times New Roman"/>
              </a:rPr>
              <a:t>Width </a:t>
            </a:r>
            <a:r>
              <a:rPr lang="en-US" dirty="0">
                <a:latin typeface="Segoe UI"/>
                <a:ea typeface="Times New Roman"/>
                <a:cs typeface="Times New Roman"/>
              </a:rPr>
              <a:t>to </a:t>
            </a:r>
            <a:r>
              <a:rPr lang="en-US" b="1" dirty="0">
                <a:solidFill>
                  <a:srgbClr val="000000"/>
                </a:solidFill>
                <a:latin typeface="Segoe UI"/>
                <a:ea typeface="Times New Roman"/>
                <a:cs typeface="Times New Roman"/>
              </a:rPr>
              <a:t>1.94”</a:t>
            </a:r>
            <a:r>
              <a:rPr lang="en-US" dirty="0">
                <a:solidFill>
                  <a:srgbClr val="000000"/>
                </a:solidFill>
                <a:latin typeface="Segoe UI"/>
                <a:ea typeface="Times New Roman"/>
                <a:cs typeface="Times New Roman"/>
              </a:rPr>
              <a:t>. </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Times New Roman"/>
                <a:cs typeface="Times New Roman"/>
              </a:rPr>
              <a:t>Also in the </a:t>
            </a:r>
            <a:r>
              <a:rPr lang="en-US" b="1" dirty="0">
                <a:latin typeface="Segoe UI"/>
                <a:ea typeface="Calibri"/>
                <a:cs typeface="Times New Roman"/>
              </a:rPr>
              <a:t>Format Shape</a:t>
            </a:r>
            <a:r>
              <a:rPr lang="en-US" dirty="0">
                <a:latin typeface="Segoe UI"/>
                <a:ea typeface="Times New Roman"/>
                <a:cs typeface="Times New Roman"/>
              </a:rPr>
              <a:t> dialog box, select </a:t>
            </a:r>
            <a:r>
              <a:rPr lang="en-US" b="1" dirty="0">
                <a:latin typeface="Segoe UI"/>
                <a:ea typeface="Times New Roman"/>
                <a:cs typeface="Times New Roman"/>
              </a:rPr>
              <a:t>Position</a:t>
            </a:r>
            <a:r>
              <a:rPr lang="en-US" dirty="0">
                <a:latin typeface="Segoe UI"/>
                <a:ea typeface="Times New Roman"/>
                <a:cs typeface="Times New Roman"/>
              </a:rPr>
              <a:t> in the left pane, and under </a:t>
            </a:r>
            <a:r>
              <a:rPr lang="en-US" b="1" dirty="0">
                <a:latin typeface="Segoe UI"/>
                <a:ea typeface="Times New Roman"/>
                <a:cs typeface="Times New Roman"/>
              </a:rPr>
              <a:t>Position on Slide</a:t>
            </a:r>
            <a:r>
              <a:rPr lang="en-US" dirty="0">
                <a:latin typeface="Segoe UI"/>
                <a:ea typeface="Times New Roman"/>
                <a:cs typeface="Times New Roman"/>
              </a:rPr>
              <a:t> in the right pane, set the </a:t>
            </a:r>
            <a:r>
              <a:rPr lang="en-US" b="1" dirty="0">
                <a:latin typeface="Segoe UI"/>
                <a:ea typeface="Times New Roman"/>
                <a:cs typeface="Times New Roman"/>
              </a:rPr>
              <a:t>Horizontal</a:t>
            </a:r>
            <a:r>
              <a:rPr lang="en-US" dirty="0">
                <a:latin typeface="Segoe UI"/>
                <a:ea typeface="Times New Roman"/>
                <a:cs typeface="Times New Roman"/>
              </a:rPr>
              <a:t> to </a:t>
            </a:r>
            <a:r>
              <a:rPr lang="en-US" b="1" dirty="0">
                <a:solidFill>
                  <a:srgbClr val="000000"/>
                </a:solidFill>
                <a:latin typeface="Segoe UI"/>
                <a:ea typeface="Times New Roman"/>
                <a:cs typeface="Times New Roman"/>
              </a:rPr>
              <a:t>0”</a:t>
            </a:r>
            <a:r>
              <a:rPr lang="en-US" dirty="0">
                <a:solidFill>
                  <a:srgbClr val="000000"/>
                </a:solidFill>
                <a:latin typeface="Segoe UI"/>
                <a:ea typeface="Times New Roman"/>
                <a:cs typeface="Times New Roman"/>
              </a:rPr>
              <a:t> </a:t>
            </a:r>
            <a:r>
              <a:rPr lang="en-US" dirty="0">
                <a:latin typeface="Segoe UI"/>
                <a:ea typeface="Times New Roman"/>
                <a:cs typeface="Times New Roman"/>
              </a:rPr>
              <a:t>and the </a:t>
            </a:r>
            <a:r>
              <a:rPr lang="en-US" b="1" dirty="0">
                <a:latin typeface="Segoe UI"/>
                <a:ea typeface="Times New Roman"/>
                <a:cs typeface="Times New Roman"/>
              </a:rPr>
              <a:t>Vertical</a:t>
            </a:r>
            <a:r>
              <a:rPr lang="en-US" dirty="0">
                <a:latin typeface="Segoe UI"/>
                <a:ea typeface="Times New Roman"/>
                <a:cs typeface="Times New Roman"/>
              </a:rPr>
              <a:t> to </a:t>
            </a:r>
            <a:r>
              <a:rPr lang="en-US" b="1" dirty="0">
                <a:solidFill>
                  <a:srgbClr val="000000"/>
                </a:solidFill>
                <a:latin typeface="Segoe UI"/>
                <a:ea typeface="Times New Roman"/>
                <a:cs typeface="Times New Roman"/>
              </a:rPr>
              <a:t>0”</a:t>
            </a:r>
            <a:r>
              <a:rPr lang="en-US" dirty="0">
                <a:solidFill>
                  <a:srgbClr val="000000"/>
                </a:solidFill>
                <a:latin typeface="Segoe UI"/>
                <a:ea typeface="Times New Roman"/>
                <a:cs typeface="Times New Roman"/>
              </a:rPr>
              <a:t>. </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Calibri"/>
                <a:cs typeface="Times New Roman"/>
              </a:rPr>
              <a:t>Close the </a:t>
            </a:r>
            <a:r>
              <a:rPr lang="en-US" b="1" dirty="0">
                <a:latin typeface="Segoe UI"/>
                <a:ea typeface="Calibri"/>
                <a:cs typeface="Times New Roman"/>
              </a:rPr>
              <a:t>Format Shape</a:t>
            </a:r>
            <a:r>
              <a:rPr lang="en-US" dirty="0">
                <a:latin typeface="Segoe UI"/>
                <a:ea typeface="Calibri"/>
                <a:cs typeface="Times New Roman"/>
              </a:rPr>
              <a:t> dialog box.</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Calibri"/>
                <a:cs typeface="Times New Roman"/>
              </a:rPr>
              <a:t>On the </a:t>
            </a:r>
            <a:r>
              <a:rPr lang="en-US" b="1" dirty="0">
                <a:latin typeface="Segoe UI"/>
                <a:ea typeface="Calibri"/>
                <a:cs typeface="Times New Roman"/>
              </a:rPr>
              <a:t>Insert</a:t>
            </a:r>
            <a:r>
              <a:rPr lang="en-US" dirty="0">
                <a:latin typeface="Segoe UI"/>
                <a:ea typeface="Calibri"/>
                <a:cs typeface="Times New Roman"/>
              </a:rPr>
              <a:t> tab, in the </a:t>
            </a:r>
            <a:r>
              <a:rPr lang="en-US" b="1" dirty="0">
                <a:latin typeface="Segoe UI"/>
                <a:ea typeface="Calibri"/>
                <a:cs typeface="Times New Roman"/>
              </a:rPr>
              <a:t>Images</a:t>
            </a:r>
            <a:r>
              <a:rPr lang="en-US" dirty="0">
                <a:latin typeface="Segoe UI"/>
                <a:ea typeface="Calibri"/>
                <a:cs typeface="Times New Roman"/>
              </a:rPr>
              <a:t> group, click </a:t>
            </a:r>
            <a:r>
              <a:rPr lang="en-US" b="1" dirty="0">
                <a:latin typeface="Segoe UI"/>
                <a:ea typeface="Calibri"/>
                <a:cs typeface="Times New Roman"/>
              </a:rPr>
              <a:t>Picture</a:t>
            </a:r>
            <a:r>
              <a:rPr lang="en-US" dirty="0">
                <a:latin typeface="Segoe UI"/>
                <a:ea typeface="Calibri"/>
                <a:cs typeface="Times New Roman"/>
              </a:rPr>
              <a:t>.</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Calibri"/>
                <a:cs typeface="Times New Roman"/>
              </a:rPr>
              <a:t>In the left pane of the </a:t>
            </a:r>
            <a:r>
              <a:rPr lang="en-US" b="1" dirty="0">
                <a:latin typeface="Segoe UI"/>
                <a:ea typeface="Calibri"/>
                <a:cs typeface="Times New Roman"/>
              </a:rPr>
              <a:t>Insert Picture</a:t>
            </a:r>
            <a:r>
              <a:rPr lang="en-US" dirty="0">
                <a:latin typeface="Segoe UI"/>
                <a:ea typeface="Calibri"/>
                <a:cs typeface="Times New Roman"/>
              </a:rPr>
              <a:t> dialog box, click the drive or library that contains the picture “Cubes.png”.   In the right pane of the dialog box, click the picture that you want and then click </a:t>
            </a:r>
            <a:r>
              <a:rPr lang="en-US" b="1" dirty="0">
                <a:latin typeface="Segoe UI"/>
                <a:ea typeface="Calibri"/>
                <a:cs typeface="Times New Roman"/>
              </a:rPr>
              <a:t>Insert</a:t>
            </a:r>
            <a:r>
              <a:rPr lang="en-US" dirty="0">
                <a:latin typeface="Segoe UI"/>
                <a:ea typeface="Calibri"/>
                <a:cs typeface="Times New Roman"/>
              </a:rPr>
              <a:t>.</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Calibri"/>
                <a:cs typeface="Times New Roman"/>
              </a:rPr>
              <a:t>Under </a:t>
            </a:r>
            <a:r>
              <a:rPr lang="en-US" b="1" dirty="0">
                <a:latin typeface="Segoe UI"/>
                <a:ea typeface="Calibri"/>
                <a:cs typeface="Times New Roman"/>
              </a:rPr>
              <a:t>Picture Tools</a:t>
            </a:r>
            <a:r>
              <a:rPr lang="en-US" dirty="0">
                <a:latin typeface="Segoe UI"/>
                <a:ea typeface="Calibri"/>
                <a:cs typeface="Times New Roman"/>
              </a:rPr>
              <a:t>, on the </a:t>
            </a:r>
            <a:r>
              <a:rPr lang="en-US" b="1" dirty="0">
                <a:latin typeface="Segoe UI"/>
                <a:ea typeface="Calibri"/>
                <a:cs typeface="Times New Roman"/>
              </a:rPr>
              <a:t>Format</a:t>
            </a:r>
            <a:r>
              <a:rPr lang="en-US" dirty="0">
                <a:latin typeface="Segoe UI"/>
                <a:ea typeface="Calibri"/>
                <a:cs typeface="Times New Roman"/>
              </a:rPr>
              <a:t> tab, in the </a:t>
            </a:r>
            <a:r>
              <a:rPr lang="en-US" b="1" dirty="0">
                <a:latin typeface="Segoe UI"/>
                <a:ea typeface="Calibri"/>
                <a:cs typeface="Times New Roman"/>
              </a:rPr>
              <a:t>Size</a:t>
            </a:r>
            <a:r>
              <a:rPr lang="en-US" dirty="0">
                <a:latin typeface="Segoe UI"/>
                <a:ea typeface="Calibri"/>
                <a:cs typeface="Times New Roman"/>
              </a:rPr>
              <a:t> group, click the arrow at the bottom corner to launch the </a:t>
            </a:r>
            <a:r>
              <a:rPr lang="en-US" b="1" dirty="0">
                <a:latin typeface="Segoe UI"/>
                <a:ea typeface="Calibri"/>
                <a:cs typeface="Times New Roman"/>
              </a:rPr>
              <a:t>Format Picture</a:t>
            </a:r>
            <a:r>
              <a:rPr lang="en-US" dirty="0">
                <a:latin typeface="Segoe UI"/>
                <a:ea typeface="Calibri"/>
                <a:cs typeface="Times New Roman"/>
              </a:rPr>
              <a:t> dialog box.</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Calibri"/>
                <a:cs typeface="Times New Roman"/>
              </a:rPr>
              <a:t>Select the picture. On the </a:t>
            </a:r>
            <a:r>
              <a:rPr lang="en-US" b="1" dirty="0">
                <a:latin typeface="Segoe UI"/>
                <a:ea typeface="Calibri"/>
                <a:cs typeface="Times New Roman"/>
              </a:rPr>
              <a:t>Home</a:t>
            </a:r>
            <a:r>
              <a:rPr lang="en-US" dirty="0">
                <a:latin typeface="Segoe UI"/>
                <a:ea typeface="Calibri"/>
                <a:cs typeface="Times New Roman"/>
              </a:rPr>
              <a:t> tab, in the </a:t>
            </a:r>
            <a:r>
              <a:rPr lang="en-US" b="1" dirty="0">
                <a:latin typeface="Segoe UI"/>
                <a:ea typeface="Calibri"/>
                <a:cs typeface="Times New Roman"/>
              </a:rPr>
              <a:t>Drawing</a:t>
            </a:r>
            <a:r>
              <a:rPr lang="en-US" dirty="0">
                <a:latin typeface="Segoe UI"/>
                <a:ea typeface="Calibri"/>
                <a:cs typeface="Times New Roman"/>
              </a:rPr>
              <a:t> group, click </a:t>
            </a:r>
            <a:r>
              <a:rPr lang="en-US" b="1" dirty="0">
                <a:latin typeface="Segoe UI"/>
                <a:ea typeface="Calibri"/>
                <a:cs typeface="Times New Roman"/>
              </a:rPr>
              <a:t>Arrange</a:t>
            </a:r>
            <a:r>
              <a:rPr lang="en-US" dirty="0">
                <a:latin typeface="Segoe UI"/>
                <a:ea typeface="Calibri"/>
                <a:cs typeface="Times New Roman"/>
              </a:rPr>
              <a:t>, point to </a:t>
            </a:r>
            <a:r>
              <a:rPr lang="en-US" b="1" dirty="0">
                <a:latin typeface="Segoe UI"/>
                <a:ea typeface="Calibri"/>
                <a:cs typeface="Times New Roman"/>
              </a:rPr>
              <a:t>Align</a:t>
            </a:r>
            <a:r>
              <a:rPr lang="en-US" dirty="0">
                <a:latin typeface="Segoe UI"/>
                <a:ea typeface="Calibri"/>
                <a:cs typeface="Times New Roman"/>
              </a:rPr>
              <a:t>, and then do the following: </a:t>
            </a:r>
            <a:endParaRPr lang="en-US" dirty="0">
              <a:ea typeface="Calibri"/>
              <a:cs typeface="Times New Roman"/>
            </a:endParaRPr>
          </a:p>
          <a:p>
            <a:pPr marL="342900" indent="-342900">
              <a:lnSpc>
                <a:spcPct val="115000"/>
              </a:lnSpc>
              <a:spcBef>
                <a:spcPts val="600"/>
              </a:spcBef>
              <a:spcAft>
                <a:spcPts val="0"/>
              </a:spcAft>
              <a:buFont typeface="Symbol"/>
              <a:buChar char=""/>
              <a:defRPr/>
            </a:pPr>
            <a:r>
              <a:rPr lang="en-US" dirty="0">
                <a:latin typeface="Segoe UI"/>
                <a:ea typeface="Calibri"/>
                <a:cs typeface="Times New Roman"/>
              </a:rPr>
              <a:t>Click </a:t>
            </a:r>
            <a:r>
              <a:rPr lang="en-US" b="1" dirty="0">
                <a:latin typeface="Segoe UI"/>
                <a:ea typeface="Calibri"/>
                <a:cs typeface="Times New Roman"/>
              </a:rPr>
              <a:t>Align Top</a:t>
            </a:r>
            <a:r>
              <a:rPr lang="en-US" dirty="0">
                <a:latin typeface="Segoe UI"/>
                <a:ea typeface="Calibri"/>
                <a:cs typeface="Times New Roman"/>
              </a:rPr>
              <a:t>.</a:t>
            </a:r>
            <a:endParaRPr lang="en-US" dirty="0">
              <a:ea typeface="Calibri"/>
              <a:cs typeface="Times New Roman"/>
            </a:endParaRPr>
          </a:p>
          <a:p>
            <a:pPr marL="342900" indent="-342900">
              <a:lnSpc>
                <a:spcPct val="115000"/>
              </a:lnSpc>
              <a:spcBef>
                <a:spcPts val="600"/>
              </a:spcBef>
              <a:spcAft>
                <a:spcPts val="0"/>
              </a:spcAft>
              <a:buFont typeface="Symbol"/>
              <a:buChar char=""/>
              <a:defRPr/>
            </a:pPr>
            <a:r>
              <a:rPr lang="en-US" dirty="0">
                <a:latin typeface="Segoe UI"/>
                <a:ea typeface="Calibri"/>
                <a:cs typeface="Times New Roman"/>
              </a:rPr>
              <a:t>Click </a:t>
            </a:r>
            <a:r>
              <a:rPr lang="en-US" b="1" dirty="0">
                <a:latin typeface="Segoe UI"/>
                <a:ea typeface="Calibri"/>
                <a:cs typeface="Times New Roman"/>
              </a:rPr>
              <a:t>Align Center.</a:t>
            </a:r>
            <a:r>
              <a:rPr lang="en-US" dirty="0">
                <a:latin typeface="Segoe UI"/>
                <a:ea typeface="Calibri"/>
                <a:cs typeface="Times New Roman"/>
              </a:rPr>
              <a:t> </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Times New Roman"/>
                <a:cs typeface="Times New Roman"/>
              </a:rPr>
              <a:t>In the </a:t>
            </a:r>
            <a:r>
              <a:rPr lang="en-US" b="1" dirty="0">
                <a:latin typeface="Segoe UI"/>
                <a:ea typeface="Calibri"/>
                <a:cs typeface="Times New Roman"/>
              </a:rPr>
              <a:t>Format Picture</a:t>
            </a:r>
            <a:r>
              <a:rPr lang="en-US" dirty="0">
                <a:latin typeface="Segoe UI"/>
                <a:ea typeface="Times New Roman"/>
                <a:cs typeface="Times New Roman"/>
              </a:rPr>
              <a:t> dialog box, select </a:t>
            </a:r>
            <a:r>
              <a:rPr lang="en-US" b="1" dirty="0">
                <a:latin typeface="Segoe UI"/>
                <a:ea typeface="Times New Roman"/>
                <a:cs typeface="Times New Roman"/>
              </a:rPr>
              <a:t>Shadow</a:t>
            </a:r>
            <a:r>
              <a:rPr lang="en-US" dirty="0">
                <a:latin typeface="Segoe UI"/>
                <a:ea typeface="Times New Roman"/>
                <a:cs typeface="Times New Roman"/>
              </a:rPr>
              <a:t> in the left pane, and under </a:t>
            </a:r>
            <a:r>
              <a:rPr lang="en-US" b="1" dirty="0">
                <a:latin typeface="Segoe UI"/>
                <a:ea typeface="Times New Roman"/>
                <a:cs typeface="Times New Roman"/>
              </a:rPr>
              <a:t>Shadow</a:t>
            </a:r>
            <a:r>
              <a:rPr lang="en-US" dirty="0">
                <a:latin typeface="Segoe UI"/>
                <a:ea typeface="Times New Roman"/>
                <a:cs typeface="Times New Roman"/>
              </a:rPr>
              <a:t> in the right pane, click the arrow to the right of </a:t>
            </a:r>
            <a:r>
              <a:rPr lang="en-US" b="1" dirty="0">
                <a:latin typeface="Segoe UI"/>
                <a:ea typeface="Times New Roman"/>
                <a:cs typeface="Times New Roman"/>
              </a:rPr>
              <a:t>Presets</a:t>
            </a:r>
            <a:r>
              <a:rPr lang="en-US" dirty="0">
                <a:latin typeface="Segoe UI"/>
                <a:ea typeface="Times New Roman"/>
                <a:cs typeface="Times New Roman"/>
              </a:rPr>
              <a:t>, and under </a:t>
            </a:r>
            <a:r>
              <a:rPr lang="en-US" b="1" dirty="0">
                <a:latin typeface="Segoe UI"/>
                <a:ea typeface="Times New Roman"/>
                <a:cs typeface="Times New Roman"/>
              </a:rPr>
              <a:t>Perspective</a:t>
            </a:r>
            <a:r>
              <a:rPr lang="en-US" dirty="0">
                <a:latin typeface="Segoe UI"/>
                <a:ea typeface="Times New Roman"/>
                <a:cs typeface="Times New Roman"/>
              </a:rPr>
              <a:t>, select </a:t>
            </a:r>
            <a:r>
              <a:rPr lang="en-US" b="1" dirty="0">
                <a:latin typeface="Segoe UI"/>
                <a:ea typeface="Times New Roman"/>
                <a:cs typeface="Times New Roman"/>
              </a:rPr>
              <a:t>Perspective Diagonal Upper Right</a:t>
            </a:r>
            <a:r>
              <a:rPr lang="en-US" dirty="0">
                <a:latin typeface="Segoe UI"/>
                <a:ea typeface="Times New Roman"/>
                <a:cs typeface="Times New Roman"/>
              </a:rPr>
              <a:t>, and then do the following:</a:t>
            </a:r>
            <a:endParaRPr lang="en-US" dirty="0">
              <a:ea typeface="Calibri"/>
              <a:cs typeface="Times New Roman"/>
            </a:endParaRPr>
          </a:p>
          <a:p>
            <a:pPr marL="742950" lvl="1" indent="-285750">
              <a:spcBef>
                <a:spcPts val="600"/>
              </a:spcBef>
              <a:spcAft>
                <a:spcPts val="0"/>
              </a:spcAft>
              <a:buFont typeface="Arial"/>
              <a:buChar char="•"/>
              <a:tabLst>
                <a:tab pos="1143000" algn="l"/>
              </a:tabLst>
              <a:defRPr/>
            </a:pPr>
            <a:r>
              <a:rPr lang="en-US" dirty="0">
                <a:latin typeface="Segoe UI"/>
                <a:ea typeface="Calibri"/>
                <a:cs typeface="Times New Roman"/>
              </a:rPr>
              <a:t>In the </a:t>
            </a:r>
            <a:r>
              <a:rPr lang="en-US" b="1" dirty="0">
                <a:latin typeface="Segoe UI"/>
                <a:ea typeface="Calibri"/>
                <a:cs typeface="Times New Roman"/>
              </a:rPr>
              <a:t>Transparency</a:t>
            </a:r>
            <a:r>
              <a:rPr lang="en-US" dirty="0">
                <a:latin typeface="Segoe UI"/>
                <a:ea typeface="Calibri"/>
                <a:cs typeface="Times New Roman"/>
              </a:rPr>
              <a:t> box, enter </a:t>
            </a:r>
            <a:r>
              <a:rPr lang="en-US" b="1" dirty="0">
                <a:latin typeface="Segoe UI"/>
                <a:ea typeface="Calibri"/>
                <a:cs typeface="Times New Roman"/>
              </a:rPr>
              <a:t>80%</a:t>
            </a:r>
            <a:r>
              <a:rPr lang="en-US" dirty="0">
                <a:latin typeface="Segoe UI"/>
                <a:ea typeface="Calibri"/>
                <a:cs typeface="Times New Roman"/>
              </a:rPr>
              <a:t>.</a:t>
            </a:r>
            <a:endParaRPr lang="en-US" dirty="0">
              <a:ea typeface="Calibri"/>
              <a:cs typeface="Times New Roman"/>
            </a:endParaRPr>
          </a:p>
          <a:p>
            <a:pPr marL="742950" lvl="1" indent="-285750">
              <a:spcBef>
                <a:spcPts val="600"/>
              </a:spcBef>
              <a:spcAft>
                <a:spcPts val="0"/>
              </a:spcAft>
              <a:buFont typeface="Arial"/>
              <a:buChar char="•"/>
              <a:tabLst>
                <a:tab pos="1143000" algn="l"/>
              </a:tabLst>
              <a:defRPr/>
            </a:pPr>
            <a:r>
              <a:rPr lang="en-US" dirty="0">
                <a:latin typeface="Segoe UI"/>
                <a:ea typeface="Calibri"/>
                <a:cs typeface="Times New Roman"/>
              </a:rPr>
              <a:t>In the </a:t>
            </a:r>
            <a:r>
              <a:rPr lang="en-US" b="1" dirty="0">
                <a:latin typeface="Segoe UI"/>
                <a:ea typeface="Calibri"/>
                <a:cs typeface="Times New Roman"/>
              </a:rPr>
              <a:t>Size</a:t>
            </a:r>
            <a:r>
              <a:rPr lang="en-US" dirty="0">
                <a:latin typeface="Segoe UI"/>
                <a:ea typeface="Calibri"/>
                <a:cs typeface="Times New Roman"/>
              </a:rPr>
              <a:t> box, enter </a:t>
            </a:r>
            <a:r>
              <a:rPr lang="en-US" b="1" dirty="0">
                <a:latin typeface="Segoe UI"/>
                <a:ea typeface="Calibri"/>
                <a:cs typeface="Times New Roman"/>
              </a:rPr>
              <a:t>95%</a:t>
            </a:r>
            <a:r>
              <a:rPr lang="en-US" dirty="0">
                <a:latin typeface="Segoe UI"/>
                <a:ea typeface="Calibri"/>
                <a:cs typeface="Times New Roman"/>
              </a:rPr>
              <a:t>.</a:t>
            </a:r>
            <a:endParaRPr lang="en-US" dirty="0">
              <a:ea typeface="Calibri"/>
              <a:cs typeface="Times New Roman"/>
            </a:endParaRPr>
          </a:p>
          <a:p>
            <a:pPr marL="742950" lvl="1" indent="-285750">
              <a:spcBef>
                <a:spcPts val="600"/>
              </a:spcBef>
              <a:spcAft>
                <a:spcPts val="0"/>
              </a:spcAft>
              <a:buFont typeface="Arial"/>
              <a:buChar char="•"/>
              <a:tabLst>
                <a:tab pos="1143000" algn="l"/>
              </a:tabLst>
              <a:defRPr/>
            </a:pPr>
            <a:r>
              <a:rPr lang="en-US" dirty="0">
                <a:latin typeface="Segoe UI"/>
                <a:ea typeface="Calibri"/>
                <a:cs typeface="Times New Roman"/>
              </a:rPr>
              <a:t>In the </a:t>
            </a:r>
            <a:r>
              <a:rPr lang="en-US" b="1" dirty="0">
                <a:latin typeface="Segoe UI"/>
                <a:ea typeface="Calibri"/>
                <a:cs typeface="Times New Roman"/>
              </a:rPr>
              <a:t>Blur</a:t>
            </a:r>
            <a:r>
              <a:rPr lang="en-US" dirty="0">
                <a:latin typeface="Segoe UI"/>
                <a:ea typeface="Calibri"/>
                <a:cs typeface="Times New Roman"/>
              </a:rPr>
              <a:t> box, enter </a:t>
            </a:r>
            <a:r>
              <a:rPr lang="en-US" b="1" dirty="0">
                <a:latin typeface="Segoe UI"/>
                <a:ea typeface="Calibri"/>
                <a:cs typeface="Times New Roman"/>
              </a:rPr>
              <a:t>6 pt</a:t>
            </a:r>
            <a:r>
              <a:rPr lang="en-US" dirty="0">
                <a:latin typeface="Segoe UI"/>
                <a:ea typeface="Calibri"/>
                <a:cs typeface="Times New Roman"/>
              </a:rPr>
              <a:t>.</a:t>
            </a:r>
            <a:endParaRPr lang="en-US" dirty="0">
              <a:ea typeface="Calibri"/>
              <a:cs typeface="Times New Roman"/>
            </a:endParaRPr>
          </a:p>
          <a:p>
            <a:pPr marL="742950" lvl="1" indent="-285750">
              <a:spcBef>
                <a:spcPts val="600"/>
              </a:spcBef>
              <a:spcAft>
                <a:spcPts val="0"/>
              </a:spcAft>
              <a:buFont typeface="Arial"/>
              <a:buChar char="•"/>
              <a:tabLst>
                <a:tab pos="1143000" algn="l"/>
              </a:tabLst>
              <a:defRPr/>
            </a:pPr>
            <a:r>
              <a:rPr lang="en-US" dirty="0">
                <a:latin typeface="Segoe UI"/>
                <a:ea typeface="Calibri"/>
                <a:cs typeface="Times New Roman"/>
              </a:rPr>
              <a:t>In the </a:t>
            </a:r>
            <a:r>
              <a:rPr lang="en-US" b="1" dirty="0">
                <a:latin typeface="Segoe UI"/>
                <a:ea typeface="Calibri"/>
                <a:cs typeface="Times New Roman"/>
              </a:rPr>
              <a:t>Angle</a:t>
            </a:r>
            <a:r>
              <a:rPr lang="en-US" dirty="0">
                <a:latin typeface="Segoe UI"/>
                <a:ea typeface="Calibri"/>
                <a:cs typeface="Times New Roman"/>
              </a:rPr>
              <a:t> box, enter </a:t>
            </a:r>
            <a:r>
              <a:rPr lang="en-US" b="1" dirty="0">
                <a:latin typeface="Segoe UI"/>
                <a:ea typeface="Calibri"/>
                <a:cs typeface="Times New Roman"/>
              </a:rPr>
              <a:t>359 degrees</a:t>
            </a:r>
            <a:r>
              <a:rPr lang="en-US" dirty="0">
                <a:latin typeface="Segoe UI"/>
                <a:ea typeface="Calibri"/>
                <a:cs typeface="Times New Roman"/>
              </a:rPr>
              <a:t>.</a:t>
            </a:r>
            <a:endParaRPr lang="en-US" dirty="0">
              <a:ea typeface="Calibri"/>
              <a:cs typeface="Times New Roman"/>
            </a:endParaRPr>
          </a:p>
          <a:p>
            <a:pPr marL="742950" lvl="1" indent="-285750">
              <a:spcBef>
                <a:spcPts val="600"/>
              </a:spcBef>
              <a:spcAft>
                <a:spcPts val="0"/>
              </a:spcAft>
              <a:buFont typeface="Arial"/>
              <a:buChar char="•"/>
              <a:tabLst>
                <a:tab pos="1143000" algn="l"/>
              </a:tabLst>
              <a:defRPr/>
            </a:pPr>
            <a:r>
              <a:rPr lang="en-US" dirty="0">
                <a:latin typeface="Segoe UI"/>
                <a:ea typeface="Calibri"/>
                <a:cs typeface="Times New Roman"/>
              </a:rPr>
              <a:t>In the </a:t>
            </a:r>
            <a:r>
              <a:rPr lang="en-US" b="1" dirty="0">
                <a:latin typeface="Segoe UI"/>
                <a:ea typeface="Calibri"/>
                <a:cs typeface="Times New Roman"/>
              </a:rPr>
              <a:t>Distance</a:t>
            </a:r>
            <a:r>
              <a:rPr lang="en-US" dirty="0">
                <a:latin typeface="Segoe UI"/>
                <a:ea typeface="Calibri"/>
                <a:cs typeface="Times New Roman"/>
              </a:rPr>
              <a:t> box, enter </a:t>
            </a:r>
            <a:r>
              <a:rPr lang="en-US" b="1" dirty="0">
                <a:latin typeface="Segoe UI"/>
                <a:ea typeface="Calibri"/>
                <a:cs typeface="Times New Roman"/>
              </a:rPr>
              <a:t>0 pt</a:t>
            </a:r>
            <a:r>
              <a:rPr lang="en-US" dirty="0">
                <a:latin typeface="Segoe UI"/>
                <a:ea typeface="Calibri"/>
                <a:cs typeface="Times New Roman"/>
              </a:rPr>
              <a:t>.</a:t>
            </a:r>
            <a:endParaRPr lang="en-US" dirty="0">
              <a:ea typeface="Calibri"/>
              <a:cs typeface="Times New Roman"/>
            </a:endParaRPr>
          </a:p>
          <a:p>
            <a:pPr marL="742950">
              <a:lnSpc>
                <a:spcPct val="115000"/>
              </a:lnSpc>
              <a:spcBef>
                <a:spcPts val="600"/>
              </a:spcBef>
              <a:spcAft>
                <a:spcPts val="0"/>
              </a:spcAft>
              <a:defRPr/>
            </a:pPr>
            <a:r>
              <a:rPr lang="en-US" dirty="0">
                <a:latin typeface="Segoe UI"/>
                <a:ea typeface="Times New Roman"/>
                <a:cs typeface="Times New Roman"/>
              </a:rPr>
              <a:t> </a:t>
            </a:r>
            <a:endParaRPr lang="en-US" dirty="0">
              <a:ea typeface="Calibri"/>
              <a:cs typeface="Times New Roman"/>
            </a:endParaRPr>
          </a:p>
          <a:p>
            <a:pPr>
              <a:spcBef>
                <a:spcPts val="600"/>
              </a:spcBef>
              <a:spcAft>
                <a:spcPts val="0"/>
              </a:spcAft>
              <a:defRPr/>
            </a:pPr>
            <a:r>
              <a:rPr lang="en-US" dirty="0">
                <a:latin typeface="Segoe UI"/>
                <a:ea typeface="Calibri"/>
                <a:cs typeface="Times New Roman"/>
              </a:rPr>
              <a:t>To reproduce the video effects on this slide, do the following:</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Calibri"/>
                <a:cs typeface="Times New Roman"/>
              </a:rPr>
              <a:t>On the </a:t>
            </a:r>
            <a:r>
              <a:rPr lang="en-US" b="1" dirty="0">
                <a:latin typeface="Segoe UI"/>
                <a:ea typeface="Calibri"/>
                <a:cs typeface="Times New Roman"/>
              </a:rPr>
              <a:t>Insert</a:t>
            </a:r>
            <a:r>
              <a:rPr lang="en-US" dirty="0">
                <a:latin typeface="Segoe UI"/>
                <a:ea typeface="Calibri"/>
                <a:cs typeface="Times New Roman"/>
              </a:rPr>
              <a:t> tab, in the </a:t>
            </a:r>
            <a:r>
              <a:rPr lang="en-US" b="1" dirty="0">
                <a:latin typeface="Segoe UI"/>
                <a:ea typeface="Calibri"/>
                <a:cs typeface="Times New Roman"/>
              </a:rPr>
              <a:t>Media</a:t>
            </a:r>
            <a:r>
              <a:rPr lang="en-US" dirty="0">
                <a:latin typeface="Segoe UI"/>
                <a:ea typeface="Calibri"/>
                <a:cs typeface="Times New Roman"/>
              </a:rPr>
              <a:t> group, click </a:t>
            </a:r>
            <a:r>
              <a:rPr lang="en-US" b="1" dirty="0">
                <a:latin typeface="Segoe UI"/>
                <a:ea typeface="Calibri"/>
                <a:cs typeface="Times New Roman"/>
              </a:rPr>
              <a:t>Video</a:t>
            </a:r>
            <a:r>
              <a:rPr lang="en-US" dirty="0">
                <a:latin typeface="Segoe UI"/>
                <a:ea typeface="Calibri"/>
                <a:cs typeface="Times New Roman"/>
              </a:rPr>
              <a:t>, and then click </a:t>
            </a:r>
            <a:r>
              <a:rPr lang="en-US" b="1" dirty="0">
                <a:latin typeface="Segoe UI"/>
                <a:ea typeface="Calibri"/>
                <a:cs typeface="Times New Roman"/>
              </a:rPr>
              <a:t>Video From File</a:t>
            </a:r>
            <a:r>
              <a:rPr lang="en-US" dirty="0">
                <a:latin typeface="Segoe UI"/>
                <a:ea typeface="Calibri"/>
                <a:cs typeface="Times New Roman"/>
              </a:rPr>
              <a:t>. </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Calibri"/>
                <a:cs typeface="Times New Roman"/>
              </a:rPr>
              <a:t>In the left pane of the </a:t>
            </a:r>
            <a:r>
              <a:rPr lang="en-US" b="1" dirty="0">
                <a:latin typeface="Segoe UI"/>
                <a:ea typeface="Calibri"/>
                <a:cs typeface="Times New Roman"/>
              </a:rPr>
              <a:t>Insert Video</a:t>
            </a:r>
            <a:r>
              <a:rPr lang="en-US" dirty="0">
                <a:latin typeface="Segoe UI"/>
                <a:ea typeface="Calibri"/>
                <a:cs typeface="Times New Roman"/>
              </a:rPr>
              <a:t> dialog box, click the drive or library that contains the video. In the right pane of the dialog box, click the video that you want and then click </a:t>
            </a:r>
            <a:r>
              <a:rPr lang="en-US" b="1" dirty="0">
                <a:latin typeface="Segoe UI"/>
                <a:ea typeface="Calibri"/>
                <a:cs typeface="Times New Roman"/>
              </a:rPr>
              <a:t>Insert</a:t>
            </a:r>
            <a:r>
              <a:rPr lang="en-US" dirty="0">
                <a:latin typeface="Segoe UI"/>
                <a:ea typeface="Calibri"/>
                <a:cs typeface="Times New Roman"/>
              </a:rPr>
              <a:t>.</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Calibri"/>
                <a:cs typeface="Times New Roman"/>
              </a:rPr>
              <a:t>Under </a:t>
            </a:r>
            <a:r>
              <a:rPr lang="en-US" b="1" dirty="0">
                <a:latin typeface="Segoe UI"/>
                <a:ea typeface="Calibri"/>
                <a:cs typeface="Times New Roman"/>
              </a:rPr>
              <a:t>Video Tools</a:t>
            </a:r>
            <a:r>
              <a:rPr lang="en-US" dirty="0">
                <a:latin typeface="Segoe UI"/>
                <a:ea typeface="Calibri"/>
                <a:cs typeface="Times New Roman"/>
              </a:rPr>
              <a:t>, on the </a:t>
            </a:r>
            <a:r>
              <a:rPr lang="en-US" b="1" dirty="0">
                <a:latin typeface="Segoe UI"/>
                <a:ea typeface="Calibri"/>
                <a:cs typeface="Times New Roman"/>
              </a:rPr>
              <a:t>Format</a:t>
            </a:r>
            <a:r>
              <a:rPr lang="en-US" dirty="0">
                <a:latin typeface="Segoe UI"/>
                <a:ea typeface="Calibri"/>
                <a:cs typeface="Times New Roman"/>
              </a:rPr>
              <a:t> tab, in the </a:t>
            </a:r>
            <a:r>
              <a:rPr lang="en-US" b="1" dirty="0">
                <a:latin typeface="Segoe UI"/>
                <a:ea typeface="Calibri"/>
                <a:cs typeface="Times New Roman"/>
              </a:rPr>
              <a:t>Video Styles</a:t>
            </a:r>
            <a:r>
              <a:rPr lang="en-US" dirty="0">
                <a:latin typeface="Segoe UI"/>
                <a:ea typeface="Calibri"/>
                <a:cs typeface="Times New Roman"/>
              </a:rPr>
              <a:t> group, click the arrow to the right of </a:t>
            </a:r>
            <a:r>
              <a:rPr lang="en-US" b="1" dirty="0">
                <a:latin typeface="Segoe UI"/>
                <a:ea typeface="Calibri"/>
                <a:cs typeface="Times New Roman"/>
              </a:rPr>
              <a:t>Video Shape</a:t>
            </a:r>
            <a:r>
              <a:rPr lang="en-US" dirty="0">
                <a:latin typeface="Segoe UI"/>
                <a:ea typeface="Calibri"/>
                <a:cs typeface="Times New Roman"/>
              </a:rPr>
              <a:t>, under </a:t>
            </a:r>
            <a:r>
              <a:rPr lang="en-US" b="1" dirty="0">
                <a:latin typeface="Segoe UI"/>
                <a:ea typeface="Calibri"/>
                <a:cs typeface="Times New Roman"/>
              </a:rPr>
              <a:t>Basic Shapes</a:t>
            </a:r>
            <a:r>
              <a:rPr lang="en-US" dirty="0">
                <a:latin typeface="Segoe UI"/>
                <a:ea typeface="Calibri"/>
                <a:cs typeface="Times New Roman"/>
              </a:rPr>
              <a:t>, select </a:t>
            </a:r>
            <a:r>
              <a:rPr lang="en-US" b="1" dirty="0">
                <a:latin typeface="Segoe UI"/>
                <a:ea typeface="Calibri"/>
                <a:cs typeface="Times New Roman"/>
              </a:rPr>
              <a:t>Cube</a:t>
            </a:r>
            <a:r>
              <a:rPr lang="en-US" dirty="0">
                <a:latin typeface="Segoe UI"/>
                <a:ea typeface="Calibri"/>
                <a:cs typeface="Times New Roman"/>
              </a:rPr>
              <a:t> (second row, eleventh option from left).</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Calibri"/>
                <a:cs typeface="Times New Roman"/>
              </a:rPr>
              <a:t>Also under </a:t>
            </a:r>
            <a:r>
              <a:rPr lang="en-US" b="1" dirty="0">
                <a:latin typeface="Segoe UI"/>
                <a:ea typeface="Calibri"/>
                <a:cs typeface="Times New Roman"/>
              </a:rPr>
              <a:t>Video Tools</a:t>
            </a:r>
            <a:r>
              <a:rPr lang="en-US" dirty="0">
                <a:latin typeface="Segoe UI"/>
                <a:ea typeface="Calibri"/>
                <a:cs typeface="Times New Roman"/>
              </a:rPr>
              <a:t>, on the </a:t>
            </a:r>
            <a:r>
              <a:rPr lang="en-US" b="1" dirty="0">
                <a:latin typeface="Segoe UI"/>
                <a:ea typeface="Calibri"/>
                <a:cs typeface="Times New Roman"/>
              </a:rPr>
              <a:t>Format</a:t>
            </a:r>
            <a:r>
              <a:rPr lang="en-US" dirty="0">
                <a:latin typeface="Segoe UI"/>
                <a:ea typeface="Calibri"/>
                <a:cs typeface="Times New Roman"/>
              </a:rPr>
              <a:t> tab, in the </a:t>
            </a:r>
            <a:r>
              <a:rPr lang="en-US" b="1" dirty="0">
                <a:latin typeface="Segoe UI"/>
                <a:ea typeface="Calibri"/>
                <a:cs typeface="Times New Roman"/>
              </a:rPr>
              <a:t>Video Styles</a:t>
            </a:r>
            <a:r>
              <a:rPr lang="en-US" dirty="0">
                <a:latin typeface="Segoe UI"/>
                <a:ea typeface="Calibri"/>
                <a:cs typeface="Times New Roman"/>
              </a:rPr>
              <a:t> group, click the arrow at the bottom right corner to launch the </a:t>
            </a:r>
            <a:r>
              <a:rPr lang="en-US" b="1" dirty="0">
                <a:latin typeface="Segoe UI"/>
                <a:ea typeface="Calibri"/>
                <a:cs typeface="Times New Roman"/>
              </a:rPr>
              <a:t>Format Video</a:t>
            </a:r>
            <a:r>
              <a:rPr lang="en-US" dirty="0">
                <a:latin typeface="Segoe UI"/>
                <a:ea typeface="Calibri"/>
                <a:cs typeface="Times New Roman"/>
              </a:rPr>
              <a:t> dialog box.</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Calibri"/>
                <a:cs typeface="Times New Roman"/>
              </a:rPr>
              <a:t>In the </a:t>
            </a:r>
            <a:r>
              <a:rPr lang="en-US" b="1" dirty="0">
                <a:latin typeface="Segoe UI"/>
                <a:ea typeface="Calibri"/>
                <a:cs typeface="Times New Roman"/>
              </a:rPr>
              <a:t>Format Video</a:t>
            </a:r>
            <a:r>
              <a:rPr lang="en-US" dirty="0">
                <a:latin typeface="Segoe UI"/>
                <a:ea typeface="Calibri"/>
                <a:cs typeface="Times New Roman"/>
              </a:rPr>
              <a:t> </a:t>
            </a:r>
            <a:r>
              <a:rPr lang="en-US" dirty="0">
                <a:latin typeface="Segoe UI"/>
                <a:ea typeface="Times New Roman"/>
                <a:cs typeface="Times New Roman"/>
              </a:rPr>
              <a:t>dialog box, select </a:t>
            </a:r>
            <a:r>
              <a:rPr lang="en-US" b="1" dirty="0">
                <a:latin typeface="Segoe UI"/>
                <a:ea typeface="Times New Roman"/>
                <a:cs typeface="Times New Roman"/>
              </a:rPr>
              <a:t>Size</a:t>
            </a:r>
            <a:r>
              <a:rPr lang="en-US" dirty="0">
                <a:latin typeface="Segoe UI"/>
                <a:ea typeface="Times New Roman"/>
                <a:cs typeface="Times New Roman"/>
              </a:rPr>
              <a:t> in the left pane, and under </a:t>
            </a:r>
            <a:r>
              <a:rPr lang="en-US" b="1" dirty="0">
                <a:latin typeface="Segoe UI"/>
                <a:ea typeface="Times New Roman"/>
                <a:cs typeface="Times New Roman"/>
              </a:rPr>
              <a:t>Scale,</a:t>
            </a:r>
            <a:r>
              <a:rPr lang="en-US" dirty="0">
                <a:latin typeface="Segoe UI"/>
                <a:ea typeface="Times New Roman"/>
                <a:cs typeface="Times New Roman"/>
              </a:rPr>
              <a:t> clear </a:t>
            </a:r>
            <a:r>
              <a:rPr lang="en-US" b="1" dirty="0">
                <a:latin typeface="Segoe UI"/>
                <a:ea typeface="Times New Roman"/>
                <a:cs typeface="Times New Roman"/>
              </a:rPr>
              <a:t>Lock Aspect Ratio</a:t>
            </a:r>
            <a:r>
              <a:rPr lang="en-US" dirty="0">
                <a:solidFill>
                  <a:srgbClr val="000000"/>
                </a:solidFill>
                <a:latin typeface="Segoe UI"/>
                <a:ea typeface="Times New Roman"/>
                <a:cs typeface="Times New Roman"/>
              </a:rPr>
              <a:t>. </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Calibri"/>
                <a:cs typeface="Times New Roman"/>
              </a:rPr>
              <a:t>Also in the </a:t>
            </a:r>
            <a:r>
              <a:rPr lang="en-US" b="1" dirty="0">
                <a:latin typeface="Segoe UI"/>
                <a:ea typeface="Calibri"/>
                <a:cs typeface="Times New Roman"/>
              </a:rPr>
              <a:t>Format Video</a:t>
            </a:r>
            <a:r>
              <a:rPr lang="en-US" dirty="0">
                <a:latin typeface="Segoe UI"/>
                <a:ea typeface="Calibri"/>
                <a:cs typeface="Times New Roman"/>
              </a:rPr>
              <a:t> </a:t>
            </a:r>
            <a:r>
              <a:rPr lang="en-US" dirty="0">
                <a:latin typeface="Segoe UI"/>
                <a:ea typeface="Times New Roman"/>
                <a:cs typeface="Times New Roman"/>
              </a:rPr>
              <a:t>dialog box, select </a:t>
            </a:r>
            <a:r>
              <a:rPr lang="en-US" b="1" dirty="0">
                <a:latin typeface="Segoe UI"/>
                <a:ea typeface="Times New Roman"/>
                <a:cs typeface="Times New Roman"/>
              </a:rPr>
              <a:t>Size</a:t>
            </a:r>
            <a:r>
              <a:rPr lang="en-US" dirty="0">
                <a:latin typeface="Segoe UI"/>
                <a:ea typeface="Times New Roman"/>
                <a:cs typeface="Times New Roman"/>
              </a:rPr>
              <a:t> in the left pane, and under </a:t>
            </a:r>
            <a:r>
              <a:rPr lang="en-US" b="1" dirty="0">
                <a:latin typeface="Segoe UI"/>
                <a:ea typeface="Times New Roman"/>
                <a:cs typeface="Times New Roman"/>
              </a:rPr>
              <a:t>Size and rotate</a:t>
            </a:r>
            <a:r>
              <a:rPr lang="en-US" dirty="0">
                <a:latin typeface="Segoe UI"/>
                <a:ea typeface="Times New Roman"/>
                <a:cs typeface="Times New Roman"/>
              </a:rPr>
              <a:t> in the right pane, set the </a:t>
            </a:r>
            <a:r>
              <a:rPr lang="en-US" b="1" dirty="0">
                <a:latin typeface="Segoe UI"/>
                <a:ea typeface="Times New Roman"/>
                <a:cs typeface="Times New Roman"/>
              </a:rPr>
              <a:t>Height </a:t>
            </a:r>
            <a:r>
              <a:rPr lang="en-US" dirty="0">
                <a:latin typeface="Segoe UI"/>
                <a:ea typeface="Times New Roman"/>
                <a:cs typeface="Times New Roman"/>
              </a:rPr>
              <a:t>to </a:t>
            </a:r>
            <a:r>
              <a:rPr lang="en-US" b="1" dirty="0">
                <a:solidFill>
                  <a:srgbClr val="000000"/>
                </a:solidFill>
                <a:latin typeface="Segoe UI"/>
                <a:ea typeface="Times New Roman"/>
                <a:cs typeface="Times New Roman"/>
              </a:rPr>
              <a:t>3.43”</a:t>
            </a:r>
            <a:r>
              <a:rPr lang="en-US" dirty="0">
                <a:solidFill>
                  <a:srgbClr val="000000"/>
                </a:solidFill>
                <a:latin typeface="Segoe UI"/>
                <a:ea typeface="Times New Roman"/>
                <a:cs typeface="Times New Roman"/>
              </a:rPr>
              <a:t> </a:t>
            </a:r>
            <a:r>
              <a:rPr lang="en-US" dirty="0">
                <a:latin typeface="Segoe UI"/>
                <a:ea typeface="Times New Roman"/>
                <a:cs typeface="Times New Roman"/>
              </a:rPr>
              <a:t>and the </a:t>
            </a:r>
            <a:r>
              <a:rPr lang="en-US" b="1" dirty="0">
                <a:latin typeface="Segoe UI"/>
                <a:ea typeface="Times New Roman"/>
                <a:cs typeface="Times New Roman"/>
              </a:rPr>
              <a:t>Width </a:t>
            </a:r>
            <a:r>
              <a:rPr lang="en-US" dirty="0">
                <a:latin typeface="Segoe UI"/>
                <a:ea typeface="Times New Roman"/>
                <a:cs typeface="Times New Roman"/>
              </a:rPr>
              <a:t>to </a:t>
            </a:r>
            <a:r>
              <a:rPr lang="en-US" b="1" dirty="0">
                <a:solidFill>
                  <a:srgbClr val="000000"/>
                </a:solidFill>
                <a:latin typeface="Segoe UI"/>
                <a:ea typeface="Times New Roman"/>
                <a:cs typeface="Times New Roman"/>
              </a:rPr>
              <a:t>3.93”</a:t>
            </a:r>
            <a:r>
              <a:rPr lang="en-US" dirty="0">
                <a:solidFill>
                  <a:srgbClr val="000000"/>
                </a:solidFill>
                <a:latin typeface="Segoe UI"/>
                <a:ea typeface="Times New Roman"/>
                <a:cs typeface="Times New Roman"/>
              </a:rPr>
              <a:t>. </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Times New Roman"/>
                <a:cs typeface="Times New Roman"/>
              </a:rPr>
              <a:t>Also in the </a:t>
            </a:r>
            <a:r>
              <a:rPr lang="en-US" b="1" dirty="0">
                <a:latin typeface="Segoe UI"/>
                <a:ea typeface="Calibri"/>
                <a:cs typeface="Times New Roman"/>
              </a:rPr>
              <a:t>Format Video</a:t>
            </a:r>
            <a:r>
              <a:rPr lang="en-US" dirty="0">
                <a:latin typeface="Segoe UI"/>
                <a:ea typeface="Times New Roman"/>
                <a:cs typeface="Times New Roman"/>
              </a:rPr>
              <a:t> dialog box, select </a:t>
            </a:r>
            <a:r>
              <a:rPr lang="en-US" b="1" dirty="0">
                <a:latin typeface="Segoe UI"/>
                <a:ea typeface="Times New Roman"/>
                <a:cs typeface="Times New Roman"/>
              </a:rPr>
              <a:t>Position</a:t>
            </a:r>
            <a:r>
              <a:rPr lang="en-US" dirty="0">
                <a:latin typeface="Segoe UI"/>
                <a:ea typeface="Times New Roman"/>
                <a:cs typeface="Times New Roman"/>
              </a:rPr>
              <a:t> in the left pane, and under </a:t>
            </a:r>
            <a:r>
              <a:rPr lang="en-US" b="1" dirty="0">
                <a:latin typeface="Segoe UI"/>
                <a:ea typeface="Times New Roman"/>
                <a:cs typeface="Times New Roman"/>
              </a:rPr>
              <a:t>Position on Slide</a:t>
            </a:r>
            <a:r>
              <a:rPr lang="en-US" dirty="0">
                <a:latin typeface="Segoe UI"/>
                <a:ea typeface="Times New Roman"/>
                <a:cs typeface="Times New Roman"/>
              </a:rPr>
              <a:t> in the right pane, set the </a:t>
            </a:r>
            <a:r>
              <a:rPr lang="en-US" b="1" dirty="0">
                <a:latin typeface="Segoe UI"/>
                <a:ea typeface="Times New Roman"/>
                <a:cs typeface="Times New Roman"/>
              </a:rPr>
              <a:t>Horizontal</a:t>
            </a:r>
            <a:r>
              <a:rPr lang="en-US" dirty="0">
                <a:latin typeface="Segoe UI"/>
                <a:ea typeface="Times New Roman"/>
                <a:cs typeface="Times New Roman"/>
              </a:rPr>
              <a:t> to </a:t>
            </a:r>
            <a:r>
              <a:rPr lang="en-US" b="1" dirty="0">
                <a:solidFill>
                  <a:srgbClr val="000000"/>
                </a:solidFill>
                <a:latin typeface="Segoe UI"/>
                <a:ea typeface="Times New Roman"/>
                <a:cs typeface="Times New Roman"/>
              </a:rPr>
              <a:t>2.23”</a:t>
            </a:r>
            <a:r>
              <a:rPr lang="en-US" dirty="0">
                <a:solidFill>
                  <a:srgbClr val="000000"/>
                </a:solidFill>
                <a:latin typeface="Segoe UI"/>
                <a:ea typeface="Times New Roman"/>
                <a:cs typeface="Times New Roman"/>
              </a:rPr>
              <a:t> </a:t>
            </a:r>
            <a:r>
              <a:rPr lang="en-US" dirty="0">
                <a:latin typeface="Segoe UI"/>
                <a:ea typeface="Times New Roman"/>
                <a:cs typeface="Times New Roman"/>
              </a:rPr>
              <a:t>and the </a:t>
            </a:r>
            <a:r>
              <a:rPr lang="en-US" b="1" dirty="0">
                <a:latin typeface="Segoe UI"/>
                <a:ea typeface="Times New Roman"/>
                <a:cs typeface="Times New Roman"/>
              </a:rPr>
              <a:t>Vertical</a:t>
            </a:r>
            <a:r>
              <a:rPr lang="en-US" dirty="0">
                <a:latin typeface="Segoe UI"/>
                <a:ea typeface="Times New Roman"/>
                <a:cs typeface="Times New Roman"/>
              </a:rPr>
              <a:t> to </a:t>
            </a:r>
            <a:r>
              <a:rPr lang="en-US" b="1" dirty="0">
                <a:solidFill>
                  <a:srgbClr val="000000"/>
                </a:solidFill>
                <a:latin typeface="Segoe UI"/>
                <a:ea typeface="Times New Roman"/>
                <a:cs typeface="Times New Roman"/>
              </a:rPr>
              <a:t>3.64”</a:t>
            </a:r>
            <a:r>
              <a:rPr lang="en-US" dirty="0">
                <a:solidFill>
                  <a:srgbClr val="000000"/>
                </a:solidFill>
                <a:latin typeface="Segoe UI"/>
                <a:ea typeface="Times New Roman"/>
                <a:cs typeface="Times New Roman"/>
              </a:rPr>
              <a:t>. </a:t>
            </a:r>
            <a:endParaRPr lang="en-US" dirty="0">
              <a:ea typeface="Calibri"/>
              <a:cs typeface="Times New Roman"/>
            </a:endParaRPr>
          </a:p>
          <a:p>
            <a:pPr marL="342900" indent="-342900">
              <a:spcBef>
                <a:spcPts val="600"/>
              </a:spcBef>
              <a:spcAft>
                <a:spcPts val="0"/>
              </a:spcAft>
              <a:buFont typeface="+mj-lt"/>
              <a:buAutoNum type="arabicPeriod"/>
              <a:tabLst>
                <a:tab pos="742950" algn="l"/>
              </a:tabLst>
              <a:defRPr/>
            </a:pPr>
            <a:r>
              <a:rPr lang="en-US" dirty="0">
                <a:latin typeface="Segoe UI"/>
                <a:ea typeface="Times New Roman"/>
                <a:cs typeface="Times New Roman"/>
              </a:rPr>
              <a:t>Also in the </a:t>
            </a:r>
            <a:r>
              <a:rPr lang="en-US" b="1" dirty="0">
                <a:latin typeface="Segoe UI"/>
                <a:ea typeface="Calibri"/>
                <a:cs typeface="Times New Roman"/>
              </a:rPr>
              <a:t>Format Video</a:t>
            </a:r>
            <a:r>
              <a:rPr lang="en-US" dirty="0">
                <a:latin typeface="Segoe UI"/>
                <a:ea typeface="Times New Roman"/>
                <a:cs typeface="Times New Roman"/>
              </a:rPr>
              <a:t> dialog box, select </a:t>
            </a:r>
            <a:r>
              <a:rPr lang="en-US" b="1" dirty="0">
                <a:latin typeface="Segoe UI"/>
                <a:ea typeface="Times New Roman"/>
                <a:cs typeface="Times New Roman"/>
              </a:rPr>
              <a:t>Border Color</a:t>
            </a:r>
            <a:r>
              <a:rPr lang="en-US" dirty="0">
                <a:latin typeface="Segoe UI"/>
                <a:ea typeface="Times New Roman"/>
                <a:cs typeface="Times New Roman"/>
              </a:rPr>
              <a:t> in the left pane, and under </a:t>
            </a:r>
            <a:r>
              <a:rPr lang="en-US" b="1" dirty="0">
                <a:latin typeface="Segoe UI"/>
                <a:ea typeface="Times New Roman"/>
                <a:cs typeface="Times New Roman"/>
              </a:rPr>
              <a:t>Border Color</a:t>
            </a:r>
            <a:r>
              <a:rPr lang="en-US" dirty="0">
                <a:latin typeface="Segoe UI"/>
                <a:ea typeface="Times New Roman"/>
                <a:cs typeface="Times New Roman"/>
              </a:rPr>
              <a:t> in the right pane, select </a:t>
            </a:r>
            <a:r>
              <a:rPr lang="en-US" b="1" dirty="0">
                <a:latin typeface="Segoe UI"/>
                <a:ea typeface="Times New Roman"/>
                <a:cs typeface="Times New Roman"/>
              </a:rPr>
              <a:t>Gradient Line</a:t>
            </a:r>
            <a:r>
              <a:rPr lang="en-US" dirty="0">
                <a:latin typeface="Segoe UI"/>
                <a:ea typeface="Times New Roman"/>
                <a:cs typeface="Times New Roman"/>
              </a:rPr>
              <a:t>, and then click the arrow to the right of </a:t>
            </a:r>
            <a:r>
              <a:rPr lang="en-US" b="1" dirty="0">
                <a:latin typeface="Segoe UI"/>
                <a:ea typeface="Times New Roman"/>
                <a:cs typeface="Times New Roman"/>
              </a:rPr>
              <a:t>Type</a:t>
            </a:r>
            <a:r>
              <a:rPr lang="en-US" dirty="0">
                <a:latin typeface="Segoe UI"/>
                <a:ea typeface="Times New Roman"/>
                <a:cs typeface="Times New Roman"/>
              </a:rPr>
              <a:t> and select </a:t>
            </a:r>
            <a:r>
              <a:rPr lang="en-US" b="1" dirty="0">
                <a:latin typeface="Segoe UI"/>
                <a:ea typeface="Times New Roman"/>
                <a:cs typeface="Times New Roman"/>
              </a:rPr>
              <a:t>Linear</a:t>
            </a:r>
            <a:r>
              <a:rPr lang="en-US" dirty="0">
                <a:latin typeface="Segoe UI"/>
                <a:ea typeface="Times New Roman"/>
                <a:cs typeface="Times New Roman"/>
              </a:rPr>
              <a:t>.</a:t>
            </a:r>
            <a:endParaRPr lang="en-US" dirty="0">
              <a:ea typeface="Calibri"/>
              <a:cs typeface="Times New Roman"/>
            </a:endParaRPr>
          </a:p>
          <a:p>
            <a:pPr marL="342900" indent="-342900">
              <a:lnSpc>
                <a:spcPct val="115000"/>
              </a:lnSpc>
              <a:spcBef>
                <a:spcPts val="600"/>
              </a:spcBef>
              <a:spcAft>
                <a:spcPts val="0"/>
              </a:spcAft>
              <a:buFont typeface="+mj-lt"/>
              <a:buAutoNum type="arabicPeriod"/>
              <a:tabLst>
                <a:tab pos="742950" algn="l"/>
              </a:tabLst>
              <a:defRPr/>
            </a:pPr>
            <a:r>
              <a:rPr lang="en-US" dirty="0">
                <a:solidFill>
                  <a:srgbClr val="000000"/>
                </a:solidFill>
                <a:latin typeface="Segoe UI"/>
                <a:ea typeface="Times New Roman"/>
                <a:cs typeface="Times New Roman"/>
              </a:rPr>
              <a:t>Under </a:t>
            </a:r>
            <a:r>
              <a:rPr lang="en-US" b="1" dirty="0">
                <a:solidFill>
                  <a:srgbClr val="000000"/>
                </a:solidFill>
                <a:latin typeface="Segoe UI"/>
                <a:ea typeface="Times New Roman"/>
                <a:cs typeface="Times New Roman"/>
              </a:rPr>
              <a:t>Gradient stops</a:t>
            </a:r>
            <a:r>
              <a:rPr lang="en-US" dirty="0">
                <a:solidFill>
                  <a:srgbClr val="000000"/>
                </a:solidFill>
                <a:latin typeface="Segoe UI"/>
                <a:ea typeface="Times New Roman"/>
                <a:cs typeface="Times New Roman"/>
              </a:rPr>
              <a:t>, click </a:t>
            </a:r>
            <a:r>
              <a:rPr lang="en-US" b="1" dirty="0">
                <a:solidFill>
                  <a:srgbClr val="000000"/>
                </a:solidFill>
                <a:latin typeface="Segoe UI"/>
                <a:ea typeface="Times New Roman"/>
                <a:cs typeface="Times New Roman"/>
              </a:rPr>
              <a:t>Add gradient stop</a:t>
            </a:r>
            <a:r>
              <a:rPr lang="en-US" dirty="0">
                <a:solidFill>
                  <a:srgbClr val="000000"/>
                </a:solidFill>
                <a:latin typeface="Segoe UI"/>
                <a:ea typeface="Times New Roman"/>
                <a:cs typeface="Times New Roman"/>
              </a:rPr>
              <a:t> or </a:t>
            </a:r>
            <a:r>
              <a:rPr lang="en-US" b="1" dirty="0">
                <a:solidFill>
                  <a:srgbClr val="000000"/>
                </a:solidFill>
                <a:latin typeface="Segoe UI"/>
                <a:ea typeface="Times New Roman"/>
                <a:cs typeface="Times New Roman"/>
              </a:rPr>
              <a:t>Remove gradient stop</a:t>
            </a:r>
            <a:r>
              <a:rPr lang="en-US" dirty="0">
                <a:solidFill>
                  <a:srgbClr val="000000"/>
                </a:solidFill>
                <a:latin typeface="Segoe UI"/>
                <a:ea typeface="Times New Roman"/>
                <a:cs typeface="Times New Roman"/>
              </a:rPr>
              <a:t> until three stops appear on the slider. Customize the gradient stops as follows:</a:t>
            </a:r>
            <a:endParaRPr lang="en-US" dirty="0">
              <a:ea typeface="Calibri"/>
              <a:cs typeface="Times New Roman"/>
            </a:endParaRPr>
          </a:p>
          <a:p>
            <a:pPr marL="742950" lvl="1" indent="-285750">
              <a:lnSpc>
                <a:spcPct val="115000"/>
              </a:lnSpc>
              <a:spcBef>
                <a:spcPts val="600"/>
              </a:spcBef>
              <a:spcAft>
                <a:spcPts val="0"/>
              </a:spcAft>
              <a:buFont typeface="Arial"/>
              <a:buChar char="•"/>
              <a:tabLst>
                <a:tab pos="1143000" algn="l"/>
              </a:tabLst>
              <a:defRPr/>
            </a:pPr>
            <a:r>
              <a:rPr lang="en-US" dirty="0">
                <a:solidFill>
                  <a:srgbClr val="000000"/>
                </a:solidFill>
                <a:latin typeface="Segoe UI"/>
                <a:ea typeface="Times New Roman"/>
                <a:cs typeface="Times New Roman"/>
              </a:rPr>
              <a:t>Select the first stop on the slider, and then do the following:</a:t>
            </a:r>
            <a:endParaRPr lang="en-US" dirty="0">
              <a:ea typeface="Calibri"/>
              <a:cs typeface="Times New Roman"/>
            </a:endParaRPr>
          </a:p>
          <a:p>
            <a:pPr marL="1143000" lvl="2" indent="-228600">
              <a:lnSpc>
                <a:spcPct val="115000"/>
              </a:lnSpc>
              <a:spcBef>
                <a:spcPts val="600"/>
              </a:spcBef>
              <a:spcAft>
                <a:spcPts val="0"/>
              </a:spcAft>
              <a:buFont typeface="+mj-lt"/>
              <a:buAutoNum type="romanLcPeriod"/>
              <a:tabLst>
                <a:tab pos="1600200" algn="l"/>
              </a:tabLst>
              <a:defRPr/>
            </a:pPr>
            <a:r>
              <a:rPr lang="en-US" dirty="0">
                <a:solidFill>
                  <a:srgbClr val="000000"/>
                </a:solidFill>
                <a:latin typeface="Segoe UI"/>
                <a:ea typeface="Times New Roman"/>
                <a:cs typeface="Times New Roman"/>
              </a:rPr>
              <a:t>In the </a:t>
            </a:r>
            <a:r>
              <a:rPr lang="en-US" b="1" dirty="0">
                <a:solidFill>
                  <a:srgbClr val="000000"/>
                </a:solidFill>
                <a:latin typeface="Segoe UI"/>
                <a:ea typeface="Times New Roman"/>
                <a:cs typeface="Times New Roman"/>
              </a:rPr>
              <a:t>Position </a:t>
            </a:r>
            <a:r>
              <a:rPr lang="en-US" dirty="0">
                <a:solidFill>
                  <a:srgbClr val="000000"/>
                </a:solidFill>
                <a:latin typeface="Segoe UI"/>
                <a:ea typeface="Times New Roman"/>
                <a:cs typeface="Times New Roman"/>
              </a:rPr>
              <a:t>box, enter </a:t>
            </a:r>
            <a:r>
              <a:rPr lang="en-US" b="1" dirty="0">
                <a:solidFill>
                  <a:srgbClr val="000000"/>
                </a:solidFill>
                <a:latin typeface="Segoe UI"/>
                <a:ea typeface="Times New Roman"/>
                <a:cs typeface="Times New Roman"/>
              </a:rPr>
              <a:t>0%</a:t>
            </a:r>
            <a:r>
              <a:rPr lang="en-US" dirty="0">
                <a:solidFill>
                  <a:srgbClr val="000000"/>
                </a:solidFill>
                <a:latin typeface="Segoe UI"/>
                <a:ea typeface="Times New Roman"/>
                <a:cs typeface="Times New Roman"/>
              </a:rPr>
              <a:t>.</a:t>
            </a:r>
            <a:endParaRPr lang="en-US" dirty="0">
              <a:ea typeface="Calibri"/>
              <a:cs typeface="Times New Roman"/>
            </a:endParaRPr>
          </a:p>
          <a:p>
            <a:pPr marL="1143000" lvl="2" indent="-228600">
              <a:lnSpc>
                <a:spcPct val="115000"/>
              </a:lnSpc>
              <a:spcBef>
                <a:spcPts val="600"/>
              </a:spcBef>
              <a:spcAft>
                <a:spcPts val="0"/>
              </a:spcAft>
              <a:buFont typeface="+mj-lt"/>
              <a:buAutoNum type="romanLcPeriod"/>
              <a:tabLst>
                <a:tab pos="1600200" algn="l"/>
              </a:tabLst>
              <a:defRPr/>
            </a:pPr>
            <a:r>
              <a:rPr lang="en-US" dirty="0">
                <a:solidFill>
                  <a:srgbClr val="000000"/>
                </a:solidFill>
                <a:latin typeface="Segoe UI"/>
                <a:ea typeface="Times New Roman"/>
                <a:cs typeface="Times New Roman"/>
              </a:rPr>
              <a:t>Click the button next to </a:t>
            </a:r>
            <a:r>
              <a:rPr lang="en-US" b="1" dirty="0">
                <a:solidFill>
                  <a:srgbClr val="000000"/>
                </a:solidFill>
                <a:latin typeface="Segoe UI"/>
                <a:ea typeface="Times New Roman"/>
                <a:cs typeface="Times New Roman"/>
              </a:rPr>
              <a:t>Color</a:t>
            </a:r>
            <a:r>
              <a:rPr lang="en-US" dirty="0">
                <a:solidFill>
                  <a:srgbClr val="000000"/>
                </a:solidFill>
                <a:latin typeface="Segoe UI"/>
                <a:ea typeface="Times New Roman"/>
                <a:cs typeface="Times New Roman"/>
              </a:rPr>
              <a:t>, and then under </a:t>
            </a:r>
            <a:r>
              <a:rPr lang="en-US" b="1" dirty="0">
                <a:solidFill>
                  <a:srgbClr val="000000"/>
                </a:solidFill>
                <a:latin typeface="Segoe UI"/>
                <a:ea typeface="Times New Roman"/>
                <a:cs typeface="Times New Roman"/>
              </a:rPr>
              <a:t>Theme Colors </a:t>
            </a:r>
            <a:r>
              <a:rPr lang="en-US" dirty="0">
                <a:solidFill>
                  <a:srgbClr val="000000"/>
                </a:solidFill>
                <a:latin typeface="Segoe UI"/>
                <a:ea typeface="Times New Roman"/>
                <a:cs typeface="Times New Roman"/>
              </a:rPr>
              <a:t>select</a:t>
            </a:r>
            <a:r>
              <a:rPr lang="en-US" b="1" dirty="0">
                <a:solidFill>
                  <a:srgbClr val="000000"/>
                </a:solidFill>
                <a:latin typeface="Segoe UI"/>
                <a:ea typeface="Times New Roman"/>
                <a:cs typeface="Times New Roman"/>
              </a:rPr>
              <a:t> Blue, Accent 1, Lighter 80% </a:t>
            </a:r>
            <a:r>
              <a:rPr lang="en-US" dirty="0">
                <a:solidFill>
                  <a:srgbClr val="000000"/>
                </a:solidFill>
                <a:latin typeface="Segoe UI"/>
                <a:ea typeface="Times New Roman"/>
                <a:cs typeface="Times New Roman"/>
              </a:rPr>
              <a:t>(second row, fifth option from the left).</a:t>
            </a:r>
            <a:endParaRPr lang="en-US" dirty="0">
              <a:ea typeface="Calibri"/>
              <a:cs typeface="Times New Roman"/>
            </a:endParaRPr>
          </a:p>
          <a:p>
            <a:pPr marL="742950" lvl="1" indent="-285750">
              <a:lnSpc>
                <a:spcPct val="115000"/>
              </a:lnSpc>
              <a:spcBef>
                <a:spcPts val="600"/>
              </a:spcBef>
              <a:spcAft>
                <a:spcPts val="0"/>
              </a:spcAft>
              <a:buFont typeface="Arial"/>
              <a:buChar char="•"/>
              <a:tabLst>
                <a:tab pos="1143000" algn="l"/>
              </a:tabLst>
              <a:defRPr/>
            </a:pPr>
            <a:r>
              <a:rPr lang="en-US" dirty="0">
                <a:solidFill>
                  <a:srgbClr val="000000"/>
                </a:solidFill>
                <a:latin typeface="Segoe UI"/>
                <a:ea typeface="Times New Roman"/>
                <a:cs typeface="Times New Roman"/>
              </a:rPr>
              <a:t>Select the second stop on the list, and then do the following: </a:t>
            </a:r>
            <a:endParaRPr lang="en-US" dirty="0">
              <a:ea typeface="Calibri"/>
              <a:cs typeface="Times New Roman"/>
            </a:endParaRPr>
          </a:p>
          <a:p>
            <a:pPr marL="1143000" lvl="2" indent="-228600">
              <a:lnSpc>
                <a:spcPct val="115000"/>
              </a:lnSpc>
              <a:spcBef>
                <a:spcPts val="600"/>
              </a:spcBef>
              <a:spcAft>
                <a:spcPts val="0"/>
              </a:spcAft>
              <a:buFont typeface="+mj-lt"/>
              <a:buAutoNum type="romanLcPeriod"/>
              <a:tabLst>
                <a:tab pos="1600200" algn="l"/>
              </a:tabLst>
              <a:defRPr/>
            </a:pPr>
            <a:r>
              <a:rPr lang="en-US" dirty="0">
                <a:solidFill>
                  <a:srgbClr val="000000"/>
                </a:solidFill>
                <a:latin typeface="Segoe UI"/>
                <a:ea typeface="Times New Roman"/>
                <a:cs typeface="Times New Roman"/>
              </a:rPr>
              <a:t>In the </a:t>
            </a:r>
            <a:r>
              <a:rPr lang="en-US" b="1" dirty="0">
                <a:solidFill>
                  <a:srgbClr val="000000"/>
                </a:solidFill>
                <a:latin typeface="Segoe UI"/>
                <a:ea typeface="Times New Roman"/>
                <a:cs typeface="Times New Roman"/>
              </a:rPr>
              <a:t>Position </a:t>
            </a:r>
            <a:r>
              <a:rPr lang="en-US" dirty="0">
                <a:solidFill>
                  <a:srgbClr val="000000"/>
                </a:solidFill>
                <a:latin typeface="Segoe UI"/>
                <a:ea typeface="Times New Roman"/>
                <a:cs typeface="Times New Roman"/>
              </a:rPr>
              <a:t>box, enter </a:t>
            </a:r>
            <a:r>
              <a:rPr lang="en-US" b="1" dirty="0">
                <a:solidFill>
                  <a:srgbClr val="000000"/>
                </a:solidFill>
                <a:latin typeface="Segoe UI"/>
                <a:ea typeface="Times New Roman"/>
                <a:cs typeface="Times New Roman"/>
              </a:rPr>
              <a:t>50%</a:t>
            </a:r>
            <a:r>
              <a:rPr lang="en-US" dirty="0">
                <a:solidFill>
                  <a:srgbClr val="000000"/>
                </a:solidFill>
                <a:latin typeface="Segoe UI"/>
                <a:ea typeface="Times New Roman"/>
                <a:cs typeface="Times New Roman"/>
              </a:rPr>
              <a:t>.</a:t>
            </a:r>
            <a:endParaRPr lang="en-US" dirty="0">
              <a:ea typeface="Calibri"/>
              <a:cs typeface="Times New Roman"/>
            </a:endParaRPr>
          </a:p>
          <a:p>
            <a:pPr marL="1143000" lvl="2" indent="-228600">
              <a:lnSpc>
                <a:spcPct val="115000"/>
              </a:lnSpc>
              <a:spcBef>
                <a:spcPts val="600"/>
              </a:spcBef>
              <a:spcAft>
                <a:spcPts val="0"/>
              </a:spcAft>
              <a:buFont typeface="+mj-lt"/>
              <a:buAutoNum type="romanLcPeriod"/>
              <a:tabLst>
                <a:tab pos="1600200" algn="l"/>
              </a:tabLst>
              <a:defRPr/>
            </a:pPr>
            <a:r>
              <a:rPr lang="en-US" dirty="0">
                <a:solidFill>
                  <a:srgbClr val="000000"/>
                </a:solidFill>
                <a:latin typeface="Segoe UI"/>
                <a:ea typeface="Times New Roman"/>
                <a:cs typeface="Times New Roman"/>
              </a:rPr>
              <a:t>Click the button next to </a:t>
            </a:r>
            <a:r>
              <a:rPr lang="en-US" b="1" dirty="0">
                <a:solidFill>
                  <a:srgbClr val="000000"/>
                </a:solidFill>
                <a:latin typeface="Segoe UI"/>
                <a:ea typeface="Times New Roman"/>
                <a:cs typeface="Times New Roman"/>
              </a:rPr>
              <a:t>Color</a:t>
            </a:r>
            <a:r>
              <a:rPr lang="en-US" dirty="0">
                <a:solidFill>
                  <a:srgbClr val="000000"/>
                </a:solidFill>
                <a:latin typeface="Segoe UI"/>
                <a:ea typeface="Times New Roman"/>
                <a:cs typeface="Times New Roman"/>
              </a:rPr>
              <a:t>, and then under </a:t>
            </a:r>
            <a:r>
              <a:rPr lang="en-US" b="1" dirty="0">
                <a:solidFill>
                  <a:srgbClr val="000000"/>
                </a:solidFill>
                <a:latin typeface="Segoe UI"/>
                <a:ea typeface="Times New Roman"/>
                <a:cs typeface="Times New Roman"/>
              </a:rPr>
              <a:t>Theme Colors </a:t>
            </a:r>
            <a:r>
              <a:rPr lang="en-US" dirty="0">
                <a:solidFill>
                  <a:srgbClr val="000000"/>
                </a:solidFill>
                <a:latin typeface="Segoe UI"/>
                <a:ea typeface="Times New Roman"/>
                <a:cs typeface="Times New Roman"/>
              </a:rPr>
              <a:t>select </a:t>
            </a:r>
            <a:r>
              <a:rPr lang="en-US" b="1" dirty="0">
                <a:solidFill>
                  <a:srgbClr val="000000"/>
                </a:solidFill>
                <a:latin typeface="Segoe UI"/>
                <a:ea typeface="Times New Roman"/>
                <a:cs typeface="Times New Roman"/>
              </a:rPr>
              <a:t>Blue, Accent 1, Lighter 60% </a:t>
            </a:r>
            <a:r>
              <a:rPr lang="en-US" dirty="0">
                <a:solidFill>
                  <a:srgbClr val="000000"/>
                </a:solidFill>
                <a:latin typeface="Segoe UI"/>
                <a:ea typeface="Times New Roman"/>
                <a:cs typeface="Times New Roman"/>
              </a:rPr>
              <a:t>(third row, fifth option from the left).</a:t>
            </a:r>
            <a:endParaRPr lang="en-US" dirty="0">
              <a:ea typeface="Calibri"/>
              <a:cs typeface="Times New Roman"/>
            </a:endParaRPr>
          </a:p>
          <a:p>
            <a:pPr marL="742950" lvl="1" indent="-285750">
              <a:lnSpc>
                <a:spcPct val="115000"/>
              </a:lnSpc>
              <a:spcBef>
                <a:spcPts val="600"/>
              </a:spcBef>
              <a:spcAft>
                <a:spcPts val="0"/>
              </a:spcAft>
              <a:buFont typeface="Arial"/>
              <a:buChar char="•"/>
              <a:tabLst>
                <a:tab pos="1143000" algn="l"/>
              </a:tabLst>
              <a:defRPr/>
            </a:pPr>
            <a:r>
              <a:rPr lang="en-US" dirty="0">
                <a:solidFill>
                  <a:srgbClr val="000000"/>
                </a:solidFill>
                <a:latin typeface="Segoe UI"/>
                <a:ea typeface="Times New Roman"/>
                <a:cs typeface="Times New Roman"/>
              </a:rPr>
              <a:t>Select the last stop on the list, and then do the following: </a:t>
            </a:r>
            <a:endParaRPr lang="en-US" dirty="0">
              <a:ea typeface="Calibri"/>
              <a:cs typeface="Times New Roman"/>
            </a:endParaRPr>
          </a:p>
          <a:p>
            <a:pPr marL="1143000" lvl="2" indent="-228600">
              <a:lnSpc>
                <a:spcPct val="115000"/>
              </a:lnSpc>
              <a:spcBef>
                <a:spcPts val="600"/>
              </a:spcBef>
              <a:spcAft>
                <a:spcPts val="0"/>
              </a:spcAft>
              <a:buFont typeface="+mj-lt"/>
              <a:buAutoNum type="romanLcPeriod"/>
              <a:tabLst>
                <a:tab pos="1600200" algn="l"/>
              </a:tabLst>
              <a:defRPr/>
            </a:pPr>
            <a:r>
              <a:rPr lang="en-US" dirty="0">
                <a:solidFill>
                  <a:srgbClr val="000000"/>
                </a:solidFill>
                <a:latin typeface="Segoe UI"/>
                <a:ea typeface="Times New Roman"/>
                <a:cs typeface="Times New Roman"/>
              </a:rPr>
              <a:t>In the </a:t>
            </a:r>
            <a:r>
              <a:rPr lang="en-US" b="1" dirty="0">
                <a:solidFill>
                  <a:srgbClr val="000000"/>
                </a:solidFill>
                <a:latin typeface="Segoe UI"/>
                <a:ea typeface="Times New Roman"/>
                <a:cs typeface="Times New Roman"/>
              </a:rPr>
              <a:t>Position </a:t>
            </a:r>
            <a:r>
              <a:rPr lang="en-US" dirty="0">
                <a:solidFill>
                  <a:srgbClr val="000000"/>
                </a:solidFill>
                <a:latin typeface="Segoe UI"/>
                <a:ea typeface="Times New Roman"/>
                <a:cs typeface="Times New Roman"/>
              </a:rPr>
              <a:t>box, enter </a:t>
            </a:r>
            <a:r>
              <a:rPr lang="en-US" b="1" dirty="0">
                <a:solidFill>
                  <a:srgbClr val="000000"/>
                </a:solidFill>
                <a:latin typeface="Segoe UI"/>
                <a:ea typeface="Times New Roman"/>
                <a:cs typeface="Times New Roman"/>
              </a:rPr>
              <a:t>100%</a:t>
            </a:r>
            <a:r>
              <a:rPr lang="en-US" dirty="0">
                <a:solidFill>
                  <a:srgbClr val="000000"/>
                </a:solidFill>
                <a:latin typeface="Segoe UI"/>
                <a:ea typeface="Times New Roman"/>
                <a:cs typeface="Times New Roman"/>
              </a:rPr>
              <a:t>.</a:t>
            </a:r>
            <a:endParaRPr lang="en-US" dirty="0">
              <a:ea typeface="Calibri"/>
              <a:cs typeface="Times New Roman"/>
            </a:endParaRPr>
          </a:p>
          <a:p>
            <a:pPr marL="1143000" lvl="2" indent="-228600">
              <a:lnSpc>
                <a:spcPct val="115000"/>
              </a:lnSpc>
              <a:spcBef>
                <a:spcPts val="600"/>
              </a:spcBef>
              <a:spcAft>
                <a:spcPts val="0"/>
              </a:spcAft>
              <a:buFont typeface="+mj-lt"/>
              <a:buAutoNum type="romanLcPeriod"/>
              <a:tabLst>
                <a:tab pos="1600200" algn="l"/>
              </a:tabLst>
              <a:defRPr/>
            </a:pPr>
            <a:r>
              <a:rPr lang="en-US" dirty="0">
                <a:solidFill>
                  <a:srgbClr val="000000"/>
                </a:solidFill>
                <a:latin typeface="Segoe UI"/>
                <a:ea typeface="Times New Roman"/>
                <a:cs typeface="Times New Roman"/>
              </a:rPr>
              <a:t>Click the button next to </a:t>
            </a:r>
            <a:r>
              <a:rPr lang="en-US" b="1" dirty="0">
                <a:solidFill>
                  <a:srgbClr val="000000"/>
                </a:solidFill>
                <a:latin typeface="Segoe UI"/>
                <a:ea typeface="Times New Roman"/>
                <a:cs typeface="Times New Roman"/>
              </a:rPr>
              <a:t>Color</a:t>
            </a:r>
            <a:r>
              <a:rPr lang="en-US" dirty="0">
                <a:solidFill>
                  <a:srgbClr val="000000"/>
                </a:solidFill>
                <a:latin typeface="Segoe UI"/>
                <a:ea typeface="Times New Roman"/>
                <a:cs typeface="Times New Roman"/>
              </a:rPr>
              <a:t>, and then under </a:t>
            </a:r>
            <a:r>
              <a:rPr lang="en-US" b="1" dirty="0">
                <a:solidFill>
                  <a:srgbClr val="000000"/>
                </a:solidFill>
                <a:latin typeface="Segoe UI"/>
                <a:ea typeface="Times New Roman"/>
                <a:cs typeface="Times New Roman"/>
              </a:rPr>
              <a:t>Theme Colors </a:t>
            </a:r>
            <a:r>
              <a:rPr lang="en-US" dirty="0">
                <a:solidFill>
                  <a:srgbClr val="000000"/>
                </a:solidFill>
                <a:latin typeface="Segoe UI"/>
                <a:ea typeface="Times New Roman"/>
                <a:cs typeface="Times New Roman"/>
              </a:rPr>
              <a:t>select </a:t>
            </a:r>
            <a:r>
              <a:rPr lang="en-US" b="1" dirty="0">
                <a:solidFill>
                  <a:srgbClr val="000000"/>
                </a:solidFill>
                <a:latin typeface="Segoe UI"/>
                <a:ea typeface="Times New Roman"/>
                <a:cs typeface="Times New Roman"/>
              </a:rPr>
              <a:t>Blue, Accent 1, Lighter 40% </a:t>
            </a:r>
            <a:r>
              <a:rPr lang="en-US" dirty="0">
                <a:solidFill>
                  <a:srgbClr val="000000"/>
                </a:solidFill>
                <a:latin typeface="Segoe UI"/>
                <a:ea typeface="Times New Roman"/>
                <a:cs typeface="Times New Roman"/>
              </a:rPr>
              <a:t>(fourth row, fifth option from the left).</a:t>
            </a:r>
            <a:endParaRPr lang="en-US" dirty="0">
              <a:ea typeface="Calibri"/>
              <a:cs typeface="Times New Roman"/>
            </a:endParaRPr>
          </a:p>
          <a:p>
            <a:pPr marL="342900" indent="-342900">
              <a:lnSpc>
                <a:spcPct val="115000"/>
              </a:lnSpc>
              <a:spcBef>
                <a:spcPts val="600"/>
              </a:spcBef>
              <a:spcAft>
                <a:spcPts val="0"/>
              </a:spcAft>
              <a:buFont typeface="+mj-lt"/>
              <a:buAutoNum type="arabicPeriod"/>
              <a:tabLst>
                <a:tab pos="742950" algn="l"/>
              </a:tabLst>
              <a:defRPr/>
            </a:pPr>
            <a:r>
              <a:rPr lang="en-US" dirty="0">
                <a:latin typeface="Segoe UI"/>
                <a:ea typeface="Times New Roman"/>
                <a:cs typeface="Times New Roman"/>
              </a:rPr>
              <a:t>Also in the </a:t>
            </a:r>
            <a:r>
              <a:rPr lang="en-US" b="1" dirty="0">
                <a:latin typeface="Segoe UI"/>
                <a:ea typeface="Calibri"/>
                <a:cs typeface="Times New Roman"/>
              </a:rPr>
              <a:t>Format Video</a:t>
            </a:r>
            <a:r>
              <a:rPr lang="en-US" dirty="0">
                <a:latin typeface="Segoe UI"/>
                <a:ea typeface="Times New Roman"/>
                <a:cs typeface="Times New Roman"/>
              </a:rPr>
              <a:t> dialog box, select </a:t>
            </a:r>
            <a:r>
              <a:rPr lang="en-US" b="1" dirty="0">
                <a:latin typeface="Segoe UI"/>
                <a:ea typeface="Times New Roman"/>
                <a:cs typeface="Times New Roman"/>
              </a:rPr>
              <a:t>Border Style</a:t>
            </a:r>
            <a:r>
              <a:rPr lang="en-US" dirty="0">
                <a:latin typeface="Segoe UI"/>
                <a:ea typeface="Times New Roman"/>
                <a:cs typeface="Times New Roman"/>
              </a:rPr>
              <a:t> in the left pane, and under </a:t>
            </a:r>
            <a:r>
              <a:rPr lang="en-US" b="1" dirty="0">
                <a:latin typeface="Segoe UI"/>
                <a:ea typeface="Times New Roman"/>
                <a:cs typeface="Times New Roman"/>
              </a:rPr>
              <a:t>Border Style</a:t>
            </a:r>
            <a:r>
              <a:rPr lang="en-US" dirty="0">
                <a:latin typeface="Segoe UI"/>
                <a:ea typeface="Times New Roman"/>
                <a:cs typeface="Times New Roman"/>
              </a:rPr>
              <a:t> in the right pane, set the </a:t>
            </a:r>
            <a:r>
              <a:rPr lang="en-US" b="1" dirty="0">
                <a:latin typeface="Segoe UI"/>
                <a:ea typeface="Times New Roman"/>
                <a:cs typeface="Times New Roman"/>
              </a:rPr>
              <a:t>Width</a:t>
            </a:r>
            <a:r>
              <a:rPr lang="en-US" dirty="0">
                <a:latin typeface="Segoe UI"/>
                <a:ea typeface="Times New Roman"/>
                <a:cs typeface="Times New Roman"/>
              </a:rPr>
              <a:t> to </a:t>
            </a:r>
            <a:r>
              <a:rPr lang="en-US" b="1" dirty="0">
                <a:latin typeface="Segoe UI"/>
                <a:ea typeface="Times New Roman"/>
                <a:cs typeface="Times New Roman"/>
              </a:rPr>
              <a:t>0.25 pt</a:t>
            </a:r>
            <a:r>
              <a:rPr lang="en-US" dirty="0">
                <a:latin typeface="Segoe UI"/>
                <a:ea typeface="Times New Roman"/>
                <a:cs typeface="Times New Roman"/>
              </a:rPr>
              <a:t>.</a:t>
            </a:r>
            <a:endParaRPr lang="en-US" dirty="0">
              <a:ea typeface="Calibri"/>
              <a:cs typeface="Times New Roman"/>
            </a:endParaRPr>
          </a:p>
          <a:p>
            <a:pPr marL="342900" indent="-342900">
              <a:lnSpc>
                <a:spcPct val="115000"/>
              </a:lnSpc>
              <a:spcBef>
                <a:spcPts val="600"/>
              </a:spcBef>
              <a:spcAft>
                <a:spcPts val="0"/>
              </a:spcAft>
              <a:buFont typeface="+mj-lt"/>
              <a:buAutoNum type="arabicPeriod"/>
              <a:tabLst>
                <a:tab pos="742950" algn="l"/>
              </a:tabLst>
              <a:defRPr/>
            </a:pPr>
            <a:r>
              <a:rPr lang="en-US" dirty="0">
                <a:latin typeface="Segoe UI"/>
                <a:ea typeface="Times New Roman"/>
                <a:cs typeface="Times New Roman"/>
              </a:rPr>
              <a:t>Also in the </a:t>
            </a:r>
            <a:r>
              <a:rPr lang="en-US" b="1" dirty="0">
                <a:latin typeface="Segoe UI"/>
                <a:ea typeface="Calibri"/>
                <a:cs typeface="Times New Roman"/>
              </a:rPr>
              <a:t>Format Video</a:t>
            </a:r>
            <a:r>
              <a:rPr lang="en-US" dirty="0">
                <a:latin typeface="Segoe UI"/>
                <a:ea typeface="Times New Roman"/>
                <a:cs typeface="Times New Roman"/>
              </a:rPr>
              <a:t> dialog box, select </a:t>
            </a:r>
            <a:r>
              <a:rPr lang="en-US" b="1" dirty="0">
                <a:latin typeface="Segoe UI"/>
                <a:ea typeface="Times New Roman"/>
                <a:cs typeface="Times New Roman"/>
              </a:rPr>
              <a:t>Shadow</a:t>
            </a:r>
            <a:r>
              <a:rPr lang="en-US" dirty="0">
                <a:latin typeface="Segoe UI"/>
                <a:ea typeface="Times New Roman"/>
                <a:cs typeface="Times New Roman"/>
              </a:rPr>
              <a:t> in the left pane, and under </a:t>
            </a:r>
            <a:r>
              <a:rPr lang="en-US" b="1" dirty="0">
                <a:latin typeface="Segoe UI"/>
                <a:ea typeface="Times New Roman"/>
                <a:cs typeface="Times New Roman"/>
              </a:rPr>
              <a:t>Shadow</a:t>
            </a:r>
            <a:r>
              <a:rPr lang="en-US" dirty="0">
                <a:latin typeface="Segoe UI"/>
                <a:ea typeface="Times New Roman"/>
                <a:cs typeface="Times New Roman"/>
              </a:rPr>
              <a:t> in the right pane, do the following:</a:t>
            </a:r>
            <a:endParaRPr lang="en-US" dirty="0">
              <a:ea typeface="Calibri"/>
              <a:cs typeface="Times New Roman"/>
            </a:endParaRPr>
          </a:p>
          <a:p>
            <a:pPr marL="742950" lvl="1" indent="-285750">
              <a:spcBef>
                <a:spcPts val="600"/>
              </a:spcBef>
              <a:spcAft>
                <a:spcPts val="0"/>
              </a:spcAft>
              <a:buFont typeface="Arial"/>
              <a:buChar char="•"/>
              <a:tabLst>
                <a:tab pos="1143000" algn="l"/>
              </a:tabLst>
              <a:defRPr/>
            </a:pPr>
            <a:r>
              <a:rPr lang="en-US" dirty="0">
                <a:latin typeface="Segoe UI"/>
                <a:ea typeface="Calibri"/>
                <a:cs typeface="Times New Roman"/>
              </a:rPr>
              <a:t>In the </a:t>
            </a:r>
            <a:r>
              <a:rPr lang="en-US" b="1" dirty="0">
                <a:latin typeface="Segoe UI"/>
                <a:ea typeface="Calibri"/>
                <a:cs typeface="Times New Roman"/>
              </a:rPr>
              <a:t>Transparency</a:t>
            </a:r>
            <a:r>
              <a:rPr lang="en-US" dirty="0">
                <a:latin typeface="Segoe UI"/>
                <a:ea typeface="Calibri"/>
                <a:cs typeface="Times New Roman"/>
              </a:rPr>
              <a:t> box, enter </a:t>
            </a:r>
            <a:r>
              <a:rPr lang="en-US" b="1" dirty="0">
                <a:latin typeface="Segoe UI"/>
                <a:ea typeface="Calibri"/>
                <a:cs typeface="Times New Roman"/>
              </a:rPr>
              <a:t>80%</a:t>
            </a:r>
            <a:r>
              <a:rPr lang="en-US" dirty="0">
                <a:latin typeface="Segoe UI"/>
                <a:ea typeface="Calibri"/>
                <a:cs typeface="Times New Roman"/>
              </a:rPr>
              <a:t>.</a:t>
            </a:r>
            <a:endParaRPr lang="en-US" dirty="0">
              <a:ea typeface="Calibri"/>
              <a:cs typeface="Times New Roman"/>
            </a:endParaRPr>
          </a:p>
          <a:p>
            <a:pPr marL="742950" lvl="1" indent="-285750">
              <a:spcBef>
                <a:spcPts val="600"/>
              </a:spcBef>
              <a:spcAft>
                <a:spcPts val="0"/>
              </a:spcAft>
              <a:buFont typeface="Arial"/>
              <a:buChar char="•"/>
              <a:tabLst>
                <a:tab pos="1143000" algn="l"/>
              </a:tabLst>
              <a:defRPr/>
            </a:pPr>
            <a:r>
              <a:rPr lang="en-US" dirty="0">
                <a:latin typeface="Segoe UI"/>
                <a:ea typeface="Calibri"/>
                <a:cs typeface="Times New Roman"/>
              </a:rPr>
              <a:t>In the </a:t>
            </a:r>
            <a:r>
              <a:rPr lang="en-US" b="1" dirty="0">
                <a:latin typeface="Segoe UI"/>
                <a:ea typeface="Calibri"/>
                <a:cs typeface="Times New Roman"/>
              </a:rPr>
              <a:t>Size</a:t>
            </a:r>
            <a:r>
              <a:rPr lang="en-US" dirty="0">
                <a:latin typeface="Segoe UI"/>
                <a:ea typeface="Calibri"/>
                <a:cs typeface="Times New Roman"/>
              </a:rPr>
              <a:t> box, enter </a:t>
            </a:r>
            <a:r>
              <a:rPr lang="en-US" b="1" dirty="0">
                <a:latin typeface="Segoe UI"/>
                <a:ea typeface="Calibri"/>
                <a:cs typeface="Times New Roman"/>
              </a:rPr>
              <a:t>100%</a:t>
            </a:r>
            <a:r>
              <a:rPr lang="en-US" dirty="0">
                <a:latin typeface="Segoe UI"/>
                <a:ea typeface="Calibri"/>
                <a:cs typeface="Times New Roman"/>
              </a:rPr>
              <a:t>.</a:t>
            </a:r>
            <a:endParaRPr lang="en-US" dirty="0">
              <a:ea typeface="Calibri"/>
              <a:cs typeface="Times New Roman"/>
            </a:endParaRPr>
          </a:p>
          <a:p>
            <a:pPr marL="742950" lvl="1" indent="-285750">
              <a:spcBef>
                <a:spcPts val="600"/>
              </a:spcBef>
              <a:spcAft>
                <a:spcPts val="0"/>
              </a:spcAft>
              <a:buFont typeface="Arial"/>
              <a:buChar char="•"/>
              <a:tabLst>
                <a:tab pos="1143000" algn="l"/>
              </a:tabLst>
              <a:defRPr/>
            </a:pPr>
            <a:r>
              <a:rPr lang="en-US" dirty="0">
                <a:latin typeface="Segoe UI"/>
                <a:ea typeface="Calibri"/>
                <a:cs typeface="Times New Roman"/>
              </a:rPr>
              <a:t>In the </a:t>
            </a:r>
            <a:r>
              <a:rPr lang="en-US" b="1" dirty="0">
                <a:latin typeface="Segoe UI"/>
                <a:ea typeface="Calibri"/>
                <a:cs typeface="Times New Roman"/>
              </a:rPr>
              <a:t>Blur</a:t>
            </a:r>
            <a:r>
              <a:rPr lang="en-US" dirty="0">
                <a:latin typeface="Segoe UI"/>
                <a:ea typeface="Calibri"/>
                <a:cs typeface="Times New Roman"/>
              </a:rPr>
              <a:t> box, enter </a:t>
            </a:r>
            <a:r>
              <a:rPr lang="en-US" b="1" dirty="0">
                <a:latin typeface="Segoe UI"/>
                <a:ea typeface="Calibri"/>
                <a:cs typeface="Times New Roman"/>
              </a:rPr>
              <a:t>10 pt</a:t>
            </a:r>
            <a:r>
              <a:rPr lang="en-US" dirty="0">
                <a:latin typeface="Segoe UI"/>
                <a:ea typeface="Calibri"/>
                <a:cs typeface="Times New Roman"/>
              </a:rPr>
              <a:t>.</a:t>
            </a:r>
            <a:endParaRPr lang="en-US" dirty="0">
              <a:ea typeface="Calibri"/>
              <a:cs typeface="Times New Roman"/>
            </a:endParaRPr>
          </a:p>
          <a:p>
            <a:pPr marL="742950" lvl="1" indent="-285750">
              <a:spcBef>
                <a:spcPts val="600"/>
              </a:spcBef>
              <a:spcAft>
                <a:spcPts val="0"/>
              </a:spcAft>
              <a:buFont typeface="Arial"/>
              <a:buChar char="•"/>
              <a:tabLst>
                <a:tab pos="1143000" algn="l"/>
              </a:tabLst>
              <a:defRPr/>
            </a:pPr>
            <a:r>
              <a:rPr lang="en-US" dirty="0">
                <a:latin typeface="Segoe UI"/>
                <a:ea typeface="Calibri"/>
                <a:cs typeface="Times New Roman"/>
              </a:rPr>
              <a:t>In the </a:t>
            </a:r>
            <a:r>
              <a:rPr lang="en-US" b="1" dirty="0">
                <a:latin typeface="Segoe UI"/>
                <a:ea typeface="Calibri"/>
                <a:cs typeface="Times New Roman"/>
              </a:rPr>
              <a:t>Angle</a:t>
            </a:r>
            <a:r>
              <a:rPr lang="en-US" dirty="0">
                <a:latin typeface="Segoe UI"/>
                <a:ea typeface="Calibri"/>
                <a:cs typeface="Times New Roman"/>
              </a:rPr>
              <a:t> box, enter </a:t>
            </a:r>
            <a:r>
              <a:rPr lang="en-US" b="1" dirty="0">
                <a:latin typeface="Segoe UI"/>
                <a:ea typeface="Calibri"/>
                <a:cs typeface="Times New Roman"/>
              </a:rPr>
              <a:t>192 degrees</a:t>
            </a:r>
            <a:r>
              <a:rPr lang="en-US" dirty="0">
                <a:latin typeface="Segoe UI"/>
                <a:ea typeface="Calibri"/>
                <a:cs typeface="Times New Roman"/>
              </a:rPr>
              <a:t>.</a:t>
            </a:r>
            <a:endParaRPr lang="en-US" dirty="0">
              <a:ea typeface="Calibri"/>
              <a:cs typeface="Times New Roman"/>
            </a:endParaRPr>
          </a:p>
          <a:p>
            <a:pPr marL="742950" lvl="1" indent="-285750">
              <a:spcBef>
                <a:spcPts val="600"/>
              </a:spcBef>
              <a:spcAft>
                <a:spcPts val="0"/>
              </a:spcAft>
              <a:buFont typeface="Arial"/>
              <a:buChar char="•"/>
              <a:tabLst>
                <a:tab pos="1143000" algn="l"/>
              </a:tabLst>
              <a:defRPr/>
            </a:pPr>
            <a:r>
              <a:rPr lang="en-US" dirty="0">
                <a:latin typeface="Segoe UI"/>
                <a:ea typeface="Calibri"/>
                <a:cs typeface="Times New Roman"/>
              </a:rPr>
              <a:t>In the </a:t>
            </a:r>
            <a:r>
              <a:rPr lang="en-US" b="1" dirty="0">
                <a:latin typeface="Segoe UI"/>
                <a:ea typeface="Calibri"/>
                <a:cs typeface="Times New Roman"/>
              </a:rPr>
              <a:t>Distance</a:t>
            </a:r>
            <a:r>
              <a:rPr lang="en-US" dirty="0">
                <a:latin typeface="Segoe UI"/>
                <a:ea typeface="Calibri"/>
                <a:cs typeface="Times New Roman"/>
              </a:rPr>
              <a:t> box, enter </a:t>
            </a:r>
            <a:r>
              <a:rPr lang="en-US" b="1" dirty="0">
                <a:latin typeface="Segoe UI"/>
                <a:ea typeface="Calibri"/>
                <a:cs typeface="Times New Roman"/>
              </a:rPr>
              <a:t>0 pt</a:t>
            </a:r>
            <a:r>
              <a:rPr lang="en-US" dirty="0">
                <a:latin typeface="Segoe UI"/>
                <a:ea typeface="Calibri"/>
                <a:cs typeface="Times New Roman"/>
              </a:rPr>
              <a:t>.</a:t>
            </a:r>
            <a:endParaRPr lang="en-US" dirty="0">
              <a:ea typeface="Calibri"/>
              <a:cs typeface="Times New Roman"/>
            </a:endParaRPr>
          </a:p>
          <a:p>
            <a:pPr marL="342900" indent="-342900">
              <a:lnSpc>
                <a:spcPct val="115000"/>
              </a:lnSpc>
              <a:spcBef>
                <a:spcPts val="600"/>
              </a:spcBef>
              <a:spcAft>
                <a:spcPts val="0"/>
              </a:spcAft>
              <a:buFont typeface="+mj-lt"/>
              <a:buAutoNum type="arabicPeriod"/>
              <a:tabLst>
                <a:tab pos="742950" algn="l"/>
              </a:tabLst>
              <a:defRPr/>
            </a:pPr>
            <a:r>
              <a:rPr lang="en-US" dirty="0">
                <a:latin typeface="Segoe UI"/>
                <a:ea typeface="Calibri"/>
                <a:cs typeface="Times New Roman"/>
              </a:rPr>
              <a:t>Close the </a:t>
            </a:r>
            <a:r>
              <a:rPr lang="en-US" b="1" dirty="0">
                <a:latin typeface="Segoe UI"/>
                <a:ea typeface="Calibri"/>
                <a:cs typeface="Times New Roman"/>
              </a:rPr>
              <a:t>Format Video</a:t>
            </a:r>
            <a:r>
              <a:rPr lang="en-US" dirty="0">
                <a:latin typeface="Segoe UI"/>
                <a:ea typeface="Calibri"/>
                <a:cs typeface="Times New Roman"/>
              </a:rPr>
              <a:t> dialog box.</a:t>
            </a:r>
            <a:endParaRPr lang="en-US" dirty="0">
              <a:ea typeface="Calibri"/>
              <a:cs typeface="Times New Roman"/>
            </a:endParaRPr>
          </a:p>
          <a:p>
            <a:pPr marL="342900" indent="-342900">
              <a:lnSpc>
                <a:spcPct val="115000"/>
              </a:lnSpc>
              <a:spcBef>
                <a:spcPts val="600"/>
              </a:spcBef>
              <a:spcAft>
                <a:spcPts val="0"/>
              </a:spcAft>
              <a:buFont typeface="+mj-lt"/>
              <a:buAutoNum type="arabicPeriod"/>
              <a:tabLst>
                <a:tab pos="742950" algn="l"/>
              </a:tabLst>
              <a:defRPr/>
            </a:pPr>
            <a:r>
              <a:rPr lang="en-US" dirty="0">
                <a:latin typeface="Segoe UI"/>
                <a:ea typeface="Calibri"/>
                <a:cs typeface="Times New Roman"/>
              </a:rPr>
              <a:t>On the </a:t>
            </a:r>
            <a:r>
              <a:rPr lang="en-US" b="1" dirty="0">
                <a:latin typeface="Segoe UI"/>
                <a:ea typeface="Calibri"/>
                <a:cs typeface="Times New Roman"/>
              </a:rPr>
              <a:t>Animations</a:t>
            </a:r>
            <a:r>
              <a:rPr lang="en-US" dirty="0">
                <a:latin typeface="Segoe UI"/>
                <a:ea typeface="Calibri"/>
                <a:cs typeface="Times New Roman"/>
              </a:rPr>
              <a:t> tab, in the </a:t>
            </a:r>
            <a:r>
              <a:rPr lang="en-US" b="1" dirty="0">
                <a:latin typeface="Segoe UI"/>
                <a:ea typeface="Calibri"/>
                <a:cs typeface="Times New Roman"/>
              </a:rPr>
              <a:t>Animation</a:t>
            </a:r>
            <a:r>
              <a:rPr lang="en-US" dirty="0">
                <a:latin typeface="Segoe UI"/>
                <a:ea typeface="Calibri"/>
                <a:cs typeface="Times New Roman"/>
              </a:rPr>
              <a:t> group, click </a:t>
            </a:r>
            <a:r>
              <a:rPr lang="en-US" b="1" dirty="0">
                <a:latin typeface="Segoe UI"/>
                <a:ea typeface="Calibri"/>
                <a:cs typeface="Times New Roman"/>
              </a:rPr>
              <a:t>Play</a:t>
            </a:r>
            <a:r>
              <a:rPr lang="en-US" dirty="0">
                <a:latin typeface="Segoe UI"/>
                <a:ea typeface="Calibri"/>
                <a:cs typeface="Times New Roman"/>
              </a:rPr>
              <a:t>, then in the </a:t>
            </a:r>
            <a:r>
              <a:rPr lang="en-US" b="1" dirty="0">
                <a:latin typeface="Segoe UI"/>
                <a:ea typeface="Calibri"/>
                <a:cs typeface="Times New Roman"/>
              </a:rPr>
              <a:t>Timing</a:t>
            </a:r>
            <a:r>
              <a:rPr lang="en-US" dirty="0">
                <a:latin typeface="Segoe UI"/>
                <a:ea typeface="Calibri"/>
                <a:cs typeface="Times New Roman"/>
              </a:rPr>
              <a:t> group, click the arrow to the right of </a:t>
            </a:r>
            <a:r>
              <a:rPr lang="en-US" b="1" dirty="0">
                <a:latin typeface="Segoe UI"/>
                <a:ea typeface="Calibri"/>
                <a:cs typeface="Times New Roman"/>
              </a:rPr>
              <a:t>Start</a:t>
            </a:r>
            <a:r>
              <a:rPr lang="en-US" dirty="0">
                <a:latin typeface="Segoe UI"/>
                <a:ea typeface="Calibri"/>
                <a:cs typeface="Times New Roman"/>
              </a:rPr>
              <a:t> and select </a:t>
            </a:r>
            <a:r>
              <a:rPr lang="en-US" b="1" dirty="0">
                <a:latin typeface="Segoe UI"/>
                <a:ea typeface="Calibri"/>
                <a:cs typeface="Times New Roman"/>
              </a:rPr>
              <a:t>With Previous</a:t>
            </a:r>
            <a:r>
              <a:rPr lang="en-US" dirty="0">
                <a:latin typeface="Segoe UI"/>
                <a:ea typeface="Calibri"/>
                <a:cs typeface="Times New Roman"/>
              </a:rPr>
              <a:t>.</a:t>
            </a:r>
            <a:endParaRPr lang="en-US" dirty="0">
              <a:ea typeface="Calibri"/>
              <a:cs typeface="Times New Roman"/>
            </a:endParaRPr>
          </a:p>
          <a:p>
            <a:pPr>
              <a:spcBef>
                <a:spcPts val="600"/>
              </a:spcBef>
              <a:spcAft>
                <a:spcPts val="0"/>
              </a:spcAft>
              <a:defRPr/>
            </a:pPr>
            <a:r>
              <a:rPr lang="en-US" b="1" dirty="0">
                <a:latin typeface="Segoe UI"/>
                <a:ea typeface="Calibri"/>
                <a:cs typeface="Times New Roman"/>
              </a:rPr>
              <a:t> </a:t>
            </a:r>
            <a:endParaRPr lang="en-US" sz="1050" dirty="0">
              <a:ea typeface="Calibri"/>
              <a:cs typeface="Times New Roman"/>
            </a:endParaRPr>
          </a:p>
          <a:p>
            <a:pPr>
              <a:spcBef>
                <a:spcPts val="600"/>
              </a:spcBef>
              <a:spcAft>
                <a:spcPts val="0"/>
              </a:spcAft>
              <a:defRPr/>
            </a:pPr>
            <a:r>
              <a:rPr lang="en-US" dirty="0">
                <a:latin typeface="Segoe UI"/>
                <a:ea typeface="Calibri"/>
                <a:cs typeface="Times New Roman"/>
              </a:rPr>
              <a:t> </a:t>
            </a:r>
            <a:endParaRPr lang="en-US" dirty="0">
              <a:ea typeface="Calibri"/>
              <a:cs typeface="Times New Roman"/>
            </a:endParaRPr>
          </a:p>
          <a:p>
            <a:pPr marL="742950">
              <a:spcBef>
                <a:spcPts val="600"/>
              </a:spcBef>
              <a:spcAft>
                <a:spcPts val="0"/>
              </a:spcAft>
              <a:defRPr/>
            </a:pPr>
            <a:r>
              <a:rPr lang="en-US" dirty="0">
                <a:latin typeface="Segoe UI"/>
                <a:ea typeface="Calibri"/>
                <a:cs typeface="Times New Roman"/>
              </a:rPr>
              <a:t> </a:t>
            </a:r>
            <a:endParaRPr lang="en-US" dirty="0">
              <a:ea typeface="Calibri"/>
              <a:cs typeface="Times New Roman"/>
            </a:endParaRPr>
          </a:p>
          <a:p>
            <a:pPr>
              <a:spcBef>
                <a:spcPts val="600"/>
              </a:spcBef>
              <a:spcAft>
                <a:spcPts val="0"/>
              </a:spcAft>
              <a:defRPr/>
            </a:pPr>
            <a:r>
              <a:rPr lang="en-US" dirty="0">
                <a:latin typeface="Segoe UI"/>
                <a:ea typeface="Calibri"/>
                <a:cs typeface="Times New Roman"/>
              </a:rPr>
              <a:t> </a:t>
            </a:r>
            <a:endParaRPr lang="en-US" dirty="0">
              <a:ea typeface="Calibri"/>
              <a:cs typeface="Times New Roman"/>
            </a:endParaRPr>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5BAD3AE-477F-44DC-B210-5BEB8B65A523}" type="slidenum">
              <a:rPr lang="en-US" altLang="en-US" smtClean="0"/>
              <a:pPr/>
              <a:t>18</a:t>
            </a:fld>
            <a:endParaRPr lang="en-US" altLang="en-US"/>
          </a:p>
        </p:txBody>
      </p:sp>
    </p:spTree>
    <p:extLst>
      <p:ext uri="{BB962C8B-B14F-4D97-AF65-F5344CB8AC3E}">
        <p14:creationId xmlns:p14="http://schemas.microsoft.com/office/powerpoint/2010/main" val="911689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A8AA18B-95D1-4D97-8D5E-5E688EBA43BA}" type="datetime3">
              <a:rPr lang="en-US" smtClean="0"/>
              <a:t>9 November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8A444-581C-4B54-A54A-B2D08887D275}" type="slidenum">
              <a:rPr lang="en-US" smtClean="0"/>
              <a:pPr/>
              <a:t>‹#›</a:t>
            </a:fld>
            <a:endParaRPr lang="en-US"/>
          </a:p>
        </p:txBody>
      </p:sp>
    </p:spTree>
    <p:extLst>
      <p:ext uri="{BB962C8B-B14F-4D97-AF65-F5344CB8AC3E}">
        <p14:creationId xmlns:p14="http://schemas.microsoft.com/office/powerpoint/2010/main" val="2419378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09BF84-20B3-4F4E-9331-EBA85CB837C1}" type="datetime3">
              <a:rPr lang="en-US" smtClean="0"/>
              <a:t>9 November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8A444-581C-4B54-A54A-B2D08887D275}" type="slidenum">
              <a:rPr lang="en-US" smtClean="0"/>
              <a:pPr/>
              <a:t>‹#›</a:t>
            </a:fld>
            <a:endParaRPr lang="en-US"/>
          </a:p>
        </p:txBody>
      </p:sp>
    </p:spTree>
    <p:extLst>
      <p:ext uri="{BB962C8B-B14F-4D97-AF65-F5344CB8AC3E}">
        <p14:creationId xmlns:p14="http://schemas.microsoft.com/office/powerpoint/2010/main" val="860933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69378D-F226-481D-A6F9-65056AC12D32}" type="datetime3">
              <a:rPr lang="en-US" smtClean="0"/>
              <a:t>9 November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8A444-581C-4B54-A54A-B2D08887D275}" type="slidenum">
              <a:rPr lang="en-US" smtClean="0"/>
              <a:pPr/>
              <a:t>‹#›</a:t>
            </a:fld>
            <a:endParaRPr lang="en-US"/>
          </a:p>
        </p:txBody>
      </p:sp>
    </p:spTree>
    <p:extLst>
      <p:ext uri="{BB962C8B-B14F-4D97-AF65-F5344CB8AC3E}">
        <p14:creationId xmlns:p14="http://schemas.microsoft.com/office/powerpoint/2010/main" val="307204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F5764C-0CE4-450C-B86A-988B1CB8F706}" type="datetime3">
              <a:rPr lang="en-US" smtClean="0"/>
              <a:t>9 November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8A444-581C-4B54-A54A-B2D08887D275}" type="slidenum">
              <a:rPr lang="en-US" smtClean="0"/>
              <a:pPr/>
              <a:t>‹#›</a:t>
            </a:fld>
            <a:endParaRPr lang="en-US"/>
          </a:p>
        </p:txBody>
      </p:sp>
    </p:spTree>
    <p:extLst>
      <p:ext uri="{BB962C8B-B14F-4D97-AF65-F5344CB8AC3E}">
        <p14:creationId xmlns:p14="http://schemas.microsoft.com/office/powerpoint/2010/main" val="182569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2772F7-1567-4927-B8EE-0CFB0620DE17}" type="datetime3">
              <a:rPr lang="en-US" smtClean="0"/>
              <a:t>9 November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8A444-581C-4B54-A54A-B2D08887D275}" type="slidenum">
              <a:rPr lang="en-US" smtClean="0"/>
              <a:pPr/>
              <a:t>‹#›</a:t>
            </a:fld>
            <a:endParaRPr lang="en-US"/>
          </a:p>
        </p:txBody>
      </p:sp>
    </p:spTree>
    <p:extLst>
      <p:ext uri="{BB962C8B-B14F-4D97-AF65-F5344CB8AC3E}">
        <p14:creationId xmlns:p14="http://schemas.microsoft.com/office/powerpoint/2010/main" val="2322935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B65338-427B-4BF4-8B19-EB058B7C3F31}" type="datetime3">
              <a:rPr lang="en-US" smtClean="0"/>
              <a:t>9 November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B8A444-581C-4B54-A54A-B2D08887D275}" type="slidenum">
              <a:rPr lang="en-US" smtClean="0"/>
              <a:pPr/>
              <a:t>‹#›</a:t>
            </a:fld>
            <a:endParaRPr lang="en-US"/>
          </a:p>
        </p:txBody>
      </p:sp>
    </p:spTree>
    <p:extLst>
      <p:ext uri="{BB962C8B-B14F-4D97-AF65-F5344CB8AC3E}">
        <p14:creationId xmlns:p14="http://schemas.microsoft.com/office/powerpoint/2010/main" val="4156449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61F755-2DC7-4128-A8C9-1FD356427423}" type="datetime3">
              <a:rPr lang="en-US" smtClean="0"/>
              <a:t>9 November 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B8A444-581C-4B54-A54A-B2D08887D275}" type="slidenum">
              <a:rPr lang="en-US" smtClean="0"/>
              <a:pPr/>
              <a:t>‹#›</a:t>
            </a:fld>
            <a:endParaRPr lang="en-US"/>
          </a:p>
        </p:txBody>
      </p:sp>
    </p:spTree>
    <p:extLst>
      <p:ext uri="{BB962C8B-B14F-4D97-AF65-F5344CB8AC3E}">
        <p14:creationId xmlns:p14="http://schemas.microsoft.com/office/powerpoint/2010/main" val="661236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14106D-3EA1-41F9-BF98-1619514D4D86}" type="datetime3">
              <a:rPr lang="en-US" smtClean="0"/>
              <a:t>9 November 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B8A444-581C-4B54-A54A-B2D08887D275}" type="slidenum">
              <a:rPr lang="en-US" smtClean="0"/>
              <a:pPr/>
              <a:t>‹#›</a:t>
            </a:fld>
            <a:endParaRPr lang="en-US"/>
          </a:p>
        </p:txBody>
      </p:sp>
    </p:spTree>
    <p:extLst>
      <p:ext uri="{BB962C8B-B14F-4D97-AF65-F5344CB8AC3E}">
        <p14:creationId xmlns:p14="http://schemas.microsoft.com/office/powerpoint/2010/main" val="1440317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EFA882-F23C-4346-967C-BAD204AF03C6}" type="datetime3">
              <a:rPr lang="en-US" smtClean="0"/>
              <a:t>9 November 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B8A444-581C-4B54-A54A-B2D08887D275}" type="slidenum">
              <a:rPr lang="en-US" smtClean="0"/>
              <a:pPr/>
              <a:t>‹#›</a:t>
            </a:fld>
            <a:endParaRPr lang="en-US"/>
          </a:p>
        </p:txBody>
      </p:sp>
    </p:spTree>
    <p:extLst>
      <p:ext uri="{BB962C8B-B14F-4D97-AF65-F5344CB8AC3E}">
        <p14:creationId xmlns:p14="http://schemas.microsoft.com/office/powerpoint/2010/main" val="1326820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59AEA7-1B36-4919-A1B0-71F5B96833B2}" type="datetime3">
              <a:rPr lang="en-US" smtClean="0"/>
              <a:t>9 November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B8A444-581C-4B54-A54A-B2D08887D275}" type="slidenum">
              <a:rPr lang="en-US" smtClean="0"/>
              <a:pPr/>
              <a:t>‹#›</a:t>
            </a:fld>
            <a:endParaRPr lang="en-US"/>
          </a:p>
        </p:txBody>
      </p:sp>
    </p:spTree>
    <p:extLst>
      <p:ext uri="{BB962C8B-B14F-4D97-AF65-F5344CB8AC3E}">
        <p14:creationId xmlns:p14="http://schemas.microsoft.com/office/powerpoint/2010/main" val="656006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FD9EFF-0113-4138-B3A7-291E29057F02}" type="datetime3">
              <a:rPr lang="en-US" smtClean="0"/>
              <a:t>9 November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B8A444-581C-4B54-A54A-B2D08887D275}" type="slidenum">
              <a:rPr lang="en-US" smtClean="0"/>
              <a:pPr/>
              <a:t>‹#›</a:t>
            </a:fld>
            <a:endParaRPr lang="en-US"/>
          </a:p>
        </p:txBody>
      </p:sp>
    </p:spTree>
    <p:extLst>
      <p:ext uri="{BB962C8B-B14F-4D97-AF65-F5344CB8AC3E}">
        <p14:creationId xmlns:p14="http://schemas.microsoft.com/office/powerpoint/2010/main" val="541067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0EF234-309B-48AC-A50F-53D7FE9FBC84}" type="datetime3">
              <a:rPr lang="en-US" smtClean="0"/>
              <a:t>9 November 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B8A444-581C-4B54-A54A-B2D08887D275}" type="slidenum">
              <a:rPr lang="en-US" smtClean="0"/>
              <a:pPr/>
              <a:t>‹#›</a:t>
            </a:fld>
            <a:endParaRPr lang="en-US"/>
          </a:p>
        </p:txBody>
      </p:sp>
    </p:spTree>
    <p:extLst>
      <p:ext uri="{BB962C8B-B14F-4D97-AF65-F5344CB8AC3E}">
        <p14:creationId xmlns:p14="http://schemas.microsoft.com/office/powerpoint/2010/main" val="942276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57199" y="457200"/>
            <a:ext cx="8103823" cy="5618965"/>
          </a:xfrm>
        </p:spPr>
        <p:txBody>
          <a:bodyPr>
            <a:normAutofit/>
          </a:bodyPr>
          <a:lstStyle/>
          <a:p>
            <a:r>
              <a:rPr lang="en-IN" sz="2400" b="1" i="0" u="none" strike="noStrike" dirty="0">
                <a:solidFill>
                  <a:srgbClr val="000000"/>
                </a:solidFill>
                <a:effectLst/>
                <a:latin typeface="Times New Roman" panose="02020603050405020304" pitchFamily="18" charset="0"/>
              </a:rPr>
              <a:t>Presentation </a:t>
            </a:r>
            <a:r>
              <a:rPr lang="en-IN" sz="2400" b="0" i="0" dirty="0">
                <a:solidFill>
                  <a:srgbClr val="000000"/>
                </a:solidFill>
                <a:effectLst/>
                <a:latin typeface="Times New Roman" panose="02020603050405020304" pitchFamily="18" charset="0"/>
              </a:rPr>
              <a:t>​</a:t>
            </a:r>
            <a:br>
              <a:rPr lang="en-IN" sz="2400" b="0" i="0" dirty="0">
                <a:solidFill>
                  <a:srgbClr val="000000"/>
                </a:solidFill>
                <a:effectLst/>
                <a:latin typeface="Times New Roman" panose="02020603050405020304" pitchFamily="18" charset="0"/>
              </a:rPr>
            </a:br>
            <a:r>
              <a:rPr lang="en-IN" sz="2400" b="1" i="0" u="none" strike="noStrike" dirty="0">
                <a:solidFill>
                  <a:srgbClr val="000000"/>
                </a:solidFill>
                <a:effectLst/>
                <a:latin typeface="Times New Roman" panose="02020603050405020304" pitchFamily="18" charset="0"/>
              </a:rPr>
              <a:t>on</a:t>
            </a:r>
            <a:r>
              <a:rPr lang="en-IN" sz="2400" b="0" i="0" dirty="0">
                <a:solidFill>
                  <a:srgbClr val="000000"/>
                </a:solidFill>
                <a:effectLst/>
                <a:latin typeface="Times New Roman" panose="02020603050405020304" pitchFamily="18" charset="0"/>
              </a:rPr>
              <a:t>​</a:t>
            </a:r>
            <a:br>
              <a:rPr lang="en-IN" sz="1800" b="0" i="0" dirty="0">
                <a:solidFill>
                  <a:srgbClr val="000000"/>
                </a:solidFill>
                <a:effectLst/>
                <a:latin typeface="Times New Roman" panose="02020603050405020304" pitchFamily="18" charset="0"/>
              </a:rPr>
            </a:br>
            <a:r>
              <a:rPr lang="en-IN" sz="2800" b="1" i="0" u="none" strike="noStrike" dirty="0">
                <a:solidFill>
                  <a:srgbClr val="000000"/>
                </a:solidFill>
                <a:effectLst/>
                <a:latin typeface="Times New Roman" panose="02020603050405020304" pitchFamily="18" charset="0"/>
              </a:rPr>
              <a:t>Skin Lesion Segmentation using</a:t>
            </a:r>
            <a:r>
              <a:rPr lang="en-IN" sz="2800" b="0" i="0" dirty="0">
                <a:solidFill>
                  <a:srgbClr val="000000"/>
                </a:solidFill>
                <a:effectLst/>
                <a:latin typeface="Times New Roman" panose="02020603050405020304" pitchFamily="18" charset="0"/>
              </a:rPr>
              <a:t>​</a:t>
            </a:r>
            <a:br>
              <a:rPr lang="en-IN" sz="2800" b="0" i="0" dirty="0">
                <a:solidFill>
                  <a:srgbClr val="000000"/>
                </a:solidFill>
                <a:effectLst/>
                <a:latin typeface="Times New Roman" panose="02020603050405020304" pitchFamily="18" charset="0"/>
              </a:rPr>
            </a:br>
            <a:r>
              <a:rPr lang="en-IN" sz="2800" b="1" i="0" u="none" strike="noStrike" dirty="0">
                <a:solidFill>
                  <a:srgbClr val="000000"/>
                </a:solidFill>
                <a:effectLst/>
                <a:latin typeface="Times New Roman" panose="02020603050405020304" pitchFamily="18" charset="0"/>
              </a:rPr>
              <a:t>Deep Learning</a:t>
            </a:r>
            <a:r>
              <a:rPr lang="en-IN" sz="2800" b="0" i="0" dirty="0">
                <a:solidFill>
                  <a:srgbClr val="000000"/>
                </a:solidFill>
                <a:effectLst/>
                <a:latin typeface="Times New Roman" panose="02020603050405020304" pitchFamily="18" charset="0"/>
              </a:rPr>
              <a:t>​</a:t>
            </a:r>
            <a:br>
              <a:rPr lang="en-IN" sz="1800" b="0" i="0" dirty="0">
                <a:solidFill>
                  <a:srgbClr val="000000"/>
                </a:solidFill>
                <a:effectLst/>
                <a:latin typeface="Times New Roman" panose="02020603050405020304" pitchFamily="18" charset="0"/>
              </a:rPr>
            </a:br>
            <a:r>
              <a:rPr lang="en-IN" sz="1800" b="0" i="0" dirty="0">
                <a:solidFill>
                  <a:srgbClr val="000000"/>
                </a:solidFill>
                <a:effectLst/>
                <a:latin typeface="Times New Roman" panose="02020603050405020304" pitchFamily="18" charset="0"/>
              </a:rPr>
              <a:t>​</a:t>
            </a:r>
            <a:br>
              <a:rPr lang="en-IN" sz="1800" b="0" i="0" dirty="0">
                <a:solidFill>
                  <a:srgbClr val="000000"/>
                </a:solidFill>
                <a:effectLst/>
                <a:latin typeface="Times New Roman" panose="02020603050405020304" pitchFamily="18" charset="0"/>
              </a:rPr>
            </a:br>
            <a:r>
              <a:rPr lang="en-IN" sz="1800" b="1" i="0" u="none" strike="noStrike" dirty="0">
                <a:solidFill>
                  <a:srgbClr val="000000"/>
                </a:solidFill>
                <a:effectLst/>
                <a:latin typeface="Times New Roman" panose="02020603050405020304" pitchFamily="18" charset="0"/>
              </a:rPr>
              <a:t>By</a:t>
            </a:r>
            <a:r>
              <a:rPr lang="en-IN" sz="1800" b="0" i="0" dirty="0">
                <a:solidFill>
                  <a:srgbClr val="000000"/>
                </a:solidFill>
                <a:effectLst/>
                <a:latin typeface="Times New Roman" panose="02020603050405020304" pitchFamily="18" charset="0"/>
              </a:rPr>
              <a:t>​</a:t>
            </a:r>
            <a:br>
              <a:rPr lang="en-IN" sz="1800" b="0" i="0" dirty="0">
                <a:solidFill>
                  <a:srgbClr val="000000"/>
                </a:solidFill>
                <a:effectLst/>
                <a:latin typeface="Times New Roman" panose="02020603050405020304" pitchFamily="18" charset="0"/>
              </a:rPr>
            </a:br>
            <a:r>
              <a:rPr lang="en-IN" sz="1800" b="1" i="0" dirty="0">
                <a:solidFill>
                  <a:srgbClr val="000000"/>
                </a:solidFill>
                <a:effectLst/>
                <a:latin typeface="Times New Roman" panose="02020603050405020304" pitchFamily="18" charset="0"/>
              </a:rPr>
              <a:t>Khushi Patil (70012100165​) </a:t>
            </a:r>
          </a:p>
          <a:p>
            <a:r>
              <a:rPr lang="en-IN" sz="1800" b="1" i="0" dirty="0">
                <a:solidFill>
                  <a:srgbClr val="000000"/>
                </a:solidFill>
                <a:effectLst/>
                <a:latin typeface="Times New Roman" panose="02020603050405020304" pitchFamily="18" charset="0"/>
              </a:rPr>
              <a:t>Anannya Londhe (70012100223​)</a:t>
            </a:r>
          </a:p>
          <a:p>
            <a:r>
              <a:rPr lang="en-IN" sz="1800" b="1" i="0" dirty="0">
                <a:solidFill>
                  <a:srgbClr val="000000"/>
                </a:solidFill>
                <a:effectLst/>
                <a:latin typeface="Times New Roman" panose="02020603050405020304" pitchFamily="18" charset="0"/>
              </a:rPr>
              <a:t>Pallavi </a:t>
            </a:r>
            <a:r>
              <a:rPr lang="en-IN" sz="1800" b="1" i="0" dirty="0" err="1">
                <a:solidFill>
                  <a:srgbClr val="000000"/>
                </a:solidFill>
                <a:effectLst/>
                <a:latin typeface="Times New Roman" panose="02020603050405020304" pitchFamily="18" charset="0"/>
              </a:rPr>
              <a:t>Dangane</a:t>
            </a:r>
            <a:r>
              <a:rPr lang="en-IN" sz="1800" b="1" i="0" dirty="0">
                <a:solidFill>
                  <a:srgbClr val="000000"/>
                </a:solidFill>
                <a:effectLst/>
                <a:latin typeface="Times New Roman" panose="02020603050405020304" pitchFamily="18" charset="0"/>
              </a:rPr>
              <a:t> (70012100227​)</a:t>
            </a:r>
          </a:p>
          <a:p>
            <a:r>
              <a:rPr lang="en-IN" sz="1800" b="0" i="0" dirty="0">
                <a:solidFill>
                  <a:srgbClr val="000000"/>
                </a:solidFill>
                <a:effectLst/>
                <a:latin typeface="Times New Roman" panose="02020603050405020304" pitchFamily="18" charset="0"/>
              </a:rPr>
              <a:t>​</a:t>
            </a:r>
            <a:br>
              <a:rPr lang="en-IN" sz="1800" b="0" i="0" dirty="0">
                <a:solidFill>
                  <a:srgbClr val="000000"/>
                </a:solidFill>
                <a:effectLst/>
                <a:latin typeface="Times New Roman" panose="02020603050405020304" pitchFamily="18" charset="0"/>
              </a:rPr>
            </a:br>
            <a:r>
              <a:rPr lang="en-IN" sz="1800" b="1" i="0" u="none" strike="noStrike" dirty="0">
                <a:solidFill>
                  <a:srgbClr val="000000"/>
                </a:solidFill>
                <a:effectLst/>
                <a:latin typeface="Times New Roman" panose="02020603050405020304" pitchFamily="18" charset="0"/>
              </a:rPr>
              <a:t>Under the Guidance of</a:t>
            </a:r>
            <a:r>
              <a:rPr lang="en-IN" sz="1800" b="0" i="0" dirty="0">
                <a:solidFill>
                  <a:srgbClr val="000000"/>
                </a:solidFill>
                <a:effectLst/>
                <a:latin typeface="Times New Roman" panose="02020603050405020304" pitchFamily="18" charset="0"/>
              </a:rPr>
              <a:t>​:</a:t>
            </a:r>
            <a:br>
              <a:rPr lang="en-IN" sz="1800" b="0" i="0" dirty="0">
                <a:solidFill>
                  <a:srgbClr val="000000"/>
                </a:solidFill>
                <a:effectLst/>
                <a:latin typeface="Times New Roman" panose="02020603050405020304" pitchFamily="18" charset="0"/>
              </a:rPr>
            </a:br>
            <a:r>
              <a:rPr lang="en-IN" sz="1800" b="1" i="0" u="none" strike="noStrike" dirty="0">
                <a:solidFill>
                  <a:srgbClr val="000000"/>
                </a:solidFill>
                <a:effectLst/>
                <a:latin typeface="Times New Roman" panose="02020603050405020304" pitchFamily="18" charset="0"/>
              </a:rPr>
              <a:t>Prof. Pravin </a:t>
            </a:r>
            <a:r>
              <a:rPr lang="en-IN" sz="1800" b="1" i="0" u="none" strike="noStrike" dirty="0" err="1">
                <a:solidFill>
                  <a:srgbClr val="000000"/>
                </a:solidFill>
                <a:effectLst/>
                <a:latin typeface="Times New Roman" panose="02020603050405020304" pitchFamily="18" charset="0"/>
              </a:rPr>
              <a:t>Landge</a:t>
            </a:r>
            <a:r>
              <a:rPr lang="en-IN" sz="1800" b="1" i="0" u="none" strike="noStrike" dirty="0">
                <a:solidFill>
                  <a:srgbClr val="000000"/>
                </a:solidFill>
                <a:effectLst/>
                <a:latin typeface="Times New Roman" panose="02020603050405020304" pitchFamily="18" charset="0"/>
              </a:rPr>
              <a:t> Sir</a:t>
            </a:r>
            <a:r>
              <a:rPr lang="en-IN" sz="1800" b="0" i="0" dirty="0">
                <a:solidFill>
                  <a:srgbClr val="000000"/>
                </a:solidFill>
                <a:effectLst/>
                <a:latin typeface="Times New Roman" panose="02020603050405020304" pitchFamily="18" charset="0"/>
              </a:rPr>
              <a:t>​</a:t>
            </a:r>
          </a:p>
          <a:p>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C3B8A444-581C-4B54-A54A-B2D08887D275}" type="slidenum">
              <a:rPr lang="en-US" smtClean="0"/>
              <a:pPr/>
              <a:t>1</a:t>
            </a:fld>
            <a:endParaRPr lang="en-US"/>
          </a:p>
        </p:txBody>
      </p:sp>
      <p:pic>
        <p:nvPicPr>
          <p:cNvPr id="1026" name="Picture 2">
            <a:extLst>
              <a:ext uri="{FF2B5EF4-FFF2-40B4-BE49-F238E27FC236}">
                <a16:creationId xmlns:a16="http://schemas.microsoft.com/office/drawing/2014/main" id="{28AB2A37-085F-FFCC-3842-DBFD6E592E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0472" y="4401745"/>
            <a:ext cx="1057275" cy="12096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A91A022-1A3A-B33A-CD47-BE6F1B25F5FE}"/>
              </a:ext>
            </a:extLst>
          </p:cNvPr>
          <p:cNvSpPr txBox="1"/>
          <p:nvPr/>
        </p:nvSpPr>
        <p:spPr>
          <a:xfrm>
            <a:off x="2286000" y="5838654"/>
            <a:ext cx="4572000" cy="755207"/>
          </a:xfrm>
          <a:prstGeom prst="rect">
            <a:avLst/>
          </a:prstGeom>
          <a:noFill/>
        </p:spPr>
        <p:txBody>
          <a:bodyPr wrap="square">
            <a:spAutoFit/>
          </a:bodyPr>
          <a:lstStyle/>
          <a:p>
            <a:pPr algn="ctr" rtl="0" fontAlgn="base">
              <a:lnSpc>
                <a:spcPts val="975"/>
              </a:lnSpc>
            </a:pPr>
            <a:r>
              <a:rPr lang="en-IN" sz="1800" b="1" i="0" u="none" strike="noStrike" dirty="0">
                <a:solidFill>
                  <a:srgbClr val="000000"/>
                </a:solidFill>
                <a:effectLst/>
                <a:latin typeface="Times New Roman" panose="02020603050405020304" pitchFamily="18" charset="0"/>
              </a:rPr>
              <a:t>Information Technology Department</a:t>
            </a:r>
          </a:p>
          <a:p>
            <a:pPr algn="ctr" rtl="0" fontAlgn="base">
              <a:lnSpc>
                <a:spcPts val="975"/>
              </a:lnSpc>
            </a:pPr>
            <a:r>
              <a:rPr lang="en-US" sz="1800" b="0" i="0" dirty="0">
                <a:solidFill>
                  <a:srgbClr val="000000"/>
                </a:solidFill>
                <a:effectLst/>
                <a:latin typeface="Times New Roman" panose="02020603050405020304" pitchFamily="18" charset="0"/>
              </a:rPr>
              <a:t>​</a:t>
            </a:r>
            <a:endParaRPr lang="en-US" b="0" i="0" dirty="0">
              <a:solidFill>
                <a:srgbClr val="000000"/>
              </a:solidFill>
              <a:effectLst/>
              <a:latin typeface="Segoe UI" panose="020B0502040204020203" pitchFamily="34" charset="0"/>
            </a:endParaRPr>
          </a:p>
          <a:p>
            <a:pPr algn="ctr" rtl="0" fontAlgn="base">
              <a:lnSpc>
                <a:spcPts val="975"/>
              </a:lnSpc>
            </a:pPr>
            <a:r>
              <a:rPr lang="en-IN" sz="1800" b="1" i="0" u="none" strike="noStrike" dirty="0">
                <a:solidFill>
                  <a:srgbClr val="000000"/>
                </a:solidFill>
                <a:effectLst/>
                <a:latin typeface="Times New Roman" panose="02020603050405020304" pitchFamily="18" charset="0"/>
              </a:rPr>
              <a:t>MPSTME, </a:t>
            </a:r>
            <a:r>
              <a:rPr lang="en-IN" sz="1800" b="1" i="0" u="none" strike="noStrike" dirty="0" err="1">
                <a:solidFill>
                  <a:srgbClr val="000000"/>
                </a:solidFill>
                <a:effectLst/>
                <a:latin typeface="Times New Roman" panose="02020603050405020304" pitchFamily="18" charset="0"/>
              </a:rPr>
              <a:t>Shirpur</a:t>
            </a:r>
            <a:endParaRPr lang="en-IN" sz="1800" b="1" i="0" u="none" strike="noStrike" dirty="0">
              <a:solidFill>
                <a:srgbClr val="000000"/>
              </a:solidFill>
              <a:effectLst/>
              <a:latin typeface="Times New Roman" panose="02020603050405020304" pitchFamily="18" charset="0"/>
            </a:endParaRPr>
          </a:p>
          <a:p>
            <a:pPr algn="ctr" rtl="0" fontAlgn="base">
              <a:lnSpc>
                <a:spcPts val="975"/>
              </a:lnSpc>
            </a:pPr>
            <a:r>
              <a:rPr lang="en-IN" sz="1800" b="0" i="0" dirty="0">
                <a:solidFill>
                  <a:srgbClr val="000000"/>
                </a:solidFill>
                <a:effectLst/>
                <a:latin typeface="Times New Roman" panose="02020603050405020304" pitchFamily="18" charset="0"/>
              </a:rPr>
              <a:t>​</a:t>
            </a:r>
            <a:endParaRPr lang="en-IN" b="0" i="0" dirty="0">
              <a:solidFill>
                <a:srgbClr val="000000"/>
              </a:solidFill>
              <a:effectLst/>
              <a:latin typeface="Segoe UI" panose="020B0502040204020203" pitchFamily="34" charset="0"/>
            </a:endParaRPr>
          </a:p>
          <a:p>
            <a:pPr algn="ctr" rtl="0" fontAlgn="base">
              <a:lnSpc>
                <a:spcPts val="975"/>
              </a:lnSpc>
            </a:pPr>
            <a:r>
              <a:rPr lang="en-IN" sz="1800" b="1" i="0" u="none" strike="noStrike" dirty="0">
                <a:solidFill>
                  <a:srgbClr val="000000"/>
                </a:solidFill>
                <a:effectLst/>
                <a:latin typeface="Times New Roman" panose="02020603050405020304" pitchFamily="18" charset="0"/>
              </a:rPr>
              <a:t>Academic Year: 2024-25</a:t>
            </a: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574925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24B37-9FEB-3D85-5D28-46E8758E5E23}"/>
              </a:ext>
            </a:extLst>
          </p:cNvPr>
          <p:cNvSpPr>
            <a:spLocks noGrp="1"/>
          </p:cNvSpPr>
          <p:nvPr>
            <p:ph type="title"/>
          </p:nvPr>
        </p:nvSpPr>
        <p:spPr/>
        <p:txBody>
          <a:bodyPr/>
          <a:lstStyle/>
          <a:p>
            <a:r>
              <a:rPr lang="en-IN" sz="4400" b="1" dirty="0">
                <a:latin typeface="Times New Roman" pitchFamily="18" charset="0"/>
                <a:cs typeface="Times New Roman" pitchFamily="18" charset="0"/>
              </a:rPr>
              <a:t>Result</a:t>
            </a:r>
            <a:endParaRPr lang="en-IN" dirty="0"/>
          </a:p>
        </p:txBody>
      </p:sp>
      <p:sp>
        <p:nvSpPr>
          <p:cNvPr id="3" name="Content Placeholder 2">
            <a:extLst>
              <a:ext uri="{FF2B5EF4-FFF2-40B4-BE49-F238E27FC236}">
                <a16:creationId xmlns:a16="http://schemas.microsoft.com/office/drawing/2014/main" id="{F6E538A3-9BBE-9D04-5A2B-E2FD2A1EA0A9}"/>
              </a:ext>
            </a:extLst>
          </p:cNvPr>
          <p:cNvSpPr>
            <a:spLocks noGrp="1"/>
          </p:cNvSpPr>
          <p:nvPr>
            <p:ph idx="1"/>
          </p:nvPr>
        </p:nvSpPr>
        <p:spPr/>
        <p:txBody>
          <a:bodyPr/>
          <a:lstStyle/>
          <a:p>
            <a:r>
              <a:rPr lang="en-IN" sz="1800" b="1" dirty="0">
                <a:solidFill>
                  <a:srgbClr val="000000"/>
                </a:solidFill>
                <a:latin typeface="Times New Roman" panose="02020603050405020304" pitchFamily="18" charset="0"/>
                <a:ea typeface="Times New Roman" panose="02020603050405020304" pitchFamily="18" charset="0"/>
              </a:rPr>
              <a:t>FCN</a:t>
            </a:r>
            <a:r>
              <a:rPr lang="en-IN" sz="1800" b="1" dirty="0">
                <a:solidFill>
                  <a:srgbClr val="000000"/>
                </a:solidFill>
                <a:effectLst/>
                <a:latin typeface="Times New Roman" panose="02020603050405020304" pitchFamily="18" charset="0"/>
                <a:ea typeface="Times New Roman" panose="02020603050405020304" pitchFamily="18" charset="0"/>
              </a:rPr>
              <a:t> Algorithm </a:t>
            </a:r>
          </a:p>
          <a:p>
            <a:pPr marL="0" indent="0">
              <a:buNone/>
            </a:pPr>
            <a:endParaRPr lang="en-IN" dirty="0"/>
          </a:p>
        </p:txBody>
      </p:sp>
      <p:sp>
        <p:nvSpPr>
          <p:cNvPr id="4" name="Date Placeholder 3">
            <a:extLst>
              <a:ext uri="{FF2B5EF4-FFF2-40B4-BE49-F238E27FC236}">
                <a16:creationId xmlns:a16="http://schemas.microsoft.com/office/drawing/2014/main" id="{1F28C1D2-A797-71FA-B7CF-C301A2057265}"/>
              </a:ext>
            </a:extLst>
          </p:cNvPr>
          <p:cNvSpPr>
            <a:spLocks noGrp="1"/>
          </p:cNvSpPr>
          <p:nvPr>
            <p:ph type="dt" sz="half" idx="10"/>
          </p:nvPr>
        </p:nvSpPr>
        <p:spPr/>
        <p:txBody>
          <a:bodyPr/>
          <a:lstStyle/>
          <a:p>
            <a:fld id="{B0F5764C-0CE4-450C-B86A-988B1CB8F706}" type="datetime3">
              <a:rPr lang="en-US" smtClean="0"/>
              <a:t>9 November 2024</a:t>
            </a:fld>
            <a:endParaRPr lang="en-US"/>
          </a:p>
        </p:txBody>
      </p:sp>
      <p:sp>
        <p:nvSpPr>
          <p:cNvPr id="5" name="Slide Number Placeholder 4">
            <a:extLst>
              <a:ext uri="{FF2B5EF4-FFF2-40B4-BE49-F238E27FC236}">
                <a16:creationId xmlns:a16="http://schemas.microsoft.com/office/drawing/2014/main" id="{9FEC6AD3-F61C-AF62-E248-B864F8ECC9ED}"/>
              </a:ext>
            </a:extLst>
          </p:cNvPr>
          <p:cNvSpPr>
            <a:spLocks noGrp="1"/>
          </p:cNvSpPr>
          <p:nvPr>
            <p:ph type="sldNum" sz="quarter" idx="12"/>
          </p:nvPr>
        </p:nvSpPr>
        <p:spPr/>
        <p:txBody>
          <a:bodyPr/>
          <a:lstStyle/>
          <a:p>
            <a:fld id="{C3B8A444-581C-4B54-A54A-B2D08887D275}" type="slidenum">
              <a:rPr lang="en-US" smtClean="0"/>
              <a:pPr/>
              <a:t>10</a:t>
            </a:fld>
            <a:endParaRPr lang="en-US"/>
          </a:p>
        </p:txBody>
      </p:sp>
      <p:graphicFrame>
        <p:nvGraphicFramePr>
          <p:cNvPr id="6" name="Table 5">
            <a:extLst>
              <a:ext uri="{FF2B5EF4-FFF2-40B4-BE49-F238E27FC236}">
                <a16:creationId xmlns:a16="http://schemas.microsoft.com/office/drawing/2014/main" id="{A04D371C-6856-A5EE-BF87-29E7B8787A7A}"/>
              </a:ext>
            </a:extLst>
          </p:cNvPr>
          <p:cNvGraphicFramePr>
            <a:graphicFrameLocks noGrp="1"/>
          </p:cNvGraphicFramePr>
          <p:nvPr>
            <p:extLst>
              <p:ext uri="{D42A27DB-BD31-4B8C-83A1-F6EECF244321}">
                <p14:modId xmlns:p14="http://schemas.microsoft.com/office/powerpoint/2010/main" val="2583333322"/>
              </p:ext>
            </p:extLst>
          </p:nvPr>
        </p:nvGraphicFramePr>
        <p:xfrm>
          <a:off x="457200" y="2230326"/>
          <a:ext cx="5273040" cy="930595"/>
        </p:xfrm>
        <a:graphic>
          <a:graphicData uri="http://schemas.openxmlformats.org/drawingml/2006/table">
            <a:tbl>
              <a:tblPr firstRow="1" firstCol="1" bandRow="1">
                <a:tableStyleId>{5C22544A-7EE6-4342-B048-85BDC9FD1C3A}</a:tableStyleId>
              </a:tblPr>
              <a:tblGrid>
                <a:gridCol w="2647950">
                  <a:extLst>
                    <a:ext uri="{9D8B030D-6E8A-4147-A177-3AD203B41FA5}">
                      <a16:colId xmlns:a16="http://schemas.microsoft.com/office/drawing/2014/main" val="1276214076"/>
                    </a:ext>
                  </a:extLst>
                </a:gridCol>
                <a:gridCol w="2625090">
                  <a:extLst>
                    <a:ext uri="{9D8B030D-6E8A-4147-A177-3AD203B41FA5}">
                      <a16:colId xmlns:a16="http://schemas.microsoft.com/office/drawing/2014/main" val="288446458"/>
                    </a:ext>
                  </a:extLst>
                </a:gridCol>
              </a:tblGrid>
              <a:tr h="145779">
                <a:tc>
                  <a:txBody>
                    <a:bodyPr/>
                    <a:lstStyle/>
                    <a:p>
                      <a:pPr marL="6350" marR="1270" indent="-6350" algn="ctr">
                        <a:lnSpc>
                          <a:spcPct val="107000"/>
                        </a:lnSpc>
                        <a:spcAft>
                          <a:spcPts val="25"/>
                        </a:spcAft>
                      </a:pPr>
                      <a:r>
                        <a:rPr lang="en-IN" sz="1200" kern="100" dirty="0">
                          <a:effectLst/>
                        </a:rPr>
                        <a:t>Metric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tc>
                  <a:txBody>
                    <a:bodyPr/>
                    <a:lstStyle/>
                    <a:p>
                      <a:pPr marL="1270" indent="-6350" algn="ctr">
                        <a:lnSpc>
                          <a:spcPct val="107000"/>
                        </a:lnSpc>
                        <a:spcAft>
                          <a:spcPts val="25"/>
                        </a:spcAft>
                      </a:pPr>
                      <a:r>
                        <a:rPr lang="en-IN" sz="1200" kern="100">
                          <a:effectLst/>
                        </a:rPr>
                        <a:t>Training Set Value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extLst>
                  <a:ext uri="{0D108BD9-81ED-4DB2-BD59-A6C34878D82A}">
                    <a16:rowId xmlns:a16="http://schemas.microsoft.com/office/drawing/2014/main" val="2176129573"/>
                  </a:ext>
                </a:extLst>
              </a:tr>
              <a:tr h="181610">
                <a:tc>
                  <a:txBody>
                    <a:bodyPr/>
                    <a:lstStyle/>
                    <a:p>
                      <a:pPr marL="1270" indent="-6350" algn="ctr">
                        <a:lnSpc>
                          <a:spcPct val="107000"/>
                        </a:lnSpc>
                        <a:spcAft>
                          <a:spcPts val="25"/>
                        </a:spcAft>
                      </a:pPr>
                      <a:r>
                        <a:rPr lang="en-IN" sz="1200" kern="100" dirty="0">
                          <a:effectLst/>
                        </a:rPr>
                        <a:t>Dice Coefficient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tc>
                  <a:txBody>
                    <a:bodyPr/>
                    <a:lstStyle/>
                    <a:p>
                      <a:pPr marL="3810" indent="-6350" algn="ctr">
                        <a:lnSpc>
                          <a:spcPct val="107000"/>
                        </a:lnSpc>
                        <a:spcAft>
                          <a:spcPts val="25"/>
                        </a:spcAft>
                      </a:pPr>
                      <a:r>
                        <a:rPr lang="en-IN" sz="1200" kern="100" dirty="0">
                          <a:effectLst/>
                        </a:rPr>
                        <a:t>66.40%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extLst>
                  <a:ext uri="{0D108BD9-81ED-4DB2-BD59-A6C34878D82A}">
                    <a16:rowId xmlns:a16="http://schemas.microsoft.com/office/drawing/2014/main" val="2726141203"/>
                  </a:ext>
                </a:extLst>
              </a:tr>
              <a:tr h="107716">
                <a:tc>
                  <a:txBody>
                    <a:bodyPr/>
                    <a:lstStyle/>
                    <a:p>
                      <a:pPr marL="4445" indent="-6350" algn="ctr">
                        <a:lnSpc>
                          <a:spcPct val="107000"/>
                        </a:lnSpc>
                        <a:spcAft>
                          <a:spcPts val="25"/>
                        </a:spcAft>
                      </a:pPr>
                      <a:r>
                        <a:rPr lang="en-IN" sz="1200" kern="100" dirty="0">
                          <a:effectLst/>
                        </a:rPr>
                        <a:t>Precision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tc>
                  <a:txBody>
                    <a:bodyPr/>
                    <a:lstStyle/>
                    <a:p>
                      <a:pPr marL="3810" indent="-6350" algn="ctr">
                        <a:lnSpc>
                          <a:spcPct val="107000"/>
                        </a:lnSpc>
                        <a:spcAft>
                          <a:spcPts val="25"/>
                        </a:spcAft>
                      </a:pPr>
                      <a:r>
                        <a:rPr lang="en-IN" sz="1200" kern="100">
                          <a:effectLst/>
                        </a:rPr>
                        <a:t>58.29%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extLst>
                  <a:ext uri="{0D108BD9-81ED-4DB2-BD59-A6C34878D82A}">
                    <a16:rowId xmlns:a16="http://schemas.microsoft.com/office/drawing/2014/main" val="3128064692"/>
                  </a:ext>
                </a:extLst>
              </a:tr>
              <a:tr h="181610">
                <a:tc>
                  <a:txBody>
                    <a:bodyPr/>
                    <a:lstStyle/>
                    <a:p>
                      <a:pPr marL="2540" indent="-6350" algn="ctr">
                        <a:lnSpc>
                          <a:spcPct val="107000"/>
                        </a:lnSpc>
                        <a:spcAft>
                          <a:spcPts val="25"/>
                        </a:spcAft>
                      </a:pPr>
                      <a:r>
                        <a:rPr lang="en-IN" sz="1200" kern="100" dirty="0">
                          <a:effectLst/>
                        </a:rPr>
                        <a:t>Recall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tc>
                  <a:txBody>
                    <a:bodyPr/>
                    <a:lstStyle/>
                    <a:p>
                      <a:pPr marL="3810" indent="-6350" algn="ctr">
                        <a:lnSpc>
                          <a:spcPct val="107000"/>
                        </a:lnSpc>
                        <a:spcAft>
                          <a:spcPts val="25"/>
                        </a:spcAft>
                      </a:pPr>
                      <a:r>
                        <a:rPr lang="en-IN" sz="1200" kern="100" dirty="0">
                          <a:effectLst/>
                        </a:rPr>
                        <a:t>93.90%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extLst>
                  <a:ext uri="{0D108BD9-81ED-4DB2-BD59-A6C34878D82A}">
                    <a16:rowId xmlns:a16="http://schemas.microsoft.com/office/drawing/2014/main" val="3770708280"/>
                  </a:ext>
                </a:extLst>
              </a:tr>
              <a:tr h="179705">
                <a:tc>
                  <a:txBody>
                    <a:bodyPr/>
                    <a:lstStyle/>
                    <a:p>
                      <a:pPr marL="6350" marR="1270" indent="-6350" algn="ctr">
                        <a:lnSpc>
                          <a:spcPct val="107000"/>
                        </a:lnSpc>
                        <a:spcAft>
                          <a:spcPts val="25"/>
                        </a:spcAft>
                      </a:pPr>
                      <a:r>
                        <a:rPr lang="en-IN" sz="1200" kern="100" dirty="0">
                          <a:effectLst/>
                        </a:rPr>
                        <a:t>Accuracy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tc>
                  <a:txBody>
                    <a:bodyPr/>
                    <a:lstStyle/>
                    <a:p>
                      <a:pPr marL="3810" indent="-6350" algn="ctr">
                        <a:lnSpc>
                          <a:spcPct val="107000"/>
                        </a:lnSpc>
                        <a:spcAft>
                          <a:spcPts val="25"/>
                        </a:spcAft>
                      </a:pPr>
                      <a:r>
                        <a:rPr lang="en-IN" sz="1200" kern="100" dirty="0">
                          <a:effectLst/>
                        </a:rPr>
                        <a:t>76.56%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extLst>
                  <a:ext uri="{0D108BD9-81ED-4DB2-BD59-A6C34878D82A}">
                    <a16:rowId xmlns:a16="http://schemas.microsoft.com/office/drawing/2014/main" val="1773186290"/>
                  </a:ext>
                </a:extLst>
              </a:tr>
            </a:tbl>
          </a:graphicData>
        </a:graphic>
      </p:graphicFrame>
      <p:graphicFrame>
        <p:nvGraphicFramePr>
          <p:cNvPr id="7" name="Table 6">
            <a:extLst>
              <a:ext uri="{FF2B5EF4-FFF2-40B4-BE49-F238E27FC236}">
                <a16:creationId xmlns:a16="http://schemas.microsoft.com/office/drawing/2014/main" id="{EE792647-9F37-3F5E-FB45-60AF54DAD02B}"/>
              </a:ext>
            </a:extLst>
          </p:cNvPr>
          <p:cNvGraphicFramePr>
            <a:graphicFrameLocks noGrp="1"/>
          </p:cNvGraphicFramePr>
          <p:nvPr>
            <p:extLst>
              <p:ext uri="{D42A27DB-BD31-4B8C-83A1-F6EECF244321}">
                <p14:modId xmlns:p14="http://schemas.microsoft.com/office/powerpoint/2010/main" val="669823814"/>
              </p:ext>
            </p:extLst>
          </p:nvPr>
        </p:nvGraphicFramePr>
        <p:xfrm>
          <a:off x="443640" y="3715722"/>
          <a:ext cx="5274310" cy="930595"/>
        </p:xfrm>
        <a:graphic>
          <a:graphicData uri="http://schemas.openxmlformats.org/drawingml/2006/table">
            <a:tbl>
              <a:tblPr firstRow="1" firstCol="1" bandRow="1">
                <a:tableStyleId>{5C22544A-7EE6-4342-B048-85BDC9FD1C3A}</a:tableStyleId>
              </a:tblPr>
              <a:tblGrid>
                <a:gridCol w="2652395">
                  <a:extLst>
                    <a:ext uri="{9D8B030D-6E8A-4147-A177-3AD203B41FA5}">
                      <a16:colId xmlns:a16="http://schemas.microsoft.com/office/drawing/2014/main" val="1908409930"/>
                    </a:ext>
                  </a:extLst>
                </a:gridCol>
                <a:gridCol w="2621915">
                  <a:extLst>
                    <a:ext uri="{9D8B030D-6E8A-4147-A177-3AD203B41FA5}">
                      <a16:colId xmlns:a16="http://schemas.microsoft.com/office/drawing/2014/main" val="4182143235"/>
                    </a:ext>
                  </a:extLst>
                </a:gridCol>
              </a:tblGrid>
              <a:tr h="183515">
                <a:tc>
                  <a:txBody>
                    <a:bodyPr/>
                    <a:lstStyle/>
                    <a:p>
                      <a:pPr marL="635" indent="-6350" algn="ctr">
                        <a:lnSpc>
                          <a:spcPct val="107000"/>
                        </a:lnSpc>
                        <a:spcAft>
                          <a:spcPts val="25"/>
                        </a:spcAft>
                      </a:pPr>
                      <a:r>
                        <a:rPr lang="en-IN" sz="1200" kern="100">
                          <a:effectLst/>
                        </a:rPr>
                        <a:t>Metric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tc>
                  <a:txBody>
                    <a:bodyPr/>
                    <a:lstStyle/>
                    <a:p>
                      <a:pPr marL="3175" indent="-6350" algn="ctr">
                        <a:lnSpc>
                          <a:spcPct val="107000"/>
                        </a:lnSpc>
                        <a:spcAft>
                          <a:spcPts val="25"/>
                        </a:spcAft>
                      </a:pPr>
                      <a:r>
                        <a:rPr lang="en-IN" sz="1200" kern="100">
                          <a:effectLst/>
                        </a:rPr>
                        <a:t>Testing Set Value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extLst>
                  <a:ext uri="{0D108BD9-81ED-4DB2-BD59-A6C34878D82A}">
                    <a16:rowId xmlns:a16="http://schemas.microsoft.com/office/drawing/2014/main" val="224654071"/>
                  </a:ext>
                </a:extLst>
              </a:tr>
              <a:tr h="179705">
                <a:tc>
                  <a:txBody>
                    <a:bodyPr/>
                    <a:lstStyle/>
                    <a:p>
                      <a:pPr marL="6350" marR="635" indent="-6350" algn="ctr">
                        <a:lnSpc>
                          <a:spcPct val="107000"/>
                        </a:lnSpc>
                        <a:spcAft>
                          <a:spcPts val="25"/>
                        </a:spcAft>
                      </a:pPr>
                      <a:r>
                        <a:rPr lang="en-IN" sz="1200" kern="100" dirty="0">
                          <a:effectLst/>
                        </a:rPr>
                        <a:t>Dice Coefficient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tc>
                  <a:txBody>
                    <a:bodyPr/>
                    <a:lstStyle/>
                    <a:p>
                      <a:pPr marL="635" indent="-6350" algn="ctr">
                        <a:lnSpc>
                          <a:spcPct val="107000"/>
                        </a:lnSpc>
                        <a:spcAft>
                          <a:spcPts val="25"/>
                        </a:spcAft>
                      </a:pPr>
                      <a:r>
                        <a:rPr lang="en-IN" sz="1200" kern="100" dirty="0">
                          <a:effectLst/>
                        </a:rPr>
                        <a:t>20.71%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extLst>
                  <a:ext uri="{0D108BD9-81ED-4DB2-BD59-A6C34878D82A}">
                    <a16:rowId xmlns:a16="http://schemas.microsoft.com/office/drawing/2014/main" val="1056484345"/>
                  </a:ext>
                </a:extLst>
              </a:tr>
              <a:tr h="181610">
                <a:tc>
                  <a:txBody>
                    <a:bodyPr/>
                    <a:lstStyle/>
                    <a:p>
                      <a:pPr marL="3175" indent="-6350" algn="ctr">
                        <a:lnSpc>
                          <a:spcPct val="107000"/>
                        </a:lnSpc>
                        <a:spcAft>
                          <a:spcPts val="25"/>
                        </a:spcAft>
                      </a:pPr>
                      <a:r>
                        <a:rPr lang="en-IN" sz="1200" kern="100" dirty="0">
                          <a:effectLst/>
                        </a:rPr>
                        <a:t>Precision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tc>
                  <a:txBody>
                    <a:bodyPr/>
                    <a:lstStyle/>
                    <a:p>
                      <a:pPr marL="635" indent="-6350" algn="ctr">
                        <a:lnSpc>
                          <a:spcPct val="107000"/>
                        </a:lnSpc>
                        <a:spcAft>
                          <a:spcPts val="25"/>
                        </a:spcAft>
                      </a:pPr>
                      <a:r>
                        <a:rPr lang="en-IN" sz="1200" kern="100">
                          <a:effectLst/>
                        </a:rPr>
                        <a:t>55.99%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extLst>
                  <a:ext uri="{0D108BD9-81ED-4DB2-BD59-A6C34878D82A}">
                    <a16:rowId xmlns:a16="http://schemas.microsoft.com/office/drawing/2014/main" val="3902501619"/>
                  </a:ext>
                </a:extLst>
              </a:tr>
              <a:tr h="181610">
                <a:tc>
                  <a:txBody>
                    <a:bodyPr/>
                    <a:lstStyle/>
                    <a:p>
                      <a:pPr marL="3810" indent="-6350" algn="ctr">
                        <a:lnSpc>
                          <a:spcPct val="107000"/>
                        </a:lnSpc>
                        <a:spcAft>
                          <a:spcPts val="25"/>
                        </a:spcAft>
                      </a:pPr>
                      <a:r>
                        <a:rPr lang="en-IN" sz="1200" kern="100">
                          <a:effectLst/>
                        </a:rPr>
                        <a:t>Recall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tc>
                  <a:txBody>
                    <a:bodyPr/>
                    <a:lstStyle/>
                    <a:p>
                      <a:pPr marL="635" indent="-6350" algn="ctr">
                        <a:lnSpc>
                          <a:spcPct val="107000"/>
                        </a:lnSpc>
                        <a:spcAft>
                          <a:spcPts val="25"/>
                        </a:spcAft>
                      </a:pPr>
                      <a:r>
                        <a:rPr lang="en-IN" sz="1200" kern="100">
                          <a:effectLst/>
                        </a:rPr>
                        <a:t>93.86%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extLst>
                  <a:ext uri="{0D108BD9-81ED-4DB2-BD59-A6C34878D82A}">
                    <a16:rowId xmlns:a16="http://schemas.microsoft.com/office/drawing/2014/main" val="968231508"/>
                  </a:ext>
                </a:extLst>
              </a:tr>
              <a:tr h="181610">
                <a:tc>
                  <a:txBody>
                    <a:bodyPr/>
                    <a:lstStyle/>
                    <a:p>
                      <a:pPr marL="6350" indent="-6350" algn="ctr">
                        <a:lnSpc>
                          <a:spcPct val="107000"/>
                        </a:lnSpc>
                        <a:spcAft>
                          <a:spcPts val="25"/>
                        </a:spcAft>
                      </a:pPr>
                      <a:r>
                        <a:rPr lang="en-IN" sz="1200" kern="100">
                          <a:effectLst/>
                        </a:rPr>
                        <a:t>Accuracy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tc>
                  <a:txBody>
                    <a:bodyPr/>
                    <a:lstStyle/>
                    <a:p>
                      <a:pPr marL="635" indent="-6350" algn="ctr">
                        <a:lnSpc>
                          <a:spcPct val="107000"/>
                        </a:lnSpc>
                        <a:spcAft>
                          <a:spcPts val="25"/>
                        </a:spcAft>
                      </a:pPr>
                      <a:r>
                        <a:rPr lang="en-IN" sz="1200" kern="100" dirty="0">
                          <a:effectLst/>
                        </a:rPr>
                        <a:t>45.42%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extLst>
                  <a:ext uri="{0D108BD9-81ED-4DB2-BD59-A6C34878D82A}">
                    <a16:rowId xmlns:a16="http://schemas.microsoft.com/office/drawing/2014/main" val="3456183140"/>
                  </a:ext>
                </a:extLst>
              </a:tr>
            </a:tbl>
          </a:graphicData>
        </a:graphic>
      </p:graphicFrame>
      <p:graphicFrame>
        <p:nvGraphicFramePr>
          <p:cNvPr id="8" name="Table 7">
            <a:extLst>
              <a:ext uri="{FF2B5EF4-FFF2-40B4-BE49-F238E27FC236}">
                <a16:creationId xmlns:a16="http://schemas.microsoft.com/office/drawing/2014/main" id="{539E841F-993D-7064-436F-06C2E519BA46}"/>
              </a:ext>
            </a:extLst>
          </p:cNvPr>
          <p:cNvGraphicFramePr>
            <a:graphicFrameLocks noGrp="1"/>
          </p:cNvGraphicFramePr>
          <p:nvPr>
            <p:extLst>
              <p:ext uri="{D42A27DB-BD31-4B8C-83A1-F6EECF244321}">
                <p14:modId xmlns:p14="http://schemas.microsoft.com/office/powerpoint/2010/main" val="842497850"/>
              </p:ext>
            </p:extLst>
          </p:nvPr>
        </p:nvGraphicFramePr>
        <p:xfrm>
          <a:off x="436266" y="5236079"/>
          <a:ext cx="5274310" cy="930595"/>
        </p:xfrm>
        <a:graphic>
          <a:graphicData uri="http://schemas.openxmlformats.org/drawingml/2006/table">
            <a:tbl>
              <a:tblPr firstRow="1" firstCol="1" bandRow="1">
                <a:tableStyleId>{5C22544A-7EE6-4342-B048-85BDC9FD1C3A}</a:tableStyleId>
              </a:tblPr>
              <a:tblGrid>
                <a:gridCol w="2652395">
                  <a:extLst>
                    <a:ext uri="{9D8B030D-6E8A-4147-A177-3AD203B41FA5}">
                      <a16:colId xmlns:a16="http://schemas.microsoft.com/office/drawing/2014/main" val="1957071644"/>
                    </a:ext>
                  </a:extLst>
                </a:gridCol>
                <a:gridCol w="2621915">
                  <a:extLst>
                    <a:ext uri="{9D8B030D-6E8A-4147-A177-3AD203B41FA5}">
                      <a16:colId xmlns:a16="http://schemas.microsoft.com/office/drawing/2014/main" val="1524785786"/>
                    </a:ext>
                  </a:extLst>
                </a:gridCol>
              </a:tblGrid>
              <a:tr h="181610">
                <a:tc>
                  <a:txBody>
                    <a:bodyPr/>
                    <a:lstStyle/>
                    <a:p>
                      <a:pPr marL="635" indent="-6350" algn="ctr">
                        <a:lnSpc>
                          <a:spcPct val="107000"/>
                        </a:lnSpc>
                        <a:spcAft>
                          <a:spcPts val="25"/>
                        </a:spcAft>
                      </a:pPr>
                      <a:r>
                        <a:rPr lang="en-IN" sz="1200" kern="100">
                          <a:effectLst/>
                        </a:rPr>
                        <a:t>Metric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tc>
                  <a:txBody>
                    <a:bodyPr/>
                    <a:lstStyle/>
                    <a:p>
                      <a:pPr marL="3175" indent="-6350" algn="ctr">
                        <a:lnSpc>
                          <a:spcPct val="107000"/>
                        </a:lnSpc>
                        <a:spcAft>
                          <a:spcPts val="25"/>
                        </a:spcAft>
                      </a:pPr>
                      <a:r>
                        <a:rPr lang="en-IN" sz="1200" kern="100" dirty="0">
                          <a:effectLst/>
                        </a:rPr>
                        <a:t>Validation Set Value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extLst>
                  <a:ext uri="{0D108BD9-81ED-4DB2-BD59-A6C34878D82A}">
                    <a16:rowId xmlns:a16="http://schemas.microsoft.com/office/drawing/2014/main" val="2896262669"/>
                  </a:ext>
                </a:extLst>
              </a:tr>
              <a:tr h="181610">
                <a:tc>
                  <a:txBody>
                    <a:bodyPr/>
                    <a:lstStyle/>
                    <a:p>
                      <a:pPr marL="6350" marR="635" indent="-6350" algn="ctr">
                        <a:lnSpc>
                          <a:spcPct val="107000"/>
                        </a:lnSpc>
                        <a:spcAft>
                          <a:spcPts val="25"/>
                        </a:spcAft>
                      </a:pPr>
                      <a:r>
                        <a:rPr lang="en-IN" sz="1200" kern="100" dirty="0">
                          <a:effectLst/>
                        </a:rPr>
                        <a:t>Dice Coefficient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tc>
                  <a:txBody>
                    <a:bodyPr/>
                    <a:lstStyle/>
                    <a:p>
                      <a:pPr marL="635" indent="-6350" algn="ctr">
                        <a:lnSpc>
                          <a:spcPct val="107000"/>
                        </a:lnSpc>
                        <a:spcAft>
                          <a:spcPts val="25"/>
                        </a:spcAft>
                      </a:pPr>
                      <a:r>
                        <a:rPr lang="en-IN" sz="1200" kern="100" dirty="0">
                          <a:effectLst/>
                        </a:rPr>
                        <a:t>65.35%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extLst>
                  <a:ext uri="{0D108BD9-81ED-4DB2-BD59-A6C34878D82A}">
                    <a16:rowId xmlns:a16="http://schemas.microsoft.com/office/drawing/2014/main" val="3236379306"/>
                  </a:ext>
                </a:extLst>
              </a:tr>
              <a:tr h="179705">
                <a:tc>
                  <a:txBody>
                    <a:bodyPr/>
                    <a:lstStyle/>
                    <a:p>
                      <a:pPr marL="3175" indent="-6350" algn="ctr">
                        <a:lnSpc>
                          <a:spcPct val="107000"/>
                        </a:lnSpc>
                        <a:spcAft>
                          <a:spcPts val="25"/>
                        </a:spcAft>
                      </a:pPr>
                      <a:r>
                        <a:rPr lang="en-IN" sz="1200" kern="100">
                          <a:effectLst/>
                        </a:rPr>
                        <a:t>Precision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tc>
                  <a:txBody>
                    <a:bodyPr/>
                    <a:lstStyle/>
                    <a:p>
                      <a:pPr marL="635" indent="-6350" algn="ctr">
                        <a:lnSpc>
                          <a:spcPct val="107000"/>
                        </a:lnSpc>
                        <a:spcAft>
                          <a:spcPts val="25"/>
                        </a:spcAft>
                      </a:pPr>
                      <a:r>
                        <a:rPr lang="en-IN" sz="1200" kern="100">
                          <a:effectLst/>
                        </a:rPr>
                        <a:t>55.97%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extLst>
                  <a:ext uri="{0D108BD9-81ED-4DB2-BD59-A6C34878D82A}">
                    <a16:rowId xmlns:a16="http://schemas.microsoft.com/office/drawing/2014/main" val="1427894427"/>
                  </a:ext>
                </a:extLst>
              </a:tr>
              <a:tr h="182880">
                <a:tc>
                  <a:txBody>
                    <a:bodyPr/>
                    <a:lstStyle/>
                    <a:p>
                      <a:pPr marL="3810" indent="-6350" algn="ctr">
                        <a:lnSpc>
                          <a:spcPct val="107000"/>
                        </a:lnSpc>
                        <a:spcAft>
                          <a:spcPts val="25"/>
                        </a:spcAft>
                      </a:pPr>
                      <a:r>
                        <a:rPr lang="en-IN" sz="1200" kern="100">
                          <a:effectLst/>
                        </a:rPr>
                        <a:t>Recall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tc>
                  <a:txBody>
                    <a:bodyPr/>
                    <a:lstStyle/>
                    <a:p>
                      <a:pPr marL="635" indent="-6350" algn="ctr">
                        <a:lnSpc>
                          <a:spcPct val="107000"/>
                        </a:lnSpc>
                        <a:spcAft>
                          <a:spcPts val="25"/>
                        </a:spcAft>
                      </a:pPr>
                      <a:r>
                        <a:rPr lang="en-IN" sz="1200" kern="100">
                          <a:effectLst/>
                        </a:rPr>
                        <a:t>92.21%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extLst>
                  <a:ext uri="{0D108BD9-81ED-4DB2-BD59-A6C34878D82A}">
                    <a16:rowId xmlns:a16="http://schemas.microsoft.com/office/drawing/2014/main" val="2288326237"/>
                  </a:ext>
                </a:extLst>
              </a:tr>
              <a:tr h="181610">
                <a:tc>
                  <a:txBody>
                    <a:bodyPr/>
                    <a:lstStyle/>
                    <a:p>
                      <a:pPr marL="6350" indent="-6350" algn="ctr">
                        <a:lnSpc>
                          <a:spcPct val="107000"/>
                        </a:lnSpc>
                        <a:spcAft>
                          <a:spcPts val="25"/>
                        </a:spcAft>
                      </a:pPr>
                      <a:r>
                        <a:rPr lang="en-IN" sz="1200" kern="100">
                          <a:effectLst/>
                        </a:rPr>
                        <a:t>Accuracy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tc>
                  <a:txBody>
                    <a:bodyPr/>
                    <a:lstStyle/>
                    <a:p>
                      <a:pPr marL="635" indent="-6350" algn="ctr">
                        <a:lnSpc>
                          <a:spcPct val="107000"/>
                        </a:lnSpc>
                        <a:spcAft>
                          <a:spcPts val="25"/>
                        </a:spcAft>
                      </a:pPr>
                      <a:r>
                        <a:rPr lang="en-IN" sz="1200" kern="100" dirty="0">
                          <a:effectLst/>
                        </a:rPr>
                        <a:t>75.00%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extLst>
                  <a:ext uri="{0D108BD9-81ED-4DB2-BD59-A6C34878D82A}">
                    <a16:rowId xmlns:a16="http://schemas.microsoft.com/office/drawing/2014/main" val="944311358"/>
                  </a:ext>
                </a:extLst>
              </a:tr>
            </a:tbl>
          </a:graphicData>
        </a:graphic>
      </p:graphicFrame>
      <p:sp>
        <p:nvSpPr>
          <p:cNvPr id="10" name="TextBox 9">
            <a:extLst>
              <a:ext uri="{FF2B5EF4-FFF2-40B4-BE49-F238E27FC236}">
                <a16:creationId xmlns:a16="http://schemas.microsoft.com/office/drawing/2014/main" id="{450CF2EC-D039-930E-929C-011D2CF624B9}"/>
              </a:ext>
            </a:extLst>
          </p:cNvPr>
          <p:cNvSpPr txBox="1"/>
          <p:nvPr/>
        </p:nvSpPr>
        <p:spPr>
          <a:xfrm>
            <a:off x="5410200" y="2608114"/>
            <a:ext cx="4572000" cy="360483"/>
          </a:xfrm>
          <a:prstGeom prst="rect">
            <a:avLst/>
          </a:prstGeom>
          <a:noFill/>
        </p:spPr>
        <p:txBody>
          <a:bodyPr wrap="square">
            <a:spAutoFit/>
          </a:bodyPr>
          <a:lstStyle/>
          <a:p>
            <a:pPr lvl="2" algn="l" fontAlgn="base">
              <a:lnSpc>
                <a:spcPct val="103000"/>
              </a:lnSpc>
              <a:spcAft>
                <a:spcPts val="65"/>
              </a:spcAft>
              <a:buClr>
                <a:srgbClr val="000000"/>
              </a:buClr>
              <a:buSzPts val="1200"/>
            </a:pPr>
            <a:r>
              <a:rPr lang="en-IN" sz="18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 Training</a:t>
            </a:r>
            <a:endPar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812FFFB-7061-583A-52F1-6EBA49CB74A6}"/>
              </a:ext>
            </a:extLst>
          </p:cNvPr>
          <p:cNvSpPr txBox="1"/>
          <p:nvPr/>
        </p:nvSpPr>
        <p:spPr>
          <a:xfrm>
            <a:off x="5432323" y="4087105"/>
            <a:ext cx="4989870" cy="360483"/>
          </a:xfrm>
          <a:prstGeom prst="rect">
            <a:avLst/>
          </a:prstGeom>
          <a:noFill/>
        </p:spPr>
        <p:txBody>
          <a:bodyPr wrap="square">
            <a:spAutoFit/>
          </a:bodyPr>
          <a:lstStyle/>
          <a:p>
            <a:pPr lvl="2" algn="l" fontAlgn="base">
              <a:lnSpc>
                <a:spcPct val="103000"/>
              </a:lnSpc>
              <a:spcAft>
                <a:spcPts val="65"/>
              </a:spcAft>
              <a:buClr>
                <a:srgbClr val="000000"/>
              </a:buClr>
              <a:buSzPts val="1200"/>
            </a:pPr>
            <a:r>
              <a:rPr lang="en-IN" sz="18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 Testing</a:t>
            </a:r>
            <a:endPar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655D4B8E-403D-3E68-6DAE-C9BD4EF49294}"/>
              </a:ext>
            </a:extLst>
          </p:cNvPr>
          <p:cNvSpPr txBox="1"/>
          <p:nvPr/>
        </p:nvSpPr>
        <p:spPr>
          <a:xfrm>
            <a:off x="6172200" y="5566096"/>
            <a:ext cx="5211096" cy="369332"/>
          </a:xfrm>
          <a:prstGeom prst="rect">
            <a:avLst/>
          </a:prstGeom>
          <a:noFill/>
        </p:spPr>
        <p:txBody>
          <a:bodyPr wrap="square">
            <a:spAutoFit/>
          </a:bodyPr>
          <a:lstStyle/>
          <a:p>
            <a:r>
              <a:rPr lang="en-IN" sz="18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3. Validation</a:t>
            </a:r>
            <a:endParaRPr lang="en-IN" dirty="0"/>
          </a:p>
        </p:txBody>
      </p:sp>
    </p:spTree>
    <p:extLst>
      <p:ext uri="{BB962C8B-B14F-4D97-AF65-F5344CB8AC3E}">
        <p14:creationId xmlns:p14="http://schemas.microsoft.com/office/powerpoint/2010/main" val="3191595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5D4B6-55C5-C2B6-6CA1-084C1E2745B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FCN</a:t>
            </a:r>
          </a:p>
        </p:txBody>
      </p:sp>
      <p:pic>
        <p:nvPicPr>
          <p:cNvPr id="7" name="Content Placeholder 6">
            <a:extLst>
              <a:ext uri="{FF2B5EF4-FFF2-40B4-BE49-F238E27FC236}">
                <a16:creationId xmlns:a16="http://schemas.microsoft.com/office/drawing/2014/main" id="{90032FB2-CCE9-1529-A9D0-B56DB3A670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6722" y="2699430"/>
            <a:ext cx="7730555" cy="2068740"/>
          </a:xfrm>
        </p:spPr>
      </p:pic>
      <p:sp>
        <p:nvSpPr>
          <p:cNvPr id="4" name="Date Placeholder 3">
            <a:extLst>
              <a:ext uri="{FF2B5EF4-FFF2-40B4-BE49-F238E27FC236}">
                <a16:creationId xmlns:a16="http://schemas.microsoft.com/office/drawing/2014/main" id="{018F9A86-E283-EF64-0C20-F5B1BF48E328}"/>
              </a:ext>
            </a:extLst>
          </p:cNvPr>
          <p:cNvSpPr>
            <a:spLocks noGrp="1"/>
          </p:cNvSpPr>
          <p:nvPr>
            <p:ph type="dt" sz="half" idx="10"/>
          </p:nvPr>
        </p:nvSpPr>
        <p:spPr/>
        <p:txBody>
          <a:bodyPr/>
          <a:lstStyle/>
          <a:p>
            <a:fld id="{B0F5764C-0CE4-450C-B86A-988B1CB8F706}" type="datetime3">
              <a:rPr lang="en-US" smtClean="0"/>
              <a:t>9 November 2024</a:t>
            </a:fld>
            <a:endParaRPr lang="en-US"/>
          </a:p>
        </p:txBody>
      </p:sp>
      <p:sp>
        <p:nvSpPr>
          <p:cNvPr id="5" name="Slide Number Placeholder 4">
            <a:extLst>
              <a:ext uri="{FF2B5EF4-FFF2-40B4-BE49-F238E27FC236}">
                <a16:creationId xmlns:a16="http://schemas.microsoft.com/office/drawing/2014/main" id="{71677BD6-7D27-9D37-6566-23FB953355BE}"/>
              </a:ext>
            </a:extLst>
          </p:cNvPr>
          <p:cNvSpPr>
            <a:spLocks noGrp="1"/>
          </p:cNvSpPr>
          <p:nvPr>
            <p:ph type="sldNum" sz="quarter" idx="12"/>
          </p:nvPr>
        </p:nvSpPr>
        <p:spPr/>
        <p:txBody>
          <a:bodyPr/>
          <a:lstStyle/>
          <a:p>
            <a:fld id="{C3B8A444-581C-4B54-A54A-B2D08887D275}" type="slidenum">
              <a:rPr lang="en-US" smtClean="0"/>
              <a:pPr/>
              <a:t>11</a:t>
            </a:fld>
            <a:endParaRPr lang="en-US"/>
          </a:p>
        </p:txBody>
      </p:sp>
    </p:spTree>
    <p:extLst>
      <p:ext uri="{BB962C8B-B14F-4D97-AF65-F5344CB8AC3E}">
        <p14:creationId xmlns:p14="http://schemas.microsoft.com/office/powerpoint/2010/main" val="1687373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07C0F-6828-FDE4-8046-0DF3B2970EAE}"/>
              </a:ext>
            </a:extLst>
          </p:cNvPr>
          <p:cNvSpPr>
            <a:spLocks noGrp="1"/>
          </p:cNvSpPr>
          <p:nvPr>
            <p:ph type="title"/>
          </p:nvPr>
        </p:nvSpPr>
        <p:spPr>
          <a:xfrm>
            <a:off x="457200" y="457200"/>
            <a:ext cx="8229600" cy="1143000"/>
          </a:xfrm>
        </p:spPr>
        <p:txBody>
          <a:bodyPr/>
          <a:lstStyle/>
          <a:p>
            <a:r>
              <a:rPr lang="en-IN" dirty="0">
                <a:latin typeface="Times New Roman" panose="02020603050405020304" pitchFamily="18" charset="0"/>
                <a:cs typeface="Times New Roman" panose="02020603050405020304" pitchFamily="18" charset="0"/>
              </a:rPr>
              <a:t>Methodologies</a:t>
            </a:r>
          </a:p>
        </p:txBody>
      </p:sp>
      <p:sp>
        <p:nvSpPr>
          <p:cNvPr id="4" name="Date Placeholder 3">
            <a:extLst>
              <a:ext uri="{FF2B5EF4-FFF2-40B4-BE49-F238E27FC236}">
                <a16:creationId xmlns:a16="http://schemas.microsoft.com/office/drawing/2014/main" id="{03499DAD-D7F8-77F9-92D7-129EB24D8F5C}"/>
              </a:ext>
            </a:extLst>
          </p:cNvPr>
          <p:cNvSpPr>
            <a:spLocks noGrp="1"/>
          </p:cNvSpPr>
          <p:nvPr>
            <p:ph type="dt" sz="half" idx="10"/>
          </p:nvPr>
        </p:nvSpPr>
        <p:spPr/>
        <p:txBody>
          <a:bodyPr/>
          <a:lstStyle/>
          <a:p>
            <a:fld id="{B0F5764C-0CE4-450C-B86A-988B1CB8F706}" type="datetime3">
              <a:rPr lang="en-US" smtClean="0"/>
              <a:t>9 November 2024</a:t>
            </a:fld>
            <a:endParaRPr lang="en-US"/>
          </a:p>
        </p:txBody>
      </p:sp>
      <p:sp>
        <p:nvSpPr>
          <p:cNvPr id="5" name="Slide Number Placeholder 4">
            <a:extLst>
              <a:ext uri="{FF2B5EF4-FFF2-40B4-BE49-F238E27FC236}">
                <a16:creationId xmlns:a16="http://schemas.microsoft.com/office/drawing/2014/main" id="{655960FA-0187-4134-AB9C-48A94457194B}"/>
              </a:ext>
            </a:extLst>
          </p:cNvPr>
          <p:cNvSpPr>
            <a:spLocks noGrp="1"/>
          </p:cNvSpPr>
          <p:nvPr>
            <p:ph type="sldNum" sz="quarter" idx="12"/>
          </p:nvPr>
        </p:nvSpPr>
        <p:spPr/>
        <p:txBody>
          <a:bodyPr/>
          <a:lstStyle/>
          <a:p>
            <a:fld id="{C3B8A444-581C-4B54-A54A-B2D08887D275}" type="slidenum">
              <a:rPr lang="en-US" smtClean="0"/>
              <a:pPr/>
              <a:t>12</a:t>
            </a:fld>
            <a:endParaRPr lang="en-US"/>
          </a:p>
        </p:txBody>
      </p:sp>
      <p:sp>
        <p:nvSpPr>
          <p:cNvPr id="8" name="Content Placeholder 7">
            <a:extLst>
              <a:ext uri="{FF2B5EF4-FFF2-40B4-BE49-F238E27FC236}">
                <a16:creationId xmlns:a16="http://schemas.microsoft.com/office/drawing/2014/main" id="{81FC5087-BC19-0E4B-830A-54B6008CBD02}"/>
              </a:ext>
            </a:extLst>
          </p:cNvPr>
          <p:cNvSpPr txBox="1">
            <a:spLocks noGrp="1"/>
          </p:cNvSpPr>
          <p:nvPr>
            <p:ph idx="1"/>
          </p:nvPr>
        </p:nvSpPr>
        <p:spPr>
          <a:xfrm>
            <a:off x="457200" y="1600200"/>
            <a:ext cx="8229600" cy="5724644"/>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U-Net</a:t>
            </a:r>
            <a:endParaRPr kumimoji="0" lang="en-US" altLang="en-US" sz="18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Input/Output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Takes RGB images as input; outputs a single-channel segmentation mask.</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Layers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Uses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double_conv_layer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ReLU</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batch normalization, and spatial dropout to stabilize training.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Architecture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Contracting path (encoder) captures features; expanding path (decoder) restores resolution with skip connections.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Output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1x1 convolution with sigmoid activation produces a binary mask.</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Compilation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Compiled with Adam optimizer, Jaccard distance loss, and tracks Dice metrics.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Trained over multiple epochs; final model saved for segmentation tasks.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solidFill>
                <a:srgbClr val="1F1F1F"/>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2912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6353F-30FD-CC23-284E-25D9E55E8E3E}"/>
              </a:ext>
            </a:extLst>
          </p:cNvPr>
          <p:cNvSpPr>
            <a:spLocks noGrp="1"/>
          </p:cNvSpPr>
          <p:nvPr>
            <p:ph type="title"/>
          </p:nvPr>
        </p:nvSpPr>
        <p:spPr/>
        <p:txBody>
          <a:bodyPr/>
          <a:lstStyle/>
          <a:p>
            <a:r>
              <a:rPr lang="en-IN" sz="4400" b="1" dirty="0">
                <a:latin typeface="Times New Roman" pitchFamily="18" charset="0"/>
                <a:cs typeface="Times New Roman" pitchFamily="18" charset="0"/>
              </a:rPr>
              <a:t>Result</a:t>
            </a:r>
            <a:endParaRPr lang="en-IN" dirty="0"/>
          </a:p>
        </p:txBody>
      </p:sp>
      <p:sp>
        <p:nvSpPr>
          <p:cNvPr id="3" name="Content Placeholder 2">
            <a:extLst>
              <a:ext uri="{FF2B5EF4-FFF2-40B4-BE49-F238E27FC236}">
                <a16:creationId xmlns:a16="http://schemas.microsoft.com/office/drawing/2014/main" id="{F6BE4B31-E8A0-4561-1331-0A0225D0AA6F}"/>
              </a:ext>
            </a:extLst>
          </p:cNvPr>
          <p:cNvSpPr>
            <a:spLocks noGrp="1"/>
          </p:cNvSpPr>
          <p:nvPr>
            <p:ph idx="1"/>
          </p:nvPr>
        </p:nvSpPr>
        <p:spPr>
          <a:xfrm>
            <a:off x="457200" y="1600201"/>
            <a:ext cx="8229600" cy="762000"/>
          </a:xfrm>
        </p:spPr>
        <p:txBody>
          <a:bodyPr/>
          <a:lstStyle/>
          <a:p>
            <a:r>
              <a:rPr lang="en-IN" sz="1800" b="1" dirty="0">
                <a:solidFill>
                  <a:srgbClr val="000000"/>
                </a:solidFill>
                <a:effectLst/>
                <a:latin typeface="Times New Roman" panose="02020603050405020304" pitchFamily="18" charset="0"/>
                <a:ea typeface="Times New Roman" panose="02020603050405020304" pitchFamily="18" charset="0"/>
              </a:rPr>
              <a:t>U-NET Algorithm </a:t>
            </a:r>
          </a:p>
          <a:p>
            <a:pPr marL="0" indent="0">
              <a:buNone/>
            </a:pPr>
            <a:endParaRPr lang="en-IN" dirty="0"/>
          </a:p>
        </p:txBody>
      </p:sp>
      <p:sp>
        <p:nvSpPr>
          <p:cNvPr id="4" name="Date Placeholder 3">
            <a:extLst>
              <a:ext uri="{FF2B5EF4-FFF2-40B4-BE49-F238E27FC236}">
                <a16:creationId xmlns:a16="http://schemas.microsoft.com/office/drawing/2014/main" id="{3A6E5E3B-138F-BED8-7F0D-9C998E69A2E6}"/>
              </a:ext>
            </a:extLst>
          </p:cNvPr>
          <p:cNvSpPr>
            <a:spLocks noGrp="1"/>
          </p:cNvSpPr>
          <p:nvPr>
            <p:ph type="dt" sz="half" idx="10"/>
          </p:nvPr>
        </p:nvSpPr>
        <p:spPr/>
        <p:txBody>
          <a:bodyPr/>
          <a:lstStyle/>
          <a:p>
            <a:fld id="{B0F5764C-0CE4-450C-B86A-988B1CB8F706}" type="datetime3">
              <a:rPr lang="en-US" smtClean="0"/>
              <a:t>9 November 2024</a:t>
            </a:fld>
            <a:endParaRPr lang="en-US"/>
          </a:p>
        </p:txBody>
      </p:sp>
      <p:sp>
        <p:nvSpPr>
          <p:cNvPr id="5" name="Slide Number Placeholder 4">
            <a:extLst>
              <a:ext uri="{FF2B5EF4-FFF2-40B4-BE49-F238E27FC236}">
                <a16:creationId xmlns:a16="http://schemas.microsoft.com/office/drawing/2014/main" id="{53DF9F07-6A78-3C04-9972-5D28E4677F3D}"/>
              </a:ext>
            </a:extLst>
          </p:cNvPr>
          <p:cNvSpPr>
            <a:spLocks noGrp="1"/>
          </p:cNvSpPr>
          <p:nvPr>
            <p:ph type="sldNum" sz="quarter" idx="12"/>
          </p:nvPr>
        </p:nvSpPr>
        <p:spPr/>
        <p:txBody>
          <a:bodyPr/>
          <a:lstStyle/>
          <a:p>
            <a:fld id="{C3B8A444-581C-4B54-A54A-B2D08887D275}" type="slidenum">
              <a:rPr lang="en-US" smtClean="0"/>
              <a:pPr/>
              <a:t>13</a:t>
            </a:fld>
            <a:endParaRPr lang="en-US"/>
          </a:p>
        </p:txBody>
      </p:sp>
      <p:graphicFrame>
        <p:nvGraphicFramePr>
          <p:cNvPr id="6" name="Table 5">
            <a:extLst>
              <a:ext uri="{FF2B5EF4-FFF2-40B4-BE49-F238E27FC236}">
                <a16:creationId xmlns:a16="http://schemas.microsoft.com/office/drawing/2014/main" id="{25A22970-8470-E8BC-42A5-45957F0908D1}"/>
              </a:ext>
            </a:extLst>
          </p:cNvPr>
          <p:cNvGraphicFramePr>
            <a:graphicFrameLocks noGrp="1"/>
          </p:cNvGraphicFramePr>
          <p:nvPr>
            <p:extLst>
              <p:ext uri="{D42A27DB-BD31-4B8C-83A1-F6EECF244321}">
                <p14:modId xmlns:p14="http://schemas.microsoft.com/office/powerpoint/2010/main" val="3468069351"/>
              </p:ext>
            </p:extLst>
          </p:nvPr>
        </p:nvGraphicFramePr>
        <p:xfrm>
          <a:off x="496529" y="2115107"/>
          <a:ext cx="5273040" cy="930595"/>
        </p:xfrm>
        <a:graphic>
          <a:graphicData uri="http://schemas.openxmlformats.org/drawingml/2006/table">
            <a:tbl>
              <a:tblPr firstRow="1" firstCol="1" bandRow="1">
                <a:tableStyleId>{5C22544A-7EE6-4342-B048-85BDC9FD1C3A}</a:tableStyleId>
              </a:tblPr>
              <a:tblGrid>
                <a:gridCol w="2646364">
                  <a:extLst>
                    <a:ext uri="{9D8B030D-6E8A-4147-A177-3AD203B41FA5}">
                      <a16:colId xmlns:a16="http://schemas.microsoft.com/office/drawing/2014/main" val="3853963777"/>
                    </a:ext>
                  </a:extLst>
                </a:gridCol>
                <a:gridCol w="2626676">
                  <a:extLst>
                    <a:ext uri="{9D8B030D-6E8A-4147-A177-3AD203B41FA5}">
                      <a16:colId xmlns:a16="http://schemas.microsoft.com/office/drawing/2014/main" val="1574328052"/>
                    </a:ext>
                  </a:extLst>
                </a:gridCol>
              </a:tblGrid>
              <a:tr h="0">
                <a:tc>
                  <a:txBody>
                    <a:bodyPr/>
                    <a:lstStyle/>
                    <a:p>
                      <a:pPr marL="635" indent="-6350" algn="ctr">
                        <a:lnSpc>
                          <a:spcPct val="107000"/>
                        </a:lnSpc>
                        <a:spcAft>
                          <a:spcPts val="25"/>
                        </a:spcAft>
                      </a:pPr>
                      <a:r>
                        <a:rPr lang="en-IN" sz="1200" kern="100" dirty="0">
                          <a:effectLst/>
                        </a:rPr>
                        <a:t>Metric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tc>
                  <a:txBody>
                    <a:bodyPr/>
                    <a:lstStyle/>
                    <a:p>
                      <a:pPr marL="6350" indent="-6350" algn="ctr">
                        <a:lnSpc>
                          <a:spcPct val="107000"/>
                        </a:lnSpc>
                        <a:spcAft>
                          <a:spcPts val="25"/>
                        </a:spcAft>
                      </a:pPr>
                      <a:r>
                        <a:rPr lang="en-IN" sz="1200" kern="100">
                          <a:effectLst/>
                        </a:rPr>
                        <a:t>Training Set Value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extLst>
                  <a:ext uri="{0D108BD9-81ED-4DB2-BD59-A6C34878D82A}">
                    <a16:rowId xmlns:a16="http://schemas.microsoft.com/office/drawing/2014/main" val="2385194425"/>
                  </a:ext>
                </a:extLst>
              </a:tr>
              <a:tr h="181610">
                <a:tc>
                  <a:txBody>
                    <a:bodyPr/>
                    <a:lstStyle/>
                    <a:p>
                      <a:pPr marL="6350" marR="635" indent="-6350" algn="ctr">
                        <a:lnSpc>
                          <a:spcPct val="107000"/>
                        </a:lnSpc>
                        <a:spcAft>
                          <a:spcPts val="25"/>
                        </a:spcAft>
                      </a:pPr>
                      <a:r>
                        <a:rPr lang="en-IN" sz="1200" kern="100" dirty="0">
                          <a:effectLst/>
                        </a:rPr>
                        <a:t>Dice Coefficient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tc>
                  <a:txBody>
                    <a:bodyPr/>
                    <a:lstStyle/>
                    <a:p>
                      <a:pPr marL="5080" indent="-6350" algn="ctr">
                        <a:lnSpc>
                          <a:spcPct val="107000"/>
                        </a:lnSpc>
                        <a:spcAft>
                          <a:spcPts val="25"/>
                        </a:spcAft>
                      </a:pPr>
                      <a:r>
                        <a:rPr lang="en-IN" sz="1200" kern="100" dirty="0">
                          <a:effectLst/>
                        </a:rPr>
                        <a:t>93.08%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extLst>
                  <a:ext uri="{0D108BD9-81ED-4DB2-BD59-A6C34878D82A}">
                    <a16:rowId xmlns:a16="http://schemas.microsoft.com/office/drawing/2014/main" val="2334190793"/>
                  </a:ext>
                </a:extLst>
              </a:tr>
              <a:tr h="179705">
                <a:tc>
                  <a:txBody>
                    <a:bodyPr/>
                    <a:lstStyle/>
                    <a:p>
                      <a:pPr marL="3175" indent="-6350" algn="ctr">
                        <a:lnSpc>
                          <a:spcPct val="107000"/>
                        </a:lnSpc>
                        <a:spcAft>
                          <a:spcPts val="25"/>
                        </a:spcAft>
                      </a:pPr>
                      <a:r>
                        <a:rPr lang="en-IN" sz="1200" kern="100">
                          <a:effectLst/>
                        </a:rPr>
                        <a:t>Precision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tc>
                  <a:txBody>
                    <a:bodyPr/>
                    <a:lstStyle/>
                    <a:p>
                      <a:pPr marL="5080" indent="-6350" algn="ctr">
                        <a:lnSpc>
                          <a:spcPct val="107000"/>
                        </a:lnSpc>
                        <a:spcAft>
                          <a:spcPts val="25"/>
                        </a:spcAft>
                      </a:pPr>
                      <a:r>
                        <a:rPr lang="en-IN" sz="1200" kern="100" dirty="0">
                          <a:effectLst/>
                        </a:rPr>
                        <a:t>92.42%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extLst>
                  <a:ext uri="{0D108BD9-81ED-4DB2-BD59-A6C34878D82A}">
                    <a16:rowId xmlns:a16="http://schemas.microsoft.com/office/drawing/2014/main" val="667367862"/>
                  </a:ext>
                </a:extLst>
              </a:tr>
              <a:tr h="181610">
                <a:tc>
                  <a:txBody>
                    <a:bodyPr/>
                    <a:lstStyle/>
                    <a:p>
                      <a:pPr marL="3810" indent="-6350" algn="ctr">
                        <a:lnSpc>
                          <a:spcPct val="107000"/>
                        </a:lnSpc>
                        <a:spcAft>
                          <a:spcPts val="25"/>
                        </a:spcAft>
                      </a:pPr>
                      <a:r>
                        <a:rPr lang="en-IN" sz="1200" kern="100" dirty="0">
                          <a:effectLst/>
                        </a:rPr>
                        <a:t>Recall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tc>
                  <a:txBody>
                    <a:bodyPr/>
                    <a:lstStyle/>
                    <a:p>
                      <a:pPr marL="5080" indent="-6350" algn="ctr">
                        <a:lnSpc>
                          <a:spcPct val="107000"/>
                        </a:lnSpc>
                        <a:spcAft>
                          <a:spcPts val="25"/>
                        </a:spcAft>
                      </a:pPr>
                      <a:r>
                        <a:rPr lang="en-IN" sz="1200" kern="100" dirty="0">
                          <a:effectLst/>
                        </a:rPr>
                        <a:t>93.85%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extLst>
                  <a:ext uri="{0D108BD9-81ED-4DB2-BD59-A6C34878D82A}">
                    <a16:rowId xmlns:a16="http://schemas.microsoft.com/office/drawing/2014/main" val="1654277245"/>
                  </a:ext>
                </a:extLst>
              </a:tr>
              <a:tr h="181610">
                <a:tc>
                  <a:txBody>
                    <a:bodyPr/>
                    <a:lstStyle/>
                    <a:p>
                      <a:pPr marL="6350" indent="-6350" algn="ctr">
                        <a:lnSpc>
                          <a:spcPct val="107000"/>
                        </a:lnSpc>
                        <a:spcAft>
                          <a:spcPts val="25"/>
                        </a:spcAft>
                      </a:pPr>
                      <a:r>
                        <a:rPr lang="en-IN" sz="1200" kern="100">
                          <a:effectLst/>
                        </a:rPr>
                        <a:t>Accuracy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tc>
                  <a:txBody>
                    <a:bodyPr/>
                    <a:lstStyle/>
                    <a:p>
                      <a:pPr marL="5080" indent="-6350" algn="ctr">
                        <a:lnSpc>
                          <a:spcPct val="107000"/>
                        </a:lnSpc>
                        <a:spcAft>
                          <a:spcPts val="25"/>
                        </a:spcAft>
                      </a:pPr>
                      <a:r>
                        <a:rPr lang="en-IN" sz="1200" kern="100" dirty="0">
                          <a:effectLst/>
                        </a:rPr>
                        <a:t>95.59%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extLst>
                  <a:ext uri="{0D108BD9-81ED-4DB2-BD59-A6C34878D82A}">
                    <a16:rowId xmlns:a16="http://schemas.microsoft.com/office/drawing/2014/main" val="3721042435"/>
                  </a:ext>
                </a:extLst>
              </a:tr>
            </a:tbl>
          </a:graphicData>
        </a:graphic>
      </p:graphicFrame>
      <p:sp>
        <p:nvSpPr>
          <p:cNvPr id="8" name="TextBox 7">
            <a:extLst>
              <a:ext uri="{FF2B5EF4-FFF2-40B4-BE49-F238E27FC236}">
                <a16:creationId xmlns:a16="http://schemas.microsoft.com/office/drawing/2014/main" id="{3FB20C86-C1A8-EC7B-833B-277158B9F09C}"/>
              </a:ext>
            </a:extLst>
          </p:cNvPr>
          <p:cNvSpPr txBox="1"/>
          <p:nvPr/>
        </p:nvSpPr>
        <p:spPr>
          <a:xfrm>
            <a:off x="5181600" y="2846949"/>
            <a:ext cx="4572000" cy="360483"/>
          </a:xfrm>
          <a:prstGeom prst="rect">
            <a:avLst/>
          </a:prstGeom>
          <a:noFill/>
        </p:spPr>
        <p:txBody>
          <a:bodyPr wrap="square">
            <a:spAutoFit/>
          </a:bodyPr>
          <a:lstStyle/>
          <a:p>
            <a:pPr lvl="2" algn="l" fontAlgn="base">
              <a:lnSpc>
                <a:spcPct val="103000"/>
              </a:lnSpc>
              <a:spcAft>
                <a:spcPts val="65"/>
              </a:spcAft>
              <a:buClr>
                <a:srgbClr val="000000"/>
              </a:buClr>
              <a:buSzPts val="1200"/>
            </a:pPr>
            <a:r>
              <a:rPr lang="en-IN" sz="18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 Training</a:t>
            </a:r>
            <a:endPar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1E64AC3D-0856-9BF5-F23B-302D6EC329B7}"/>
              </a:ext>
            </a:extLst>
          </p:cNvPr>
          <p:cNvGraphicFramePr>
            <a:graphicFrameLocks noGrp="1"/>
          </p:cNvGraphicFramePr>
          <p:nvPr>
            <p:extLst>
              <p:ext uri="{D42A27DB-BD31-4B8C-83A1-F6EECF244321}">
                <p14:modId xmlns:p14="http://schemas.microsoft.com/office/powerpoint/2010/main" val="2447000849"/>
              </p:ext>
            </p:extLst>
          </p:nvPr>
        </p:nvGraphicFramePr>
        <p:xfrm>
          <a:off x="496529" y="3650326"/>
          <a:ext cx="5273040" cy="930595"/>
        </p:xfrm>
        <a:graphic>
          <a:graphicData uri="http://schemas.openxmlformats.org/drawingml/2006/table">
            <a:tbl>
              <a:tblPr firstRow="1" firstCol="1" bandRow="1">
                <a:tableStyleId>{5C22544A-7EE6-4342-B048-85BDC9FD1C3A}</a:tableStyleId>
              </a:tblPr>
              <a:tblGrid>
                <a:gridCol w="2484120">
                  <a:extLst>
                    <a:ext uri="{9D8B030D-6E8A-4147-A177-3AD203B41FA5}">
                      <a16:colId xmlns:a16="http://schemas.microsoft.com/office/drawing/2014/main" val="251082766"/>
                    </a:ext>
                  </a:extLst>
                </a:gridCol>
                <a:gridCol w="2788920">
                  <a:extLst>
                    <a:ext uri="{9D8B030D-6E8A-4147-A177-3AD203B41FA5}">
                      <a16:colId xmlns:a16="http://schemas.microsoft.com/office/drawing/2014/main" val="3192519303"/>
                    </a:ext>
                  </a:extLst>
                </a:gridCol>
              </a:tblGrid>
              <a:tr h="181610">
                <a:tc>
                  <a:txBody>
                    <a:bodyPr/>
                    <a:lstStyle/>
                    <a:p>
                      <a:pPr marL="635" indent="-6350" algn="ctr">
                        <a:lnSpc>
                          <a:spcPct val="107000"/>
                        </a:lnSpc>
                        <a:spcAft>
                          <a:spcPts val="25"/>
                        </a:spcAft>
                      </a:pPr>
                      <a:r>
                        <a:rPr lang="en-IN" sz="1200" kern="100">
                          <a:effectLst/>
                        </a:rPr>
                        <a:t>Metric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tc>
                  <a:txBody>
                    <a:bodyPr/>
                    <a:lstStyle/>
                    <a:p>
                      <a:pPr marL="6350" indent="-6350" algn="ctr">
                        <a:lnSpc>
                          <a:spcPct val="107000"/>
                        </a:lnSpc>
                        <a:spcAft>
                          <a:spcPts val="25"/>
                        </a:spcAft>
                      </a:pPr>
                      <a:r>
                        <a:rPr lang="en-IN" sz="1200" kern="100">
                          <a:effectLst/>
                        </a:rPr>
                        <a:t>Training Set Value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extLst>
                  <a:ext uri="{0D108BD9-81ED-4DB2-BD59-A6C34878D82A}">
                    <a16:rowId xmlns:a16="http://schemas.microsoft.com/office/drawing/2014/main" val="78457423"/>
                  </a:ext>
                </a:extLst>
              </a:tr>
              <a:tr h="181610">
                <a:tc>
                  <a:txBody>
                    <a:bodyPr/>
                    <a:lstStyle/>
                    <a:p>
                      <a:pPr marL="6350" marR="635" indent="-6350" algn="ctr">
                        <a:lnSpc>
                          <a:spcPct val="107000"/>
                        </a:lnSpc>
                        <a:spcAft>
                          <a:spcPts val="25"/>
                        </a:spcAft>
                      </a:pPr>
                      <a:r>
                        <a:rPr lang="en-IN" sz="1200" kern="100" dirty="0">
                          <a:effectLst/>
                        </a:rPr>
                        <a:t>Dice Coefficient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tc>
                  <a:txBody>
                    <a:bodyPr/>
                    <a:lstStyle/>
                    <a:p>
                      <a:pPr marL="5080" indent="-6350" algn="ctr">
                        <a:lnSpc>
                          <a:spcPct val="107000"/>
                        </a:lnSpc>
                        <a:spcAft>
                          <a:spcPts val="25"/>
                        </a:spcAft>
                      </a:pPr>
                      <a:r>
                        <a:rPr lang="en-IN" sz="1200" kern="100" dirty="0">
                          <a:effectLst/>
                        </a:rPr>
                        <a:t>92.37%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extLst>
                  <a:ext uri="{0D108BD9-81ED-4DB2-BD59-A6C34878D82A}">
                    <a16:rowId xmlns:a16="http://schemas.microsoft.com/office/drawing/2014/main" val="915151941"/>
                  </a:ext>
                </a:extLst>
              </a:tr>
              <a:tr h="181610">
                <a:tc>
                  <a:txBody>
                    <a:bodyPr/>
                    <a:lstStyle/>
                    <a:p>
                      <a:pPr marL="3175" indent="-6350" algn="ctr">
                        <a:lnSpc>
                          <a:spcPct val="107000"/>
                        </a:lnSpc>
                        <a:spcAft>
                          <a:spcPts val="25"/>
                        </a:spcAft>
                      </a:pPr>
                      <a:r>
                        <a:rPr lang="en-IN" sz="1200" kern="100">
                          <a:effectLst/>
                        </a:rPr>
                        <a:t>Precision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tc>
                  <a:txBody>
                    <a:bodyPr/>
                    <a:lstStyle/>
                    <a:p>
                      <a:pPr marL="5080" indent="-6350" algn="ctr">
                        <a:lnSpc>
                          <a:spcPct val="107000"/>
                        </a:lnSpc>
                        <a:spcAft>
                          <a:spcPts val="25"/>
                        </a:spcAft>
                      </a:pPr>
                      <a:r>
                        <a:rPr lang="en-IN" sz="1200" kern="100">
                          <a:effectLst/>
                        </a:rPr>
                        <a:t>92.03%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extLst>
                  <a:ext uri="{0D108BD9-81ED-4DB2-BD59-A6C34878D82A}">
                    <a16:rowId xmlns:a16="http://schemas.microsoft.com/office/drawing/2014/main" val="3904420618"/>
                  </a:ext>
                </a:extLst>
              </a:tr>
              <a:tr h="179705">
                <a:tc>
                  <a:txBody>
                    <a:bodyPr/>
                    <a:lstStyle/>
                    <a:p>
                      <a:pPr marL="3810" indent="-6350" algn="ctr">
                        <a:lnSpc>
                          <a:spcPct val="107000"/>
                        </a:lnSpc>
                        <a:spcAft>
                          <a:spcPts val="25"/>
                        </a:spcAft>
                      </a:pPr>
                      <a:r>
                        <a:rPr lang="en-IN" sz="1200" kern="100" dirty="0">
                          <a:effectLst/>
                        </a:rPr>
                        <a:t>Recall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tc>
                  <a:txBody>
                    <a:bodyPr/>
                    <a:lstStyle/>
                    <a:p>
                      <a:pPr marL="5080" indent="-6350" algn="ctr">
                        <a:lnSpc>
                          <a:spcPct val="107000"/>
                        </a:lnSpc>
                        <a:spcAft>
                          <a:spcPts val="25"/>
                        </a:spcAft>
                      </a:pPr>
                      <a:r>
                        <a:rPr lang="en-IN" sz="1200" kern="100">
                          <a:effectLst/>
                        </a:rPr>
                        <a:t>92.78%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extLst>
                  <a:ext uri="{0D108BD9-81ED-4DB2-BD59-A6C34878D82A}">
                    <a16:rowId xmlns:a16="http://schemas.microsoft.com/office/drawing/2014/main" val="2371434565"/>
                  </a:ext>
                </a:extLst>
              </a:tr>
              <a:tr h="181610">
                <a:tc>
                  <a:txBody>
                    <a:bodyPr/>
                    <a:lstStyle/>
                    <a:p>
                      <a:pPr marL="6350" indent="-6350" algn="ctr">
                        <a:lnSpc>
                          <a:spcPct val="107000"/>
                        </a:lnSpc>
                        <a:spcAft>
                          <a:spcPts val="25"/>
                        </a:spcAft>
                      </a:pPr>
                      <a:r>
                        <a:rPr lang="en-IN" sz="1200" kern="100" dirty="0">
                          <a:effectLst/>
                        </a:rPr>
                        <a:t>Accuracy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tc>
                  <a:txBody>
                    <a:bodyPr/>
                    <a:lstStyle/>
                    <a:p>
                      <a:pPr marL="5080" indent="-6350" algn="ctr">
                        <a:lnSpc>
                          <a:spcPct val="107000"/>
                        </a:lnSpc>
                        <a:spcAft>
                          <a:spcPts val="25"/>
                        </a:spcAft>
                      </a:pPr>
                      <a:r>
                        <a:rPr lang="en-IN" sz="1200" kern="100" dirty="0">
                          <a:effectLst/>
                        </a:rPr>
                        <a:t>95.23%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extLst>
                  <a:ext uri="{0D108BD9-81ED-4DB2-BD59-A6C34878D82A}">
                    <a16:rowId xmlns:a16="http://schemas.microsoft.com/office/drawing/2014/main" val="1762819779"/>
                  </a:ext>
                </a:extLst>
              </a:tr>
            </a:tbl>
          </a:graphicData>
        </a:graphic>
      </p:graphicFrame>
      <p:graphicFrame>
        <p:nvGraphicFramePr>
          <p:cNvPr id="10" name="Table 9">
            <a:extLst>
              <a:ext uri="{FF2B5EF4-FFF2-40B4-BE49-F238E27FC236}">
                <a16:creationId xmlns:a16="http://schemas.microsoft.com/office/drawing/2014/main" id="{353DE320-B6D5-553E-EC90-4ACA8983A0CF}"/>
              </a:ext>
            </a:extLst>
          </p:cNvPr>
          <p:cNvGraphicFramePr>
            <a:graphicFrameLocks noGrp="1"/>
          </p:cNvGraphicFramePr>
          <p:nvPr>
            <p:extLst>
              <p:ext uri="{D42A27DB-BD31-4B8C-83A1-F6EECF244321}">
                <p14:modId xmlns:p14="http://schemas.microsoft.com/office/powerpoint/2010/main" val="3037718174"/>
              </p:ext>
            </p:extLst>
          </p:nvPr>
        </p:nvGraphicFramePr>
        <p:xfrm>
          <a:off x="496529" y="5172515"/>
          <a:ext cx="5273040" cy="930595"/>
        </p:xfrm>
        <a:graphic>
          <a:graphicData uri="http://schemas.openxmlformats.org/drawingml/2006/table">
            <a:tbl>
              <a:tblPr firstRow="1" firstCol="1" bandRow="1">
                <a:tableStyleId>{5C22544A-7EE6-4342-B048-85BDC9FD1C3A}</a:tableStyleId>
              </a:tblPr>
              <a:tblGrid>
                <a:gridCol w="2647950">
                  <a:extLst>
                    <a:ext uri="{9D8B030D-6E8A-4147-A177-3AD203B41FA5}">
                      <a16:colId xmlns:a16="http://schemas.microsoft.com/office/drawing/2014/main" val="53146479"/>
                    </a:ext>
                  </a:extLst>
                </a:gridCol>
                <a:gridCol w="2625090">
                  <a:extLst>
                    <a:ext uri="{9D8B030D-6E8A-4147-A177-3AD203B41FA5}">
                      <a16:colId xmlns:a16="http://schemas.microsoft.com/office/drawing/2014/main" val="1760981991"/>
                    </a:ext>
                  </a:extLst>
                </a:gridCol>
              </a:tblGrid>
              <a:tr h="181610">
                <a:tc>
                  <a:txBody>
                    <a:bodyPr/>
                    <a:lstStyle/>
                    <a:p>
                      <a:pPr marL="6350" marR="1270" indent="-6350" algn="ctr">
                        <a:lnSpc>
                          <a:spcPct val="107000"/>
                        </a:lnSpc>
                        <a:spcAft>
                          <a:spcPts val="25"/>
                        </a:spcAft>
                      </a:pPr>
                      <a:r>
                        <a:rPr lang="en-IN" sz="1200" kern="100">
                          <a:effectLst/>
                        </a:rPr>
                        <a:t>Metric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tc>
                  <a:txBody>
                    <a:bodyPr/>
                    <a:lstStyle/>
                    <a:p>
                      <a:pPr marL="3175" indent="-6350" algn="ctr">
                        <a:lnSpc>
                          <a:spcPct val="107000"/>
                        </a:lnSpc>
                        <a:spcAft>
                          <a:spcPts val="25"/>
                        </a:spcAft>
                      </a:pPr>
                      <a:r>
                        <a:rPr lang="en-IN" sz="1200" kern="100" dirty="0">
                          <a:effectLst/>
                        </a:rPr>
                        <a:t>Validation Set Value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extLst>
                  <a:ext uri="{0D108BD9-81ED-4DB2-BD59-A6C34878D82A}">
                    <a16:rowId xmlns:a16="http://schemas.microsoft.com/office/drawing/2014/main" val="1237835139"/>
                  </a:ext>
                </a:extLst>
              </a:tr>
              <a:tr h="181610">
                <a:tc>
                  <a:txBody>
                    <a:bodyPr/>
                    <a:lstStyle/>
                    <a:p>
                      <a:pPr marL="1270" indent="-6350" algn="ctr">
                        <a:lnSpc>
                          <a:spcPct val="107000"/>
                        </a:lnSpc>
                        <a:spcAft>
                          <a:spcPts val="25"/>
                        </a:spcAft>
                      </a:pPr>
                      <a:r>
                        <a:rPr lang="en-IN" sz="1200" kern="100" dirty="0">
                          <a:effectLst/>
                        </a:rPr>
                        <a:t>Dice Coefficient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tc>
                  <a:txBody>
                    <a:bodyPr/>
                    <a:lstStyle/>
                    <a:p>
                      <a:pPr marL="3810" indent="-6350" algn="ctr">
                        <a:lnSpc>
                          <a:spcPct val="107000"/>
                        </a:lnSpc>
                        <a:spcAft>
                          <a:spcPts val="25"/>
                        </a:spcAft>
                      </a:pPr>
                      <a:r>
                        <a:rPr lang="en-IN" sz="1200" kern="100" dirty="0">
                          <a:effectLst/>
                        </a:rPr>
                        <a:t>88.38%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extLst>
                  <a:ext uri="{0D108BD9-81ED-4DB2-BD59-A6C34878D82A}">
                    <a16:rowId xmlns:a16="http://schemas.microsoft.com/office/drawing/2014/main" val="3486754344"/>
                  </a:ext>
                </a:extLst>
              </a:tr>
              <a:tr h="181610">
                <a:tc>
                  <a:txBody>
                    <a:bodyPr/>
                    <a:lstStyle/>
                    <a:p>
                      <a:pPr marL="4445" indent="-6350" algn="ctr">
                        <a:lnSpc>
                          <a:spcPct val="107000"/>
                        </a:lnSpc>
                        <a:spcAft>
                          <a:spcPts val="25"/>
                        </a:spcAft>
                      </a:pPr>
                      <a:r>
                        <a:rPr lang="en-IN" sz="1200" kern="100">
                          <a:effectLst/>
                        </a:rPr>
                        <a:t>Precision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tc>
                  <a:txBody>
                    <a:bodyPr/>
                    <a:lstStyle/>
                    <a:p>
                      <a:pPr marL="3810" indent="-6350" algn="ctr">
                        <a:lnSpc>
                          <a:spcPct val="107000"/>
                        </a:lnSpc>
                        <a:spcAft>
                          <a:spcPts val="25"/>
                        </a:spcAft>
                      </a:pPr>
                      <a:r>
                        <a:rPr lang="en-IN" sz="1200" kern="100" dirty="0">
                          <a:effectLst/>
                        </a:rPr>
                        <a:t>93.98%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extLst>
                  <a:ext uri="{0D108BD9-81ED-4DB2-BD59-A6C34878D82A}">
                    <a16:rowId xmlns:a16="http://schemas.microsoft.com/office/drawing/2014/main" val="199527695"/>
                  </a:ext>
                </a:extLst>
              </a:tr>
              <a:tr h="181610">
                <a:tc>
                  <a:txBody>
                    <a:bodyPr/>
                    <a:lstStyle/>
                    <a:p>
                      <a:pPr marL="2540" indent="-6350" algn="ctr">
                        <a:lnSpc>
                          <a:spcPct val="107000"/>
                        </a:lnSpc>
                        <a:spcAft>
                          <a:spcPts val="25"/>
                        </a:spcAft>
                      </a:pPr>
                      <a:r>
                        <a:rPr lang="en-IN" sz="1200" kern="100">
                          <a:effectLst/>
                        </a:rPr>
                        <a:t>Recall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tc>
                  <a:txBody>
                    <a:bodyPr/>
                    <a:lstStyle/>
                    <a:p>
                      <a:pPr marL="43180" indent="-6350" algn="ctr">
                        <a:lnSpc>
                          <a:spcPct val="107000"/>
                        </a:lnSpc>
                        <a:spcAft>
                          <a:spcPts val="25"/>
                        </a:spcAft>
                      </a:pPr>
                      <a:r>
                        <a:rPr lang="en-IN" sz="1200" kern="100">
                          <a:effectLst/>
                        </a:rPr>
                        <a:t>84.23%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extLst>
                  <a:ext uri="{0D108BD9-81ED-4DB2-BD59-A6C34878D82A}">
                    <a16:rowId xmlns:a16="http://schemas.microsoft.com/office/drawing/2014/main" val="3608932582"/>
                  </a:ext>
                </a:extLst>
              </a:tr>
              <a:tr h="182880">
                <a:tc>
                  <a:txBody>
                    <a:bodyPr/>
                    <a:lstStyle/>
                    <a:p>
                      <a:pPr marL="6350" marR="1270" indent="-6350" algn="ctr">
                        <a:lnSpc>
                          <a:spcPct val="107000"/>
                        </a:lnSpc>
                        <a:spcAft>
                          <a:spcPts val="25"/>
                        </a:spcAft>
                      </a:pPr>
                      <a:r>
                        <a:rPr lang="en-IN" sz="1200" kern="100">
                          <a:effectLst/>
                        </a:rPr>
                        <a:t>Accuracy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tc>
                  <a:txBody>
                    <a:bodyPr/>
                    <a:lstStyle/>
                    <a:p>
                      <a:pPr marL="3810" indent="-6350" algn="ctr">
                        <a:lnSpc>
                          <a:spcPct val="107000"/>
                        </a:lnSpc>
                        <a:spcAft>
                          <a:spcPts val="25"/>
                        </a:spcAft>
                      </a:pPr>
                      <a:r>
                        <a:rPr lang="en-IN" sz="1200" kern="100" dirty="0">
                          <a:effectLst/>
                        </a:rPr>
                        <a:t>93.23%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0" marB="0"/>
                </a:tc>
                <a:extLst>
                  <a:ext uri="{0D108BD9-81ED-4DB2-BD59-A6C34878D82A}">
                    <a16:rowId xmlns:a16="http://schemas.microsoft.com/office/drawing/2014/main" val="1066252531"/>
                  </a:ext>
                </a:extLst>
              </a:tr>
            </a:tbl>
          </a:graphicData>
        </a:graphic>
      </p:graphicFrame>
      <p:sp>
        <p:nvSpPr>
          <p:cNvPr id="12" name="TextBox 11">
            <a:extLst>
              <a:ext uri="{FF2B5EF4-FFF2-40B4-BE49-F238E27FC236}">
                <a16:creationId xmlns:a16="http://schemas.microsoft.com/office/drawing/2014/main" id="{931FC8DC-7C0C-A330-4527-7D167D768D3D}"/>
              </a:ext>
            </a:extLst>
          </p:cNvPr>
          <p:cNvSpPr txBox="1"/>
          <p:nvPr/>
        </p:nvSpPr>
        <p:spPr>
          <a:xfrm>
            <a:off x="5181600" y="4179034"/>
            <a:ext cx="4876800" cy="360483"/>
          </a:xfrm>
          <a:prstGeom prst="rect">
            <a:avLst/>
          </a:prstGeom>
          <a:noFill/>
        </p:spPr>
        <p:txBody>
          <a:bodyPr wrap="square">
            <a:spAutoFit/>
          </a:bodyPr>
          <a:lstStyle/>
          <a:p>
            <a:pPr lvl="2" algn="l" fontAlgn="base">
              <a:lnSpc>
                <a:spcPct val="103000"/>
              </a:lnSpc>
              <a:spcAft>
                <a:spcPts val="65"/>
              </a:spcAft>
              <a:buClr>
                <a:srgbClr val="000000"/>
              </a:buClr>
              <a:buSzPts val="1200"/>
            </a:pPr>
            <a:r>
              <a:rPr lang="en-IN" sz="18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 Testing </a:t>
            </a:r>
            <a:endPar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B1FD748E-1F81-2D12-EACC-29CBA62C2595}"/>
              </a:ext>
            </a:extLst>
          </p:cNvPr>
          <p:cNvSpPr txBox="1"/>
          <p:nvPr/>
        </p:nvSpPr>
        <p:spPr>
          <a:xfrm>
            <a:off x="5943600" y="5639265"/>
            <a:ext cx="5029200" cy="369332"/>
          </a:xfrm>
          <a:prstGeom prst="rect">
            <a:avLst/>
          </a:prstGeom>
          <a:noFill/>
        </p:spPr>
        <p:txBody>
          <a:bodyPr wrap="square">
            <a:spAutoFit/>
          </a:bodyPr>
          <a:lstStyle/>
          <a:p>
            <a:r>
              <a:rPr lang="en-IN" sz="18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3. Validation</a:t>
            </a:r>
            <a:endParaRPr lang="en-IN" dirty="0"/>
          </a:p>
        </p:txBody>
      </p:sp>
    </p:spTree>
    <p:extLst>
      <p:ext uri="{BB962C8B-B14F-4D97-AF65-F5344CB8AC3E}">
        <p14:creationId xmlns:p14="http://schemas.microsoft.com/office/powerpoint/2010/main" val="4262859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0DC51-8AE1-6681-CC73-8088F07B9D3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UNET</a:t>
            </a:r>
          </a:p>
        </p:txBody>
      </p:sp>
      <p:sp>
        <p:nvSpPr>
          <p:cNvPr id="4" name="Date Placeholder 3">
            <a:extLst>
              <a:ext uri="{FF2B5EF4-FFF2-40B4-BE49-F238E27FC236}">
                <a16:creationId xmlns:a16="http://schemas.microsoft.com/office/drawing/2014/main" id="{F6994FD3-A631-5887-82C5-68F519D5DBA1}"/>
              </a:ext>
            </a:extLst>
          </p:cNvPr>
          <p:cNvSpPr>
            <a:spLocks noGrp="1"/>
          </p:cNvSpPr>
          <p:nvPr>
            <p:ph type="dt" sz="half" idx="10"/>
          </p:nvPr>
        </p:nvSpPr>
        <p:spPr/>
        <p:txBody>
          <a:bodyPr/>
          <a:lstStyle/>
          <a:p>
            <a:fld id="{B0F5764C-0CE4-450C-B86A-988B1CB8F706}" type="datetime3">
              <a:rPr lang="en-US" smtClean="0"/>
              <a:t>9 November 2024</a:t>
            </a:fld>
            <a:endParaRPr lang="en-US"/>
          </a:p>
        </p:txBody>
      </p:sp>
      <p:sp>
        <p:nvSpPr>
          <p:cNvPr id="5" name="Slide Number Placeholder 4">
            <a:extLst>
              <a:ext uri="{FF2B5EF4-FFF2-40B4-BE49-F238E27FC236}">
                <a16:creationId xmlns:a16="http://schemas.microsoft.com/office/drawing/2014/main" id="{24277617-B2C6-B8D0-693F-4BA7E827B4A8}"/>
              </a:ext>
            </a:extLst>
          </p:cNvPr>
          <p:cNvSpPr>
            <a:spLocks noGrp="1"/>
          </p:cNvSpPr>
          <p:nvPr>
            <p:ph type="sldNum" sz="quarter" idx="12"/>
          </p:nvPr>
        </p:nvSpPr>
        <p:spPr/>
        <p:txBody>
          <a:bodyPr/>
          <a:lstStyle/>
          <a:p>
            <a:fld id="{C3B8A444-581C-4B54-A54A-B2D08887D275}" type="slidenum">
              <a:rPr lang="en-US" smtClean="0"/>
              <a:pPr/>
              <a:t>14</a:t>
            </a:fld>
            <a:endParaRPr lang="en-US"/>
          </a:p>
        </p:txBody>
      </p:sp>
      <p:pic>
        <p:nvPicPr>
          <p:cNvPr id="7" name="Picture 6">
            <a:extLst>
              <a:ext uri="{FF2B5EF4-FFF2-40B4-BE49-F238E27FC236}">
                <a16:creationId xmlns:a16="http://schemas.microsoft.com/office/drawing/2014/main" id="{A4704802-3BAF-735F-2F34-74BC760F66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133600"/>
            <a:ext cx="7620000" cy="2590800"/>
          </a:xfrm>
          <a:prstGeom prst="rect">
            <a:avLst/>
          </a:prstGeom>
        </p:spPr>
      </p:pic>
    </p:spTree>
    <p:extLst>
      <p:ext uri="{BB962C8B-B14F-4D97-AF65-F5344CB8AC3E}">
        <p14:creationId xmlns:p14="http://schemas.microsoft.com/office/powerpoint/2010/main" val="1152835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CA020-BA82-75F5-7A03-02A6F4D430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B4F14A-BC1A-14A4-3501-A29892AB5DFE}"/>
              </a:ext>
            </a:extLst>
          </p:cNvPr>
          <p:cNvSpPr>
            <a:spLocks noGrp="1"/>
          </p:cNvSpPr>
          <p:nvPr>
            <p:ph type="title"/>
          </p:nvPr>
        </p:nvSpPr>
        <p:spPr>
          <a:xfrm>
            <a:off x="481781" y="731838"/>
            <a:ext cx="8229600" cy="868362"/>
          </a:xfrm>
        </p:spPr>
        <p:txBody>
          <a:bodyPr>
            <a:normAutofit/>
          </a:bodyPr>
          <a:lstStyle/>
          <a:p>
            <a:r>
              <a:rPr lang="en-IN" dirty="0">
                <a:latin typeface="Times New Roman" panose="02020603050405020304" pitchFamily="18" charset="0"/>
                <a:cs typeface="Times New Roman" panose="02020603050405020304" pitchFamily="18" charset="0"/>
              </a:rPr>
              <a:t>GUI</a:t>
            </a:r>
          </a:p>
        </p:txBody>
      </p:sp>
      <p:sp>
        <p:nvSpPr>
          <p:cNvPr id="4" name="Date Placeholder 3">
            <a:extLst>
              <a:ext uri="{FF2B5EF4-FFF2-40B4-BE49-F238E27FC236}">
                <a16:creationId xmlns:a16="http://schemas.microsoft.com/office/drawing/2014/main" id="{B266B751-246F-9224-4A3C-CE96AE69F72D}"/>
              </a:ext>
            </a:extLst>
          </p:cNvPr>
          <p:cNvSpPr>
            <a:spLocks noGrp="1"/>
          </p:cNvSpPr>
          <p:nvPr>
            <p:ph type="dt" sz="half" idx="10"/>
          </p:nvPr>
        </p:nvSpPr>
        <p:spPr/>
        <p:txBody>
          <a:bodyPr/>
          <a:lstStyle/>
          <a:p>
            <a:fld id="{B0F5764C-0CE4-450C-B86A-988B1CB8F706}" type="datetime3">
              <a:rPr lang="en-US" smtClean="0"/>
              <a:t>9 November 2024</a:t>
            </a:fld>
            <a:endParaRPr lang="en-US"/>
          </a:p>
        </p:txBody>
      </p:sp>
      <p:sp>
        <p:nvSpPr>
          <p:cNvPr id="5" name="Slide Number Placeholder 4">
            <a:extLst>
              <a:ext uri="{FF2B5EF4-FFF2-40B4-BE49-F238E27FC236}">
                <a16:creationId xmlns:a16="http://schemas.microsoft.com/office/drawing/2014/main" id="{0468880F-D8F4-EA40-3D5F-07231634D2E1}"/>
              </a:ext>
            </a:extLst>
          </p:cNvPr>
          <p:cNvSpPr>
            <a:spLocks noGrp="1"/>
          </p:cNvSpPr>
          <p:nvPr>
            <p:ph type="sldNum" sz="quarter" idx="12"/>
          </p:nvPr>
        </p:nvSpPr>
        <p:spPr/>
        <p:txBody>
          <a:bodyPr/>
          <a:lstStyle/>
          <a:p>
            <a:fld id="{C3B8A444-581C-4B54-A54A-B2D08887D275}" type="slidenum">
              <a:rPr lang="en-US" smtClean="0"/>
              <a:pPr/>
              <a:t>15</a:t>
            </a:fld>
            <a:endParaRPr lang="en-US"/>
          </a:p>
        </p:txBody>
      </p:sp>
      <p:pic>
        <p:nvPicPr>
          <p:cNvPr id="11" name="Picture 10">
            <a:extLst>
              <a:ext uri="{FF2B5EF4-FFF2-40B4-BE49-F238E27FC236}">
                <a16:creationId xmlns:a16="http://schemas.microsoft.com/office/drawing/2014/main" id="{E76AF211-9B22-A2F2-82C3-93061178B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524000"/>
            <a:ext cx="5403048" cy="4541914"/>
          </a:xfrm>
          <a:prstGeom prst="rect">
            <a:avLst/>
          </a:prstGeom>
        </p:spPr>
      </p:pic>
    </p:spTree>
    <p:extLst>
      <p:ext uri="{BB962C8B-B14F-4D97-AF65-F5344CB8AC3E}">
        <p14:creationId xmlns:p14="http://schemas.microsoft.com/office/powerpoint/2010/main" val="1805243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35114-CFE6-999F-8382-2C106E6E5792}"/>
              </a:ext>
            </a:extLst>
          </p:cNvPr>
          <p:cNvSpPr>
            <a:spLocks noGrp="1"/>
          </p:cNvSpPr>
          <p:nvPr>
            <p:ph type="title"/>
          </p:nvPr>
        </p:nvSpPr>
        <p:spPr>
          <a:xfrm>
            <a:off x="457200" y="496734"/>
            <a:ext cx="8229600" cy="1143000"/>
          </a:xfrm>
        </p:spPr>
        <p:txBody>
          <a:bodyPr>
            <a:normAutofit/>
          </a:bodyPr>
          <a:lstStyle/>
          <a:p>
            <a:r>
              <a:rPr lang="en-IN" sz="4000" b="1" dirty="0">
                <a:latin typeface="Times New Roman" panose="02020603050405020304" pitchFamily="18" charset="0"/>
                <a:cs typeface="Times New Roman" panose="02020603050405020304" pitchFamily="18" charset="0"/>
              </a:rPr>
              <a:t>Application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2634CF-C562-B7FA-3373-55CF8F7C63C4}"/>
              </a:ext>
            </a:extLst>
          </p:cNvPr>
          <p:cNvSpPr>
            <a:spLocks noGrp="1"/>
          </p:cNvSpPr>
          <p:nvPr>
            <p:ph idx="1"/>
          </p:nvPr>
        </p:nvSpPr>
        <p:spPr>
          <a:xfrm>
            <a:off x="457200" y="1827929"/>
            <a:ext cx="8229600" cy="4525963"/>
          </a:xfrm>
        </p:spPr>
        <p:txBody>
          <a:bodyPr>
            <a:normAutofit/>
          </a:bodyPr>
          <a:lstStyle/>
          <a:p>
            <a:pPr marL="0" marR="0" lvl="0" indent="0" algn="l" defTabSz="914400" rtl="0" eaLnBrk="0" fontAlgn="base" latinLnBrk="0" hangingPunct="0">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Early Detection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U-Net and FCN aid in early skin cancer detection by accurately segmenting lesions, supporting timely diagnosis and treatment.</a:t>
            </a:r>
          </a:p>
          <a:p>
            <a:pPr marL="0" marR="0" lvl="0" indent="0" algn="l" defTabSz="914400" rtl="0" eaLnBrk="0" fontAlgn="base" latinLnBrk="0" hangingPunct="0">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Telemedicine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These models enhance remote diagnosis, allowing dermatologists to assess skin conditions accurately, especially in underserved areas.</a:t>
            </a: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Research Advancement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Useful in medical imaging research, fostering the development of more advanced lesion segmentation algorithms.</a:t>
            </a:r>
          </a:p>
          <a:p>
            <a:endParaRPr lang="en-IN" dirty="0"/>
          </a:p>
        </p:txBody>
      </p:sp>
      <p:sp>
        <p:nvSpPr>
          <p:cNvPr id="4" name="Date Placeholder 3">
            <a:extLst>
              <a:ext uri="{FF2B5EF4-FFF2-40B4-BE49-F238E27FC236}">
                <a16:creationId xmlns:a16="http://schemas.microsoft.com/office/drawing/2014/main" id="{B0F30DAA-F0CC-C200-C02B-0B837BE351C1}"/>
              </a:ext>
            </a:extLst>
          </p:cNvPr>
          <p:cNvSpPr>
            <a:spLocks noGrp="1"/>
          </p:cNvSpPr>
          <p:nvPr>
            <p:ph type="dt" sz="half" idx="10"/>
          </p:nvPr>
        </p:nvSpPr>
        <p:spPr/>
        <p:txBody>
          <a:bodyPr/>
          <a:lstStyle/>
          <a:p>
            <a:fld id="{B0F5764C-0CE4-450C-B86A-988B1CB8F706}" type="datetime3">
              <a:rPr lang="en-US" smtClean="0"/>
              <a:t>9 November 2024</a:t>
            </a:fld>
            <a:endParaRPr lang="en-US"/>
          </a:p>
        </p:txBody>
      </p:sp>
      <p:sp>
        <p:nvSpPr>
          <p:cNvPr id="5" name="Slide Number Placeholder 4">
            <a:extLst>
              <a:ext uri="{FF2B5EF4-FFF2-40B4-BE49-F238E27FC236}">
                <a16:creationId xmlns:a16="http://schemas.microsoft.com/office/drawing/2014/main" id="{4C444B71-27CC-E6FF-0A58-D3C9A7A0800A}"/>
              </a:ext>
            </a:extLst>
          </p:cNvPr>
          <p:cNvSpPr>
            <a:spLocks noGrp="1"/>
          </p:cNvSpPr>
          <p:nvPr>
            <p:ph type="sldNum" sz="quarter" idx="12"/>
          </p:nvPr>
        </p:nvSpPr>
        <p:spPr/>
        <p:txBody>
          <a:bodyPr/>
          <a:lstStyle/>
          <a:p>
            <a:fld id="{C3B8A444-581C-4B54-A54A-B2D08887D275}" type="slidenum">
              <a:rPr lang="en-US" smtClean="0"/>
              <a:pPr/>
              <a:t>16</a:t>
            </a:fld>
            <a:endParaRPr lang="en-US"/>
          </a:p>
        </p:txBody>
      </p:sp>
    </p:spTree>
    <p:extLst>
      <p:ext uri="{BB962C8B-B14F-4D97-AF65-F5344CB8AC3E}">
        <p14:creationId xmlns:p14="http://schemas.microsoft.com/office/powerpoint/2010/main" val="2164328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03B92-C2D5-AD99-7EB6-F19B155F2D66}"/>
              </a:ext>
            </a:extLst>
          </p:cNvPr>
          <p:cNvSpPr>
            <a:spLocks noGrp="1"/>
          </p:cNvSpPr>
          <p:nvPr>
            <p:ph type="title"/>
          </p:nvPr>
        </p:nvSpPr>
        <p:spPr>
          <a:xfrm>
            <a:off x="481781" y="533400"/>
            <a:ext cx="8229600" cy="1143000"/>
          </a:xfrm>
        </p:spPr>
        <p:txBody>
          <a:bodyPr/>
          <a:lstStyle/>
          <a:p>
            <a:r>
              <a:rPr lang="en-IN" b="1"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1EFA86-942C-D03C-3F03-49554EF8F7B0}"/>
              </a:ext>
            </a:extLst>
          </p:cNvPr>
          <p:cNvSpPr>
            <a:spLocks noGrp="1"/>
          </p:cNvSpPr>
          <p:nvPr>
            <p:ph idx="1"/>
          </p:nvPr>
        </p:nvSpPr>
        <p:spPr>
          <a:xfrm>
            <a:off x="533400" y="2332037"/>
            <a:ext cx="8229600" cy="4525963"/>
          </a:xfrm>
        </p:spPr>
        <p:txBody>
          <a:bodyPr>
            <a:normAutofit/>
          </a:bodyPr>
          <a:lstStyle/>
          <a:p>
            <a:pPr marL="0" indent="0" algn="ctr">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this project, U-Net outperformed Fully Convolutional Networks (FCN) for skin lesion segmentation, achieving better results in metrics like  Dice Coefficient, and accuracy. U-Net's skip connections enabled it to capture detailed lesion boundaries, while FCN showed more variability, especially on the test set. Data augmentation techniques helped address class imbalance, and specialized loss functions like Dice and Jaccard improved model focus on lesions. </a:t>
            </a:r>
            <a:endParaRPr lang="en-IN" dirty="0"/>
          </a:p>
        </p:txBody>
      </p:sp>
      <p:sp>
        <p:nvSpPr>
          <p:cNvPr id="4" name="Date Placeholder 3">
            <a:extLst>
              <a:ext uri="{FF2B5EF4-FFF2-40B4-BE49-F238E27FC236}">
                <a16:creationId xmlns:a16="http://schemas.microsoft.com/office/drawing/2014/main" id="{A14CDEE5-0993-2407-D96F-44B334B7BD46}"/>
              </a:ext>
            </a:extLst>
          </p:cNvPr>
          <p:cNvSpPr>
            <a:spLocks noGrp="1"/>
          </p:cNvSpPr>
          <p:nvPr>
            <p:ph type="dt" sz="half" idx="10"/>
          </p:nvPr>
        </p:nvSpPr>
        <p:spPr/>
        <p:txBody>
          <a:bodyPr/>
          <a:lstStyle/>
          <a:p>
            <a:fld id="{B0F5764C-0CE4-450C-B86A-988B1CB8F706}" type="datetime3">
              <a:rPr lang="en-US" smtClean="0"/>
              <a:t>9 November 2024</a:t>
            </a:fld>
            <a:endParaRPr lang="en-US"/>
          </a:p>
        </p:txBody>
      </p:sp>
      <p:sp>
        <p:nvSpPr>
          <p:cNvPr id="5" name="Slide Number Placeholder 4">
            <a:extLst>
              <a:ext uri="{FF2B5EF4-FFF2-40B4-BE49-F238E27FC236}">
                <a16:creationId xmlns:a16="http://schemas.microsoft.com/office/drawing/2014/main" id="{F1DE8CEF-5DBC-3E91-CBA5-9C0C6816DC17}"/>
              </a:ext>
            </a:extLst>
          </p:cNvPr>
          <p:cNvSpPr>
            <a:spLocks noGrp="1"/>
          </p:cNvSpPr>
          <p:nvPr>
            <p:ph type="sldNum" sz="quarter" idx="12"/>
          </p:nvPr>
        </p:nvSpPr>
        <p:spPr/>
        <p:txBody>
          <a:bodyPr/>
          <a:lstStyle/>
          <a:p>
            <a:fld id="{C3B8A444-581C-4B54-A54A-B2D08887D275}" type="slidenum">
              <a:rPr lang="en-US" smtClean="0"/>
              <a:pPr/>
              <a:t>17</a:t>
            </a:fld>
            <a:endParaRPr lang="en-US"/>
          </a:p>
        </p:txBody>
      </p:sp>
    </p:spTree>
    <p:extLst>
      <p:ext uri="{BB962C8B-B14F-4D97-AF65-F5344CB8AC3E}">
        <p14:creationId xmlns:p14="http://schemas.microsoft.com/office/powerpoint/2010/main" val="2785583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5370910" y="3355182"/>
            <a:ext cx="2641997" cy="2645569"/>
          </a:xfrm>
          <a:prstGeom prst="line">
            <a:avLst/>
          </a:prstGeom>
          <a:ln w="28575">
            <a:solidFill>
              <a:schemeClr val="bg1">
                <a:lumMod val="75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5155406" y="3132535"/>
            <a:ext cx="2857500" cy="2868215"/>
          </a:xfrm>
          <a:prstGeom prst="line">
            <a:avLst/>
          </a:prstGeom>
          <a:ln w="28575">
            <a:solidFill>
              <a:schemeClr val="bg1">
                <a:lumMod val="75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845719" y="1809750"/>
            <a:ext cx="4167188" cy="4191000"/>
          </a:xfrm>
          <a:prstGeom prst="line">
            <a:avLst/>
          </a:prstGeom>
          <a:ln w="28575">
            <a:solidFill>
              <a:schemeClr val="bg1">
                <a:lumMod val="75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619501" y="1613298"/>
            <a:ext cx="4393406" cy="4387453"/>
          </a:xfrm>
          <a:prstGeom prst="line">
            <a:avLst/>
          </a:prstGeom>
          <a:ln w="28575">
            <a:solidFill>
              <a:schemeClr val="bg1">
                <a:lumMod val="75000"/>
                <a:alpha val="5000"/>
              </a:schemeClr>
            </a:solidFill>
          </a:ln>
        </p:spPr>
        <p:style>
          <a:lnRef idx="1">
            <a:schemeClr val="accent1"/>
          </a:lnRef>
          <a:fillRef idx="0">
            <a:schemeClr val="accent1"/>
          </a:fillRef>
          <a:effectRef idx="0">
            <a:schemeClr val="accent1"/>
          </a:effectRef>
          <a:fontRef idx="minor">
            <a:schemeClr val="tx1"/>
          </a:fontRef>
        </p:style>
      </p:cxnSp>
      <p:grpSp>
        <p:nvGrpSpPr>
          <p:cNvPr id="48134" name="Group 80"/>
          <p:cNvGrpSpPr>
            <a:grpSpLocks/>
          </p:cNvGrpSpPr>
          <p:nvPr/>
        </p:nvGrpSpPr>
        <p:grpSpPr bwMode="auto">
          <a:xfrm>
            <a:off x="2034779" y="857250"/>
            <a:ext cx="5322094" cy="5143500"/>
            <a:chOff x="1188720" y="0"/>
            <a:chExt cx="7096836" cy="6858000"/>
          </a:xfrm>
        </p:grpSpPr>
        <p:cxnSp>
          <p:nvCxnSpPr>
            <p:cNvPr id="15" name="Straight Connector 14"/>
            <p:cNvCxnSpPr/>
            <p:nvPr/>
          </p:nvCxnSpPr>
          <p:spPr>
            <a:xfrm flipV="1">
              <a:off x="1434807" y="0"/>
              <a:ext cx="6850749" cy="6858000"/>
            </a:xfrm>
            <a:prstGeom prst="line">
              <a:avLst/>
            </a:prstGeom>
            <a:ln w="28575">
              <a:solidFill>
                <a:schemeClr val="bg1">
                  <a:lumMod val="75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1188720" y="0"/>
              <a:ext cx="6796768" cy="6858000"/>
            </a:xfrm>
            <a:prstGeom prst="line">
              <a:avLst/>
            </a:prstGeom>
            <a:ln w="28575">
              <a:solidFill>
                <a:schemeClr val="bg1">
                  <a:lumMod val="75000"/>
                  <a:alpha val="5000"/>
                </a:schemeClr>
              </a:solidFill>
            </a:ln>
          </p:spPr>
          <p:style>
            <a:lnRef idx="1">
              <a:schemeClr val="accent1"/>
            </a:lnRef>
            <a:fillRef idx="0">
              <a:schemeClr val="accent1"/>
            </a:fillRef>
            <a:effectRef idx="0">
              <a:schemeClr val="accent1"/>
            </a:effectRef>
            <a:fontRef idx="minor">
              <a:schemeClr val="tx1"/>
            </a:fontRef>
          </p:style>
        </p:cxnSp>
      </p:grpSp>
      <p:cxnSp>
        <p:nvCxnSpPr>
          <p:cNvPr id="21" name="Straight Connector 20"/>
          <p:cNvCxnSpPr/>
          <p:nvPr/>
        </p:nvCxnSpPr>
        <p:spPr>
          <a:xfrm flipV="1">
            <a:off x="1071562" y="857251"/>
            <a:ext cx="4758929" cy="4766072"/>
          </a:xfrm>
          <a:prstGeom prst="line">
            <a:avLst/>
          </a:prstGeom>
          <a:ln w="28575">
            <a:solidFill>
              <a:schemeClr val="bg1">
                <a:lumMod val="75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1071563" y="857250"/>
            <a:ext cx="4544616" cy="4550569"/>
          </a:xfrm>
          <a:prstGeom prst="line">
            <a:avLst/>
          </a:prstGeom>
          <a:ln w="28575">
            <a:solidFill>
              <a:schemeClr val="bg1">
                <a:lumMod val="75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1073944" y="857250"/>
            <a:ext cx="3203972" cy="3217069"/>
          </a:xfrm>
          <a:prstGeom prst="line">
            <a:avLst/>
          </a:prstGeom>
          <a:ln w="28575">
            <a:solidFill>
              <a:schemeClr val="bg1">
                <a:lumMod val="75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1071562" y="857251"/>
            <a:ext cx="2968229" cy="2974181"/>
          </a:xfrm>
          <a:prstGeom prst="line">
            <a:avLst/>
          </a:prstGeom>
          <a:ln w="28575">
            <a:solidFill>
              <a:schemeClr val="bg1">
                <a:lumMod val="75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54907" y="857250"/>
            <a:ext cx="1502569" cy="1510904"/>
          </a:xfrm>
          <a:prstGeom prst="line">
            <a:avLst/>
          </a:prstGeom>
          <a:ln w="28575">
            <a:solidFill>
              <a:schemeClr val="bg1">
                <a:lumMod val="75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143000" y="857250"/>
            <a:ext cx="1331119" cy="1328738"/>
          </a:xfrm>
          <a:prstGeom prst="line">
            <a:avLst/>
          </a:prstGeom>
          <a:ln w="28575">
            <a:solidFill>
              <a:schemeClr val="bg1">
                <a:lumMod val="75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cxnSpLocks/>
          </p:cNvCxnSpPr>
          <p:nvPr/>
        </p:nvCxnSpPr>
        <p:spPr>
          <a:xfrm flipV="1">
            <a:off x="1144191" y="1540669"/>
            <a:ext cx="6858000" cy="1191"/>
          </a:xfrm>
          <a:prstGeom prst="line">
            <a:avLst/>
          </a:prstGeom>
          <a:ln w="28575">
            <a:solidFill>
              <a:schemeClr val="bg1">
                <a:lumMod val="75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cxnSpLocks/>
          </p:cNvCxnSpPr>
          <p:nvPr/>
        </p:nvCxnSpPr>
        <p:spPr>
          <a:xfrm flipV="1">
            <a:off x="1144191" y="2366963"/>
            <a:ext cx="6858000" cy="1191"/>
          </a:xfrm>
          <a:prstGeom prst="line">
            <a:avLst/>
          </a:prstGeom>
          <a:ln w="28575">
            <a:solidFill>
              <a:schemeClr val="bg1">
                <a:lumMod val="75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cxnSpLocks/>
          </p:cNvCxnSpPr>
          <p:nvPr/>
        </p:nvCxnSpPr>
        <p:spPr>
          <a:xfrm flipV="1">
            <a:off x="1144191" y="3270648"/>
            <a:ext cx="6858000" cy="1190"/>
          </a:xfrm>
          <a:prstGeom prst="line">
            <a:avLst/>
          </a:prstGeom>
          <a:ln w="28575">
            <a:solidFill>
              <a:schemeClr val="bg1">
                <a:lumMod val="75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cxnSpLocks/>
          </p:cNvCxnSpPr>
          <p:nvPr/>
        </p:nvCxnSpPr>
        <p:spPr>
          <a:xfrm flipV="1">
            <a:off x="1144191" y="4138613"/>
            <a:ext cx="6858000" cy="1191"/>
          </a:xfrm>
          <a:prstGeom prst="line">
            <a:avLst/>
          </a:prstGeom>
          <a:ln w="28575">
            <a:solidFill>
              <a:schemeClr val="bg1">
                <a:lumMod val="75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6905625" y="4869657"/>
            <a:ext cx="1187054" cy="1131094"/>
          </a:xfrm>
          <a:prstGeom prst="line">
            <a:avLst/>
          </a:prstGeom>
          <a:ln w="28575">
            <a:solidFill>
              <a:schemeClr val="bg1">
                <a:lumMod val="75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691312" y="4787503"/>
            <a:ext cx="1309688" cy="1213247"/>
          </a:xfrm>
          <a:prstGeom prst="line">
            <a:avLst/>
          </a:prstGeom>
          <a:ln w="28575">
            <a:solidFill>
              <a:schemeClr val="bg1">
                <a:lumMod val="75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cxnSpLocks/>
          </p:cNvCxnSpPr>
          <p:nvPr/>
        </p:nvCxnSpPr>
        <p:spPr>
          <a:xfrm flipV="1">
            <a:off x="1143000" y="5411392"/>
            <a:ext cx="6858000" cy="1190"/>
          </a:xfrm>
          <a:prstGeom prst="line">
            <a:avLst/>
          </a:prstGeom>
          <a:ln w="28575">
            <a:solidFill>
              <a:schemeClr val="bg1">
                <a:lumMod val="75000"/>
                <a:alpha val="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2019424-9B03-5677-79D4-D659B272DCDA}"/>
              </a:ext>
            </a:extLst>
          </p:cNvPr>
          <p:cNvSpPr txBox="1"/>
          <p:nvPr/>
        </p:nvSpPr>
        <p:spPr>
          <a:xfrm>
            <a:off x="2774156" y="2954305"/>
            <a:ext cx="4572000" cy="646331"/>
          </a:xfrm>
          <a:prstGeom prst="rect">
            <a:avLst/>
          </a:prstGeom>
          <a:noFill/>
        </p:spPr>
        <p:txBody>
          <a:bodyPr wrap="square">
            <a:spAutoFit/>
          </a:bodyPr>
          <a:lstStyle/>
          <a:p>
            <a:r>
              <a:rPr lang="en-IN" sz="3600" b="0" i="0" u="none" strike="noStrike" dirty="0">
                <a:solidFill>
                  <a:srgbClr val="000000"/>
                </a:solidFill>
                <a:effectLst/>
                <a:latin typeface="Times New Roman" panose="02020603050405020304" pitchFamily="18" charset="0"/>
                <a:cs typeface="Times New Roman" panose="02020603050405020304" pitchFamily="18" charset="0"/>
              </a:rPr>
              <a:t>THANK YOU!!</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4694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5"/>
          <p:cNvSpPr>
            <a:spLocks noGrp="1"/>
          </p:cNvSpPr>
          <p:nvPr>
            <p:ph idx="1"/>
          </p:nvPr>
        </p:nvSpPr>
        <p:spPr>
          <a:xfrm>
            <a:off x="260808" y="1770368"/>
            <a:ext cx="4343400" cy="5073497"/>
          </a:xfrm>
        </p:spPr>
        <p:txBody>
          <a:bodyPr>
            <a:normAutofit/>
          </a:bodyPr>
          <a:lstStyle/>
          <a:p>
            <a:pPr algn="just" eaLnBrk="1" hangingPunct="1">
              <a:buFont typeface="Wingdings" panose="05000000000000000000" pitchFamily="2" charset="2"/>
              <a:buChar char="q"/>
            </a:pPr>
            <a:r>
              <a:rPr lang="en-US" altLang="en-US" sz="2500" dirty="0">
                <a:latin typeface="Sitka Banner" panose="02000505000000020004" pitchFamily="2" charset="0"/>
                <a:cs typeface="Times New Roman" panose="02020603050405020304" pitchFamily="18" charset="0"/>
              </a:rPr>
              <a:t>Introduction </a:t>
            </a:r>
          </a:p>
          <a:p>
            <a:pPr algn="just" eaLnBrk="1" hangingPunct="1">
              <a:buFont typeface="Wingdings" panose="05000000000000000000" pitchFamily="2" charset="2"/>
              <a:buChar char="q"/>
            </a:pPr>
            <a:r>
              <a:rPr lang="en-US" altLang="en-US" sz="2500" dirty="0">
                <a:latin typeface="Sitka Banner" panose="02000505000000020004" pitchFamily="2" charset="0"/>
                <a:cs typeface="Times New Roman" panose="02020603050405020304" pitchFamily="18" charset="0"/>
              </a:rPr>
              <a:t>Problem Statement</a:t>
            </a:r>
          </a:p>
          <a:p>
            <a:pPr algn="just" eaLnBrk="1" hangingPunct="1">
              <a:buFont typeface="Wingdings" panose="05000000000000000000" pitchFamily="2" charset="2"/>
              <a:buChar char="q"/>
            </a:pPr>
            <a:r>
              <a:rPr lang="en-US" altLang="en-US" sz="2500" dirty="0">
                <a:latin typeface="Sitka Banner" panose="02000505000000020004" pitchFamily="2" charset="0"/>
                <a:cs typeface="Times New Roman" panose="02020603050405020304" pitchFamily="18" charset="0"/>
              </a:rPr>
              <a:t>Objective</a:t>
            </a:r>
          </a:p>
          <a:p>
            <a:pPr algn="just" eaLnBrk="1" hangingPunct="1">
              <a:buFont typeface="Wingdings" panose="05000000000000000000" pitchFamily="2" charset="2"/>
              <a:buChar char="q"/>
            </a:pPr>
            <a:r>
              <a:rPr lang="en-US" altLang="en-US" sz="2500" dirty="0">
                <a:latin typeface="Sitka Banner" panose="02000505000000020004" pitchFamily="2" charset="0"/>
                <a:cs typeface="Times New Roman" panose="02020603050405020304" pitchFamily="18" charset="0"/>
              </a:rPr>
              <a:t>Future Scope</a:t>
            </a:r>
          </a:p>
          <a:p>
            <a:pPr algn="just" eaLnBrk="1" hangingPunct="1">
              <a:buFont typeface="Wingdings" panose="05000000000000000000" pitchFamily="2" charset="2"/>
              <a:buChar char="q"/>
            </a:pPr>
            <a:r>
              <a:rPr lang="en-US" altLang="en-US" sz="2500" dirty="0">
                <a:latin typeface="Sitka Banner" panose="02000505000000020004" pitchFamily="2" charset="0"/>
                <a:cs typeface="Times New Roman" panose="02020603050405020304" pitchFamily="18" charset="0"/>
              </a:rPr>
              <a:t>Dataset Used</a:t>
            </a:r>
          </a:p>
          <a:p>
            <a:pPr marL="0" indent="0" eaLnBrk="1" hangingPunct="1">
              <a:buNone/>
            </a:pPr>
            <a:endParaRPr lang="en-US" altLang="en-US"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endParaRPr lang="en-US" altLang="en-US" dirty="0">
              <a:latin typeface="Times New Roman" panose="02020603050405020304" pitchFamily="18" charset="0"/>
              <a:cs typeface="Times New Roman" panose="02020603050405020304" pitchFamily="18" charset="0"/>
            </a:endParaRPr>
          </a:p>
        </p:txBody>
      </p:sp>
      <p:sp>
        <p:nvSpPr>
          <p:cNvPr id="6147" name="Title 6"/>
          <p:cNvSpPr>
            <a:spLocks noGrp="1"/>
          </p:cNvSpPr>
          <p:nvPr>
            <p:ph type="title"/>
          </p:nvPr>
        </p:nvSpPr>
        <p:spPr>
          <a:xfrm>
            <a:off x="457200" y="274638"/>
            <a:ext cx="8229600" cy="792162"/>
          </a:xfrm>
        </p:spPr>
        <p:txBody>
          <a:bodyPr/>
          <a:lstStyle/>
          <a:p>
            <a:pPr eaLnBrk="1" hangingPunct="1"/>
            <a:r>
              <a:rPr lang="en-US" altLang="en-US"/>
              <a:t> </a:t>
            </a:r>
          </a:p>
        </p:txBody>
      </p:sp>
      <p:sp>
        <p:nvSpPr>
          <p:cNvPr id="6148" name="Title 1"/>
          <p:cNvSpPr txBox="1">
            <a:spLocks/>
          </p:cNvSpPr>
          <p:nvPr/>
        </p:nvSpPr>
        <p:spPr bwMode="auto">
          <a:xfrm>
            <a:off x="741535" y="14135"/>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4000" dirty="0">
                <a:latin typeface="Times New Roman" panose="02020603050405020304" pitchFamily="18" charset="0"/>
                <a:cs typeface="Times New Roman" panose="02020603050405020304" pitchFamily="18" charset="0"/>
              </a:rPr>
              <a:t>CONTENTS</a:t>
            </a:r>
          </a:p>
        </p:txBody>
      </p:sp>
      <p:sp>
        <p:nvSpPr>
          <p:cNvPr id="3" name="TextBox 2">
            <a:extLst>
              <a:ext uri="{FF2B5EF4-FFF2-40B4-BE49-F238E27FC236}">
                <a16:creationId xmlns:a16="http://schemas.microsoft.com/office/drawing/2014/main" id="{D55D7E0C-4497-F552-CA37-16178BD3C256}"/>
              </a:ext>
            </a:extLst>
          </p:cNvPr>
          <p:cNvSpPr txBox="1"/>
          <p:nvPr/>
        </p:nvSpPr>
        <p:spPr>
          <a:xfrm>
            <a:off x="4646589" y="1770368"/>
            <a:ext cx="4572000" cy="2015936"/>
          </a:xfrm>
          <a:prstGeom prst="rect">
            <a:avLst/>
          </a:prstGeom>
          <a:noFill/>
        </p:spPr>
        <p:txBody>
          <a:bodyPr wrap="square">
            <a:spAutoFit/>
          </a:bodyPr>
          <a:lstStyle/>
          <a:p>
            <a:pPr algn="just" eaLnBrk="1" hangingPunct="1">
              <a:buFont typeface="Wingdings" panose="05000000000000000000" pitchFamily="2" charset="2"/>
              <a:buChar char="q"/>
            </a:pPr>
            <a:r>
              <a:rPr lang="en-US" altLang="en-US" sz="2500" dirty="0">
                <a:latin typeface="Sitka Banner" panose="02000505000000020004" pitchFamily="2" charset="0"/>
                <a:cs typeface="Times New Roman" panose="02020603050405020304" pitchFamily="18" charset="0"/>
              </a:rPr>
              <a:t> Block Diagram</a:t>
            </a:r>
          </a:p>
          <a:p>
            <a:pPr algn="just" eaLnBrk="1" hangingPunct="1">
              <a:buFont typeface="Wingdings" panose="05000000000000000000" pitchFamily="2" charset="2"/>
              <a:buChar char="q"/>
            </a:pPr>
            <a:r>
              <a:rPr lang="en-US" altLang="en-US" sz="2500" dirty="0">
                <a:latin typeface="Sitka Banner" panose="02000505000000020004" pitchFamily="2" charset="0"/>
                <a:cs typeface="Times New Roman" panose="02020603050405020304" pitchFamily="18" charset="0"/>
              </a:rPr>
              <a:t> Methodologies</a:t>
            </a:r>
          </a:p>
          <a:p>
            <a:pPr algn="just" eaLnBrk="1" hangingPunct="1">
              <a:buFont typeface="Wingdings" panose="05000000000000000000" pitchFamily="2" charset="2"/>
              <a:buChar char="q"/>
            </a:pPr>
            <a:r>
              <a:rPr lang="en-US" altLang="en-US" sz="2500" dirty="0">
                <a:latin typeface="Sitka Banner" panose="02000505000000020004" pitchFamily="2" charset="0"/>
                <a:cs typeface="Times New Roman" panose="02020603050405020304" pitchFamily="18" charset="0"/>
              </a:rPr>
              <a:t> Result</a:t>
            </a:r>
          </a:p>
          <a:p>
            <a:pPr algn="just" eaLnBrk="1" hangingPunct="1">
              <a:buFont typeface="Wingdings" panose="05000000000000000000" pitchFamily="2" charset="2"/>
              <a:buChar char="q"/>
            </a:pPr>
            <a:r>
              <a:rPr lang="en-US" altLang="en-US" sz="2500" dirty="0">
                <a:latin typeface="Sitka Banner" panose="02000505000000020004" pitchFamily="2" charset="0"/>
                <a:cs typeface="Times New Roman" panose="02020603050405020304" pitchFamily="18" charset="0"/>
              </a:rPr>
              <a:t>Application</a:t>
            </a:r>
          </a:p>
          <a:p>
            <a:pPr algn="just" eaLnBrk="1" hangingPunct="1">
              <a:buFont typeface="Wingdings" panose="05000000000000000000" pitchFamily="2" charset="2"/>
              <a:buChar char="q"/>
            </a:pPr>
            <a:r>
              <a:rPr lang="en-US" altLang="en-US" sz="2500" dirty="0">
                <a:latin typeface="Sitka Banner" panose="02000505000000020004" pitchFamily="2" charset="0"/>
                <a:cs typeface="Times New Roman" panose="02020603050405020304" pitchFamily="18" charset="0"/>
              </a:rPr>
              <a:t> Conclusion</a:t>
            </a:r>
          </a:p>
        </p:txBody>
      </p:sp>
    </p:spTree>
    <p:extLst>
      <p:ext uri="{BB962C8B-B14F-4D97-AF65-F5344CB8AC3E}">
        <p14:creationId xmlns:p14="http://schemas.microsoft.com/office/powerpoint/2010/main" val="1038057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437535" y="685800"/>
            <a:ext cx="8229600" cy="619947"/>
          </a:xfrm>
        </p:spPr>
        <p:txBody>
          <a:bodyPr>
            <a:noAutofit/>
          </a:bodyPr>
          <a:lstStyle/>
          <a:p>
            <a:r>
              <a:rPr lang="en-IN" altLang="en-US" b="1" dirty="0">
                <a:latin typeface="Times New Roman" panose="02020603050405020304" pitchFamily="18" charset="0"/>
                <a:cs typeface="Times New Roman" panose="02020603050405020304" pitchFamily="18" charset="0"/>
              </a:rPr>
              <a:t>Introduction</a:t>
            </a:r>
          </a:p>
        </p:txBody>
      </p:sp>
      <p:sp>
        <p:nvSpPr>
          <p:cNvPr id="6042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1B108DF-737C-418F-A6C3-F957DDF2365A}" type="slidenum">
              <a:rPr lang="en-US" altLang="en-US" sz="1200" smtClean="0">
                <a:solidFill>
                  <a:srgbClr val="898989"/>
                </a:solidFill>
              </a:rPr>
              <a:pPr>
                <a:spcBef>
                  <a:spcPct val="0"/>
                </a:spcBef>
                <a:buFontTx/>
                <a:buNone/>
              </a:pPr>
              <a:t>3</a:t>
            </a:fld>
            <a:endParaRPr lang="en-US" altLang="en-US" sz="1200">
              <a:solidFill>
                <a:srgbClr val="898989"/>
              </a:solidFill>
            </a:endParaRPr>
          </a:p>
        </p:txBody>
      </p:sp>
      <p:sp>
        <p:nvSpPr>
          <p:cNvPr id="5" name="TextBox 4">
            <a:extLst>
              <a:ext uri="{FF2B5EF4-FFF2-40B4-BE49-F238E27FC236}">
                <a16:creationId xmlns:a16="http://schemas.microsoft.com/office/drawing/2014/main" id="{4D15583F-748E-D1C3-47BC-E79758CF39D0}"/>
              </a:ext>
            </a:extLst>
          </p:cNvPr>
          <p:cNvSpPr txBox="1"/>
          <p:nvPr/>
        </p:nvSpPr>
        <p:spPr>
          <a:xfrm>
            <a:off x="533400" y="1447800"/>
            <a:ext cx="8291052" cy="4185761"/>
          </a:xfrm>
          <a:prstGeom prst="rect">
            <a:avLst/>
          </a:prstGeom>
          <a:noFill/>
        </p:spPr>
        <p:txBody>
          <a:bodyPr wrap="square">
            <a:spAutoFit/>
          </a:bodyPr>
          <a:lstStyle/>
          <a:p>
            <a:pPr marL="0" indent="0">
              <a:buNone/>
            </a:pPr>
            <a:endParaRPr lang="en-IN" sz="1900" dirty="0">
              <a:latin typeface="Times New Roman" panose="02020603050405020304" pitchFamily="18" charset="0"/>
              <a:cs typeface="Times New Roman" panose="02020603050405020304" pitchFamily="18" charset="0"/>
            </a:endParaRPr>
          </a:p>
          <a:p>
            <a:pPr marL="0" indent="0">
              <a:buNone/>
            </a:pPr>
            <a:r>
              <a:rPr lang="en-US" sz="1900" b="1" dirty="0">
                <a:latin typeface="Times New Roman" panose="02020603050405020304" pitchFamily="18" charset="0"/>
                <a:cs typeface="Times New Roman" panose="02020603050405020304" pitchFamily="18" charset="0"/>
              </a:rPr>
              <a:t>What is a Skin Lesion?</a:t>
            </a:r>
          </a:p>
          <a:p>
            <a:pPr marL="0" indent="0">
              <a:buNone/>
            </a:pPr>
            <a:endParaRPr lang="en-US" sz="1900"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A skin lesion is an abnormal area of tissue on the skin that may appear different in color, shape, or texture compared to surrounding skin.</a:t>
            </a:r>
          </a:p>
          <a:p>
            <a:pPr marL="0" indent="0">
              <a:buNone/>
            </a:pPr>
            <a:r>
              <a:rPr lang="en-US" sz="1900" dirty="0">
                <a:latin typeface="Times New Roman" panose="02020603050405020304" pitchFamily="18" charset="0"/>
                <a:cs typeface="Times New Roman" panose="02020603050405020304" pitchFamily="18" charset="0"/>
              </a:rPr>
              <a:t>Lesions can range from harmless spots, like moles, to dangerous ones, like melanoma, a severe form of skin cancer.</a:t>
            </a:r>
          </a:p>
          <a:p>
            <a:pPr marL="0" indent="0">
              <a:buNone/>
            </a:pPr>
            <a:endParaRPr lang="en-US" sz="1900" dirty="0">
              <a:latin typeface="Times New Roman" panose="02020603050405020304" pitchFamily="18" charset="0"/>
              <a:cs typeface="Times New Roman" panose="02020603050405020304" pitchFamily="18" charset="0"/>
            </a:endParaRPr>
          </a:p>
          <a:p>
            <a:pPr marL="0" indent="0">
              <a:buNone/>
            </a:pPr>
            <a:r>
              <a:rPr lang="en-US" sz="1900" b="1" dirty="0">
                <a:latin typeface="Times New Roman" panose="02020603050405020304" pitchFamily="18" charset="0"/>
                <a:cs typeface="Times New Roman" panose="02020603050405020304" pitchFamily="18" charset="0"/>
              </a:rPr>
              <a:t>Why Segment Skin Lesions?</a:t>
            </a:r>
          </a:p>
          <a:p>
            <a:pPr marL="0" indent="0">
              <a:buNone/>
            </a:pPr>
            <a:endParaRPr lang="en-US" sz="1900"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Precise segmentation of skin lesions is essential for accurate diagnosis and treatment planning.</a:t>
            </a:r>
          </a:p>
          <a:p>
            <a:pPr marL="0" indent="0">
              <a:buNone/>
            </a:pPr>
            <a:r>
              <a:rPr lang="en-US" sz="1900" dirty="0">
                <a:latin typeface="Times New Roman" panose="02020603050405020304" pitchFamily="18" charset="0"/>
                <a:cs typeface="Times New Roman" panose="02020603050405020304" pitchFamily="18" charset="0"/>
              </a:rPr>
              <a:t>It helps in differentiating healthy skin from potentially malignant regions, which is crucial for early detection and intervention.</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0555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B991-C88B-E0F8-8AA1-7E5D7CC40E47}"/>
              </a:ext>
            </a:extLst>
          </p:cNvPr>
          <p:cNvSpPr>
            <a:spLocks noGrp="1"/>
          </p:cNvSpPr>
          <p:nvPr>
            <p:ph type="title"/>
          </p:nvPr>
        </p:nvSpPr>
        <p:spPr>
          <a:xfrm>
            <a:off x="457200" y="430161"/>
            <a:ext cx="8229600" cy="1143000"/>
          </a:xfrm>
        </p:spPr>
        <p:txBody>
          <a:bodyPr/>
          <a:lstStyle/>
          <a:p>
            <a:r>
              <a:rPr lang="en-IN" b="1" dirty="0">
                <a:latin typeface="Times New Roman" panose="02020603050405020304" pitchFamily="18" charset="0"/>
                <a:cs typeface="Times New Roman" panose="02020603050405020304" pitchFamily="18" charset="0"/>
              </a:rPr>
              <a:t>Problem Statement</a:t>
            </a:r>
          </a:p>
        </p:txBody>
      </p:sp>
      <p:sp>
        <p:nvSpPr>
          <p:cNvPr id="4" name="Date Placeholder 3">
            <a:extLst>
              <a:ext uri="{FF2B5EF4-FFF2-40B4-BE49-F238E27FC236}">
                <a16:creationId xmlns:a16="http://schemas.microsoft.com/office/drawing/2014/main" id="{EEAE6AD0-0CAF-5C9A-247A-D5F575BC1A9F}"/>
              </a:ext>
            </a:extLst>
          </p:cNvPr>
          <p:cNvSpPr>
            <a:spLocks noGrp="1"/>
          </p:cNvSpPr>
          <p:nvPr>
            <p:ph type="dt" sz="half" idx="10"/>
          </p:nvPr>
        </p:nvSpPr>
        <p:spPr/>
        <p:txBody>
          <a:bodyPr/>
          <a:lstStyle/>
          <a:p>
            <a:fld id="{B0F5764C-0CE4-450C-B86A-988B1CB8F706}" type="datetime3">
              <a:rPr lang="en-US" smtClean="0"/>
              <a:t>9 November 2024</a:t>
            </a:fld>
            <a:endParaRPr lang="en-US"/>
          </a:p>
        </p:txBody>
      </p:sp>
      <p:sp>
        <p:nvSpPr>
          <p:cNvPr id="5" name="Slide Number Placeholder 4">
            <a:extLst>
              <a:ext uri="{FF2B5EF4-FFF2-40B4-BE49-F238E27FC236}">
                <a16:creationId xmlns:a16="http://schemas.microsoft.com/office/drawing/2014/main" id="{F0CDA9B2-A0AE-3659-3108-2EE44802F548}"/>
              </a:ext>
            </a:extLst>
          </p:cNvPr>
          <p:cNvSpPr>
            <a:spLocks noGrp="1"/>
          </p:cNvSpPr>
          <p:nvPr>
            <p:ph type="sldNum" sz="quarter" idx="12"/>
          </p:nvPr>
        </p:nvSpPr>
        <p:spPr/>
        <p:txBody>
          <a:bodyPr/>
          <a:lstStyle/>
          <a:p>
            <a:fld id="{C3B8A444-581C-4B54-A54A-B2D08887D275}" type="slidenum">
              <a:rPr lang="en-US" smtClean="0"/>
              <a:pPr/>
              <a:t>4</a:t>
            </a:fld>
            <a:endParaRPr lang="en-US"/>
          </a:p>
        </p:txBody>
      </p:sp>
      <p:sp>
        <p:nvSpPr>
          <p:cNvPr id="7" name="TextBox 6">
            <a:extLst>
              <a:ext uri="{FF2B5EF4-FFF2-40B4-BE49-F238E27FC236}">
                <a16:creationId xmlns:a16="http://schemas.microsoft.com/office/drawing/2014/main" id="{640027D7-9E51-65D2-40FE-C5EDD67E990A}"/>
              </a:ext>
            </a:extLst>
          </p:cNvPr>
          <p:cNvSpPr txBox="1"/>
          <p:nvPr/>
        </p:nvSpPr>
        <p:spPr>
          <a:xfrm>
            <a:off x="472911" y="1981200"/>
            <a:ext cx="8229600" cy="2862322"/>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a:latin typeface="Times New Roman" panose="02020603050405020304" pitchFamily="18" charset="0"/>
                <a:cs typeface="Times New Roman" panose="02020603050405020304" pitchFamily="18" charset="0"/>
              </a:rPr>
              <a:t>Skin cancer rates are increasing globally, with early detection being crucial for effective treatment. Traditional skin lesion segmentation, done manually by dermatologists, is both time-consuming and labor-intensive, introducing risks of inconsistency and human error. These challenges highlight the need for automated solutions that can provide accurate, reliable, and rapid segmentation of skin lesions. This project proposes a deep learning-based approach, aiming to enhance diagnostic accuracy, streamline the segmentation process, and support early detection. This solution has the potential to improve accessibility to high-quality skin cancer diagnostics and positively impact patient outcomes.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9877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070FE-947D-3DA9-D7EA-70AED92D51E2}"/>
              </a:ext>
            </a:extLst>
          </p:cNvPr>
          <p:cNvSpPr>
            <a:spLocks noGrp="1"/>
          </p:cNvSpPr>
          <p:nvPr>
            <p:ph type="title"/>
          </p:nvPr>
        </p:nvSpPr>
        <p:spPr/>
        <p:txBody>
          <a:bodyPr/>
          <a:lstStyle/>
          <a:p>
            <a:r>
              <a:rPr lang="en-IN" b="1" dirty="0">
                <a:latin typeface="Times New Roman" pitchFamily="18" charset="0"/>
                <a:cs typeface="Times New Roman" pitchFamily="18" charset="0"/>
              </a:rPr>
              <a:t>Objective</a:t>
            </a:r>
            <a:endParaRPr lang="en-IN" dirty="0"/>
          </a:p>
        </p:txBody>
      </p:sp>
      <p:sp>
        <p:nvSpPr>
          <p:cNvPr id="3" name="Content Placeholder 2">
            <a:extLst>
              <a:ext uri="{FF2B5EF4-FFF2-40B4-BE49-F238E27FC236}">
                <a16:creationId xmlns:a16="http://schemas.microsoft.com/office/drawing/2014/main" id="{DEDE95BD-EC68-351F-CAF3-437D77EAB462}"/>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a:p>
            <a:pPr marL="0" indent="0" algn="just" rtl="0">
              <a:buNone/>
            </a:pPr>
            <a:r>
              <a:rPr lang="en-US" sz="2400" dirty="0">
                <a:latin typeface="Times New Roman" panose="02020603050405020304" pitchFamily="18" charset="0"/>
                <a:cs typeface="Times New Roman" panose="02020603050405020304" pitchFamily="18" charset="0"/>
              </a:rPr>
              <a:t>To demonstrate the application of a deep learning-based segmentation model for precise skin lesion segmentation in a real-time laser treatment system, aiming to improve the accuracy, safety, and efficiency of laser-based dermatological procedures. This presentation will explore how the segmented lesion mask can guide laser targeting to selectively treat affected areas while preserving healthy tissue, offering a potential advancement in non-invasive dermatological treatments.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4CC2087-2A2E-2C43-2C63-E0CF67E16D20}"/>
              </a:ext>
            </a:extLst>
          </p:cNvPr>
          <p:cNvSpPr>
            <a:spLocks noGrp="1"/>
          </p:cNvSpPr>
          <p:nvPr>
            <p:ph type="dt" sz="half" idx="10"/>
          </p:nvPr>
        </p:nvSpPr>
        <p:spPr/>
        <p:txBody>
          <a:bodyPr/>
          <a:lstStyle/>
          <a:p>
            <a:fld id="{B0F5764C-0CE4-450C-B86A-988B1CB8F706}" type="datetime3">
              <a:rPr lang="en-US" smtClean="0"/>
              <a:t>9 November 2024</a:t>
            </a:fld>
            <a:endParaRPr lang="en-US"/>
          </a:p>
        </p:txBody>
      </p:sp>
      <p:sp>
        <p:nvSpPr>
          <p:cNvPr id="5" name="Slide Number Placeholder 4">
            <a:extLst>
              <a:ext uri="{FF2B5EF4-FFF2-40B4-BE49-F238E27FC236}">
                <a16:creationId xmlns:a16="http://schemas.microsoft.com/office/drawing/2014/main" id="{7F725782-1077-C322-2770-DB46AB8F4AEA}"/>
              </a:ext>
            </a:extLst>
          </p:cNvPr>
          <p:cNvSpPr>
            <a:spLocks noGrp="1"/>
          </p:cNvSpPr>
          <p:nvPr>
            <p:ph type="sldNum" sz="quarter" idx="12"/>
          </p:nvPr>
        </p:nvSpPr>
        <p:spPr/>
        <p:txBody>
          <a:bodyPr/>
          <a:lstStyle/>
          <a:p>
            <a:fld id="{C3B8A444-581C-4B54-A54A-B2D08887D275}" type="slidenum">
              <a:rPr lang="en-US" smtClean="0"/>
              <a:pPr/>
              <a:t>5</a:t>
            </a:fld>
            <a:endParaRPr lang="en-US"/>
          </a:p>
        </p:txBody>
      </p:sp>
    </p:spTree>
    <p:extLst>
      <p:ext uri="{BB962C8B-B14F-4D97-AF65-F5344CB8AC3E}">
        <p14:creationId xmlns:p14="http://schemas.microsoft.com/office/powerpoint/2010/main" val="2805470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B4774-2C70-16B1-2B06-6CBF3DA9690E}"/>
              </a:ext>
            </a:extLst>
          </p:cNvPr>
          <p:cNvSpPr>
            <a:spLocks noGrp="1"/>
          </p:cNvSpPr>
          <p:nvPr>
            <p:ph type="title"/>
          </p:nvPr>
        </p:nvSpPr>
        <p:spPr>
          <a:xfrm>
            <a:off x="457200" y="457200"/>
            <a:ext cx="8229600" cy="1143000"/>
          </a:xfrm>
        </p:spPr>
        <p:txBody>
          <a:bodyPr/>
          <a:lstStyle/>
          <a:p>
            <a:r>
              <a:rPr lang="en-IN" sz="4400" b="1" dirty="0">
                <a:latin typeface="Times New Roman" pitchFamily="18" charset="0"/>
                <a:cs typeface="Times New Roman" pitchFamily="18" charset="0"/>
              </a:rPr>
              <a:t>Future</a:t>
            </a:r>
            <a:r>
              <a:rPr lang="en-IN" sz="4400" dirty="0">
                <a:latin typeface="Times New Roman" pitchFamily="18" charset="0"/>
                <a:cs typeface="Times New Roman" pitchFamily="18" charset="0"/>
              </a:rPr>
              <a:t> </a:t>
            </a:r>
            <a:r>
              <a:rPr lang="en-IN" sz="4400" b="1" dirty="0">
                <a:latin typeface="Times New Roman" pitchFamily="18" charset="0"/>
                <a:cs typeface="Times New Roman" pitchFamily="18" charset="0"/>
              </a:rPr>
              <a:t>Scope</a:t>
            </a:r>
            <a:endParaRPr lang="en-IN" dirty="0"/>
          </a:p>
        </p:txBody>
      </p:sp>
      <p:sp>
        <p:nvSpPr>
          <p:cNvPr id="3" name="Content Placeholder 2">
            <a:extLst>
              <a:ext uri="{FF2B5EF4-FFF2-40B4-BE49-F238E27FC236}">
                <a16:creationId xmlns:a16="http://schemas.microsoft.com/office/drawing/2014/main" id="{433DF10F-1EDC-6136-B09F-C524FC302457}"/>
              </a:ext>
            </a:extLst>
          </p:cNvPr>
          <p:cNvSpPr>
            <a:spLocks noGrp="1"/>
          </p:cNvSpPr>
          <p:nvPr>
            <p:ph idx="1"/>
          </p:nvPr>
        </p:nvSpPr>
        <p:spPr>
          <a:xfrm>
            <a:off x="457200" y="1800890"/>
            <a:ext cx="8229600" cy="4525963"/>
          </a:xfrm>
        </p:spPr>
        <p:txBody>
          <a:bodyPr>
            <a:normAutofit fontScale="70000" lnSpcReduction="20000"/>
          </a:bodyPr>
          <a:lstStyle/>
          <a:p>
            <a:pPr>
              <a:buFont typeface="+mj-lt"/>
              <a:buAutoNum type="arabicPeriod"/>
            </a:pPr>
            <a:r>
              <a:rPr lang="en-US" sz="2900" b="1" dirty="0">
                <a:latin typeface="Times New Roman" panose="02020603050405020304" pitchFamily="18" charset="0"/>
                <a:cs typeface="Times New Roman" panose="02020603050405020304" pitchFamily="18" charset="0"/>
              </a:rPr>
              <a:t>Enhancing Data Diversity</a:t>
            </a:r>
            <a:r>
              <a:rPr lang="en-US" sz="2900" dirty="0">
                <a:latin typeface="Times New Roman" panose="02020603050405020304" pitchFamily="18" charset="0"/>
                <a:cs typeface="Times New Roman" panose="02020603050405020304" pitchFamily="18" charset="0"/>
              </a:rPr>
              <a:t>: Expanding the dataset to include more annotated images across a wider range of skin tones and lesion types, addressing the limitation of generalization and improving model robustness.</a:t>
            </a:r>
          </a:p>
          <a:p>
            <a:pPr>
              <a:buFont typeface="+mj-lt"/>
              <a:buAutoNum type="arabicPeriod"/>
            </a:pPr>
            <a:endParaRPr lang="en-US" sz="2900" dirty="0">
              <a:latin typeface="Times New Roman" panose="02020603050405020304" pitchFamily="18" charset="0"/>
              <a:cs typeface="Times New Roman" panose="02020603050405020304" pitchFamily="18" charset="0"/>
            </a:endParaRPr>
          </a:p>
          <a:p>
            <a:pPr>
              <a:buFont typeface="+mj-lt"/>
              <a:buAutoNum type="arabicPeriod"/>
            </a:pPr>
            <a:r>
              <a:rPr lang="en-US" sz="2900" b="1" dirty="0">
                <a:latin typeface="Times New Roman" panose="02020603050405020304" pitchFamily="18" charset="0"/>
                <a:cs typeface="Times New Roman" panose="02020603050405020304" pitchFamily="18" charset="0"/>
              </a:rPr>
              <a:t>Real-time Capability</a:t>
            </a:r>
            <a:r>
              <a:rPr lang="en-US" sz="2900" dirty="0">
                <a:latin typeface="Times New Roman" panose="02020603050405020304" pitchFamily="18" charset="0"/>
                <a:cs typeface="Times New Roman" panose="02020603050405020304" pitchFamily="18" charset="0"/>
              </a:rPr>
              <a:t>: Optimizing the model for real-time segmentation, enabling faster and more responsive performance in clinical settings.</a:t>
            </a:r>
          </a:p>
          <a:p>
            <a:pPr>
              <a:buFont typeface="+mj-lt"/>
              <a:buAutoNum type="arabicPeriod"/>
            </a:pPr>
            <a:endParaRPr lang="en-US" sz="2900" dirty="0">
              <a:latin typeface="Times New Roman" panose="02020603050405020304" pitchFamily="18" charset="0"/>
              <a:cs typeface="Times New Roman" panose="02020603050405020304" pitchFamily="18" charset="0"/>
            </a:endParaRPr>
          </a:p>
          <a:p>
            <a:pPr>
              <a:buFont typeface="+mj-lt"/>
              <a:buAutoNum type="arabicPeriod"/>
            </a:pPr>
            <a:r>
              <a:rPr lang="en-US" sz="2900" b="1" dirty="0">
                <a:latin typeface="Times New Roman" panose="02020603050405020304" pitchFamily="18" charset="0"/>
                <a:cs typeface="Times New Roman" panose="02020603050405020304" pitchFamily="18" charset="0"/>
              </a:rPr>
              <a:t>Improving Model Usability</a:t>
            </a:r>
            <a:r>
              <a:rPr lang="en-US" sz="2900" dirty="0">
                <a:latin typeface="Times New Roman" panose="02020603050405020304" pitchFamily="18" charset="0"/>
                <a:cs typeface="Times New Roman" panose="02020603050405020304" pitchFamily="18" charset="0"/>
              </a:rPr>
              <a:t>: Further developing the GUI for user-friendliness, refining it based on practitioner feedback, and testing for streamlined integration into clinical workflows.</a:t>
            </a:r>
          </a:p>
          <a:p>
            <a:pPr>
              <a:buFont typeface="+mj-lt"/>
              <a:buAutoNum type="arabicPeriod"/>
            </a:pPr>
            <a:endParaRPr lang="en-US" sz="2900" dirty="0">
              <a:latin typeface="Times New Roman" panose="02020603050405020304" pitchFamily="18" charset="0"/>
              <a:cs typeface="Times New Roman" panose="02020603050405020304" pitchFamily="18" charset="0"/>
            </a:endParaRPr>
          </a:p>
          <a:p>
            <a:pPr>
              <a:buFont typeface="+mj-lt"/>
              <a:buAutoNum type="arabicPeriod"/>
            </a:pPr>
            <a:r>
              <a:rPr lang="en-US" sz="2900" b="1" dirty="0">
                <a:latin typeface="Times New Roman" panose="02020603050405020304" pitchFamily="18" charset="0"/>
                <a:cs typeface="Times New Roman" panose="02020603050405020304" pitchFamily="18" charset="0"/>
              </a:rPr>
              <a:t>Collaboration with Medical Professionals</a:t>
            </a:r>
            <a:r>
              <a:rPr lang="en-US" sz="2900" dirty="0">
                <a:latin typeface="Times New Roman" panose="02020603050405020304" pitchFamily="18" charset="0"/>
                <a:cs typeface="Times New Roman" panose="02020603050405020304" pitchFamily="18" charset="0"/>
              </a:rPr>
              <a:t>: Expanding collaboration with dermatologists to continuously refine and validate the system's clinical utility, ensuring consistent accuracy and reliability in practical applications.</a:t>
            </a:r>
            <a:endParaRPr lang="en-IN" sz="29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6FB5E80B-CB90-909C-03D1-6DE8D37AD082}"/>
              </a:ext>
            </a:extLst>
          </p:cNvPr>
          <p:cNvSpPr>
            <a:spLocks noGrp="1"/>
          </p:cNvSpPr>
          <p:nvPr>
            <p:ph type="dt" sz="half" idx="10"/>
          </p:nvPr>
        </p:nvSpPr>
        <p:spPr/>
        <p:txBody>
          <a:bodyPr/>
          <a:lstStyle/>
          <a:p>
            <a:fld id="{B0F5764C-0CE4-450C-B86A-988B1CB8F706}" type="datetime3">
              <a:rPr lang="en-US" smtClean="0"/>
              <a:t>9 November 2024</a:t>
            </a:fld>
            <a:endParaRPr lang="en-US"/>
          </a:p>
        </p:txBody>
      </p:sp>
      <p:sp>
        <p:nvSpPr>
          <p:cNvPr id="5" name="Slide Number Placeholder 4">
            <a:extLst>
              <a:ext uri="{FF2B5EF4-FFF2-40B4-BE49-F238E27FC236}">
                <a16:creationId xmlns:a16="http://schemas.microsoft.com/office/drawing/2014/main" id="{DD1F8D31-29F2-5AF5-FFC5-71A77CE2F866}"/>
              </a:ext>
            </a:extLst>
          </p:cNvPr>
          <p:cNvSpPr>
            <a:spLocks noGrp="1"/>
          </p:cNvSpPr>
          <p:nvPr>
            <p:ph type="sldNum" sz="quarter" idx="12"/>
          </p:nvPr>
        </p:nvSpPr>
        <p:spPr/>
        <p:txBody>
          <a:bodyPr/>
          <a:lstStyle/>
          <a:p>
            <a:fld id="{C3B8A444-581C-4B54-A54A-B2D08887D275}" type="slidenum">
              <a:rPr lang="en-US" smtClean="0"/>
              <a:pPr/>
              <a:t>6</a:t>
            </a:fld>
            <a:endParaRPr lang="en-US"/>
          </a:p>
        </p:txBody>
      </p:sp>
    </p:spTree>
    <p:extLst>
      <p:ext uri="{BB962C8B-B14F-4D97-AF65-F5344CB8AC3E}">
        <p14:creationId xmlns:p14="http://schemas.microsoft.com/office/powerpoint/2010/main" val="834042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D38CD-35E4-A910-32B2-0AADFA88591A}"/>
              </a:ext>
            </a:extLst>
          </p:cNvPr>
          <p:cNvSpPr>
            <a:spLocks noGrp="1"/>
          </p:cNvSpPr>
          <p:nvPr>
            <p:ph type="title"/>
          </p:nvPr>
        </p:nvSpPr>
        <p:spPr>
          <a:xfrm>
            <a:off x="452284" y="714631"/>
            <a:ext cx="8229600" cy="1143000"/>
          </a:xfrm>
        </p:spPr>
        <p:txBody>
          <a:bodyPr>
            <a:noAutofit/>
          </a:bodyPr>
          <a:lstStyle/>
          <a:p>
            <a:r>
              <a:rPr lang="en-US" b="1" i="0" dirty="0">
                <a:solidFill>
                  <a:srgbClr val="1F1F1F"/>
                </a:solidFill>
                <a:effectLst/>
                <a:latin typeface="Times New Roman" panose="02020603050405020304" pitchFamily="18" charset="0"/>
                <a:cs typeface="Times New Roman" panose="02020603050405020304" pitchFamily="18" charset="0"/>
              </a:rPr>
              <a:t>Dataset used</a:t>
            </a:r>
            <a:br>
              <a:rPr lang="en-US" b="1" i="0" dirty="0">
                <a:solidFill>
                  <a:srgbClr val="1F1F1F"/>
                </a:solidFill>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8762675-8D00-8852-E1CF-44DC75C0DA03}"/>
              </a:ext>
            </a:extLst>
          </p:cNvPr>
          <p:cNvSpPr>
            <a:spLocks noGrp="1"/>
          </p:cNvSpPr>
          <p:nvPr>
            <p:ph idx="1"/>
          </p:nvPr>
        </p:nvSpPr>
        <p:spPr>
          <a:xfrm>
            <a:off x="457200" y="1600200"/>
            <a:ext cx="8610600" cy="1600200"/>
          </a:xfrm>
        </p:spPr>
        <p:txBody>
          <a:bodyPr>
            <a:normAutofit/>
          </a:bodyPr>
          <a:lstStyle/>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Dataset Used</a:t>
            </a:r>
            <a:r>
              <a:rPr lang="en-US" sz="1800" dirty="0">
                <a:latin typeface="Times New Roman" panose="02020603050405020304" pitchFamily="18" charset="0"/>
                <a:cs typeface="Times New Roman" panose="02020603050405020304" pitchFamily="18" charset="0"/>
              </a:rPr>
              <a:t>: The PH2 dataset from Kaggle, containing 200 </a:t>
            </a:r>
            <a:r>
              <a:rPr lang="en-US" sz="1800" dirty="0" err="1">
                <a:latin typeface="Times New Roman" panose="02020603050405020304" pitchFamily="18" charset="0"/>
                <a:cs typeface="Times New Roman" panose="02020603050405020304" pitchFamily="18" charset="0"/>
              </a:rPr>
              <a:t>dermoscopic</a:t>
            </a:r>
            <a:r>
              <a:rPr lang="en-US" sz="1800" dirty="0">
                <a:latin typeface="Times New Roman" panose="02020603050405020304" pitchFamily="18" charset="0"/>
                <a:cs typeface="Times New Roman" panose="02020603050405020304" pitchFamily="18" charset="0"/>
              </a:rPr>
              <a:t> images, is used for deep learning-based skin lesion segmentation</a:t>
            </a:r>
            <a:endParaRPr lang="en-IN" dirty="0"/>
          </a:p>
        </p:txBody>
      </p:sp>
      <p:sp>
        <p:nvSpPr>
          <p:cNvPr id="4" name="Date Placeholder 3">
            <a:extLst>
              <a:ext uri="{FF2B5EF4-FFF2-40B4-BE49-F238E27FC236}">
                <a16:creationId xmlns:a16="http://schemas.microsoft.com/office/drawing/2014/main" id="{D755EF1D-A118-9322-64CF-D1F83FAD7355}"/>
              </a:ext>
            </a:extLst>
          </p:cNvPr>
          <p:cNvSpPr>
            <a:spLocks noGrp="1"/>
          </p:cNvSpPr>
          <p:nvPr>
            <p:ph type="dt" sz="half" idx="10"/>
          </p:nvPr>
        </p:nvSpPr>
        <p:spPr/>
        <p:txBody>
          <a:bodyPr/>
          <a:lstStyle/>
          <a:p>
            <a:fld id="{B0F5764C-0CE4-450C-B86A-988B1CB8F706}" type="datetime3">
              <a:rPr lang="en-US" smtClean="0"/>
              <a:t>9 November 2024</a:t>
            </a:fld>
            <a:endParaRPr lang="en-US"/>
          </a:p>
        </p:txBody>
      </p:sp>
      <p:sp>
        <p:nvSpPr>
          <p:cNvPr id="5" name="Slide Number Placeholder 4">
            <a:extLst>
              <a:ext uri="{FF2B5EF4-FFF2-40B4-BE49-F238E27FC236}">
                <a16:creationId xmlns:a16="http://schemas.microsoft.com/office/drawing/2014/main" id="{F75B522D-DE1D-DABD-75DC-C5B64EB77425}"/>
              </a:ext>
            </a:extLst>
          </p:cNvPr>
          <p:cNvSpPr>
            <a:spLocks noGrp="1"/>
          </p:cNvSpPr>
          <p:nvPr>
            <p:ph type="sldNum" sz="quarter" idx="12"/>
          </p:nvPr>
        </p:nvSpPr>
        <p:spPr/>
        <p:txBody>
          <a:bodyPr/>
          <a:lstStyle/>
          <a:p>
            <a:fld id="{C3B8A444-581C-4B54-A54A-B2D08887D275}" type="slidenum">
              <a:rPr lang="en-US" smtClean="0"/>
              <a:pPr/>
              <a:t>7</a:t>
            </a:fld>
            <a:endParaRPr lang="en-US"/>
          </a:p>
        </p:txBody>
      </p:sp>
      <p:pic>
        <p:nvPicPr>
          <p:cNvPr id="6" name="Picture 5">
            <a:extLst>
              <a:ext uri="{FF2B5EF4-FFF2-40B4-BE49-F238E27FC236}">
                <a16:creationId xmlns:a16="http://schemas.microsoft.com/office/drawing/2014/main" id="{35B7ADE2-3F13-987C-B83B-FF64010351AA}"/>
              </a:ext>
            </a:extLst>
          </p:cNvPr>
          <p:cNvPicPr/>
          <p:nvPr/>
        </p:nvPicPr>
        <p:blipFill>
          <a:blip r:embed="rId2"/>
          <a:stretch>
            <a:fillRect/>
          </a:stretch>
        </p:blipFill>
        <p:spPr>
          <a:xfrm>
            <a:off x="3505200" y="3953351"/>
            <a:ext cx="2636861" cy="2287905"/>
          </a:xfrm>
          <a:prstGeom prst="rect">
            <a:avLst/>
          </a:prstGeom>
        </p:spPr>
      </p:pic>
      <p:pic>
        <p:nvPicPr>
          <p:cNvPr id="7" name="Picture 6">
            <a:extLst>
              <a:ext uri="{FF2B5EF4-FFF2-40B4-BE49-F238E27FC236}">
                <a16:creationId xmlns:a16="http://schemas.microsoft.com/office/drawing/2014/main" id="{4956FF70-47C2-56D3-F02F-34F383ED0CDE}"/>
              </a:ext>
            </a:extLst>
          </p:cNvPr>
          <p:cNvPicPr/>
          <p:nvPr/>
        </p:nvPicPr>
        <p:blipFill>
          <a:blip r:embed="rId3"/>
          <a:stretch>
            <a:fillRect/>
          </a:stretch>
        </p:blipFill>
        <p:spPr>
          <a:xfrm>
            <a:off x="6301570" y="3953351"/>
            <a:ext cx="2636860" cy="2287905"/>
          </a:xfrm>
          <a:prstGeom prst="rect">
            <a:avLst/>
          </a:prstGeom>
        </p:spPr>
      </p:pic>
      <p:sp>
        <p:nvSpPr>
          <p:cNvPr id="9" name="TextBox 8">
            <a:extLst>
              <a:ext uri="{FF2B5EF4-FFF2-40B4-BE49-F238E27FC236}">
                <a16:creationId xmlns:a16="http://schemas.microsoft.com/office/drawing/2014/main" id="{E751A372-6EE6-A5F6-2ADA-91BB2F1E45F2}"/>
              </a:ext>
            </a:extLst>
          </p:cNvPr>
          <p:cNvSpPr txBox="1"/>
          <p:nvPr/>
        </p:nvSpPr>
        <p:spPr>
          <a:xfrm>
            <a:off x="3505200" y="3545618"/>
            <a:ext cx="2133600" cy="369332"/>
          </a:xfrm>
          <a:prstGeom prst="rect">
            <a:avLst/>
          </a:prstGeom>
          <a:noFill/>
        </p:spPr>
        <p:txBody>
          <a:bodyPr wrap="square">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Original Image</a:t>
            </a:r>
            <a:endParaRPr lang="en-IN" dirty="0"/>
          </a:p>
        </p:txBody>
      </p:sp>
      <p:sp>
        <p:nvSpPr>
          <p:cNvPr id="11" name="TextBox 10">
            <a:extLst>
              <a:ext uri="{FF2B5EF4-FFF2-40B4-BE49-F238E27FC236}">
                <a16:creationId xmlns:a16="http://schemas.microsoft.com/office/drawing/2014/main" id="{01F5256E-3F9F-144F-B373-03DC70F8C0F1}"/>
              </a:ext>
            </a:extLst>
          </p:cNvPr>
          <p:cNvSpPr txBox="1"/>
          <p:nvPr/>
        </p:nvSpPr>
        <p:spPr>
          <a:xfrm>
            <a:off x="6169100" y="3550695"/>
            <a:ext cx="4572000" cy="369332"/>
          </a:xfrm>
          <a:prstGeom prst="rect">
            <a:avLst/>
          </a:prstGeom>
          <a:noFill/>
        </p:spPr>
        <p:txBody>
          <a:bodyPr wrap="square">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Mask Image As Ground Truth</a:t>
            </a:r>
            <a:endParaRPr lang="en-IN" dirty="0"/>
          </a:p>
        </p:txBody>
      </p:sp>
    </p:spTree>
    <p:extLst>
      <p:ext uri="{BB962C8B-B14F-4D97-AF65-F5344CB8AC3E}">
        <p14:creationId xmlns:p14="http://schemas.microsoft.com/office/powerpoint/2010/main" val="1439966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3C197-1457-6633-3965-1C1F74DAB03E}"/>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Implementation</a:t>
            </a:r>
            <a:endParaRPr lang="en-IN" dirty="0"/>
          </a:p>
        </p:txBody>
      </p:sp>
      <p:sp>
        <p:nvSpPr>
          <p:cNvPr id="3" name="Content Placeholder 2">
            <a:extLst>
              <a:ext uri="{FF2B5EF4-FFF2-40B4-BE49-F238E27FC236}">
                <a16:creationId xmlns:a16="http://schemas.microsoft.com/office/drawing/2014/main" id="{1D439AB4-7795-DAE4-8B4C-5FEE6E71E2F4}"/>
              </a:ext>
            </a:extLst>
          </p:cNvPr>
          <p:cNvSpPr>
            <a:spLocks noGrp="1"/>
          </p:cNvSpPr>
          <p:nvPr>
            <p:ph idx="1"/>
          </p:nvPr>
        </p:nvSpPr>
        <p:spPr>
          <a:xfrm>
            <a:off x="457200" y="1143000"/>
            <a:ext cx="8229600" cy="4983163"/>
          </a:xfrm>
        </p:spPr>
        <p:txBody>
          <a:bodyPr/>
          <a:lstStyle/>
          <a:p>
            <a:pPr marL="0" indent="0" algn="ctr">
              <a:buNone/>
            </a:pPr>
            <a:r>
              <a:rPr lang="en-IN" sz="2800" dirty="0">
                <a:latin typeface="Times New Roman" panose="02020603050405020304" pitchFamily="18" charset="0"/>
                <a:cs typeface="Times New Roman" panose="02020603050405020304" pitchFamily="18" charset="0"/>
              </a:rPr>
              <a:t>Block Diagram</a:t>
            </a:r>
          </a:p>
          <a:p>
            <a:pPr marL="0" indent="0">
              <a:buNone/>
            </a:pPr>
            <a:endParaRPr lang="en-IN" dirty="0"/>
          </a:p>
        </p:txBody>
      </p:sp>
      <p:sp>
        <p:nvSpPr>
          <p:cNvPr id="4" name="Date Placeholder 3">
            <a:extLst>
              <a:ext uri="{FF2B5EF4-FFF2-40B4-BE49-F238E27FC236}">
                <a16:creationId xmlns:a16="http://schemas.microsoft.com/office/drawing/2014/main" id="{72F07CCF-E84F-F8E7-11E3-15E725308399}"/>
              </a:ext>
            </a:extLst>
          </p:cNvPr>
          <p:cNvSpPr>
            <a:spLocks noGrp="1"/>
          </p:cNvSpPr>
          <p:nvPr>
            <p:ph type="dt" sz="half" idx="10"/>
          </p:nvPr>
        </p:nvSpPr>
        <p:spPr/>
        <p:txBody>
          <a:bodyPr/>
          <a:lstStyle/>
          <a:p>
            <a:fld id="{B0F5764C-0CE4-450C-B86A-988B1CB8F706}" type="datetime3">
              <a:rPr lang="en-US" smtClean="0"/>
              <a:t>9 November 2024</a:t>
            </a:fld>
            <a:endParaRPr lang="en-US"/>
          </a:p>
        </p:txBody>
      </p:sp>
      <p:sp>
        <p:nvSpPr>
          <p:cNvPr id="5" name="Slide Number Placeholder 4">
            <a:extLst>
              <a:ext uri="{FF2B5EF4-FFF2-40B4-BE49-F238E27FC236}">
                <a16:creationId xmlns:a16="http://schemas.microsoft.com/office/drawing/2014/main" id="{90819724-60A2-B49A-64A7-AD22CBD87CC6}"/>
              </a:ext>
            </a:extLst>
          </p:cNvPr>
          <p:cNvSpPr>
            <a:spLocks noGrp="1"/>
          </p:cNvSpPr>
          <p:nvPr>
            <p:ph type="sldNum" sz="quarter" idx="12"/>
          </p:nvPr>
        </p:nvSpPr>
        <p:spPr/>
        <p:txBody>
          <a:bodyPr/>
          <a:lstStyle/>
          <a:p>
            <a:fld id="{C3B8A444-581C-4B54-A54A-B2D08887D275}" type="slidenum">
              <a:rPr lang="en-US" smtClean="0"/>
              <a:pPr/>
              <a:t>8</a:t>
            </a:fld>
            <a:endParaRPr lang="en-US"/>
          </a:p>
        </p:txBody>
      </p:sp>
      <p:pic>
        <p:nvPicPr>
          <p:cNvPr id="6" name="Picture 5">
            <a:extLst>
              <a:ext uri="{FF2B5EF4-FFF2-40B4-BE49-F238E27FC236}">
                <a16:creationId xmlns:a16="http://schemas.microsoft.com/office/drawing/2014/main" id="{9A638109-7CBA-1806-89FA-FDDE3E0B90C9}"/>
              </a:ext>
            </a:extLst>
          </p:cNvPr>
          <p:cNvPicPr/>
          <p:nvPr/>
        </p:nvPicPr>
        <p:blipFill>
          <a:blip r:embed="rId2"/>
          <a:stretch>
            <a:fillRect/>
          </a:stretch>
        </p:blipFill>
        <p:spPr>
          <a:xfrm>
            <a:off x="1143000" y="1828800"/>
            <a:ext cx="6934200" cy="3886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55529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00B59-9483-CAD2-F87C-149E050BF6D5}"/>
              </a:ext>
            </a:extLst>
          </p:cNvPr>
          <p:cNvSpPr>
            <a:spLocks noGrp="1"/>
          </p:cNvSpPr>
          <p:nvPr>
            <p:ph type="title"/>
          </p:nvPr>
        </p:nvSpPr>
        <p:spPr>
          <a:xfrm>
            <a:off x="486697" y="533400"/>
            <a:ext cx="8229600" cy="1143000"/>
          </a:xfrm>
        </p:spPr>
        <p:txBody>
          <a:bodyPr/>
          <a:lstStyle/>
          <a:p>
            <a:r>
              <a:rPr lang="en-IN" dirty="0">
                <a:latin typeface="Times New Roman" panose="02020603050405020304" pitchFamily="18" charset="0"/>
                <a:cs typeface="Times New Roman" panose="02020603050405020304" pitchFamily="18" charset="0"/>
              </a:rPr>
              <a:t>Methodologies</a:t>
            </a:r>
            <a:endParaRPr lang="en-IN" dirty="0"/>
          </a:p>
        </p:txBody>
      </p:sp>
      <p:sp>
        <p:nvSpPr>
          <p:cNvPr id="3" name="Content Placeholder 2">
            <a:extLst>
              <a:ext uri="{FF2B5EF4-FFF2-40B4-BE49-F238E27FC236}">
                <a16:creationId xmlns:a16="http://schemas.microsoft.com/office/drawing/2014/main" id="{3FF76A60-6709-4DA7-A24F-32A0980382E3}"/>
              </a:ext>
            </a:extLst>
          </p:cNvPr>
          <p:cNvSpPr>
            <a:spLocks noGrp="1"/>
          </p:cNvSpPr>
          <p:nvPr>
            <p:ph idx="1"/>
          </p:nvPr>
        </p:nvSpPr>
        <p:spPr/>
        <p:txBody>
          <a:bodyPr>
            <a:normAutofit fontScale="40000" lnSpcReduction="20000"/>
          </a:bodyPr>
          <a:lstStyle/>
          <a:p>
            <a:pPr marL="0" indent="0" algn="ctr">
              <a:buNone/>
            </a:pPr>
            <a:r>
              <a:rPr lang="en-IN" sz="6000" b="1" dirty="0">
                <a:latin typeface="Times New Roman" panose="02020603050405020304" pitchFamily="18" charset="0"/>
                <a:cs typeface="Times New Roman" panose="02020603050405020304" pitchFamily="18" charset="0"/>
              </a:rPr>
              <a:t>FCN </a:t>
            </a:r>
          </a:p>
          <a:p>
            <a:pPr marL="0" indent="0" algn="ctr">
              <a:buNone/>
            </a:pPr>
            <a:endParaRPr lang="en-IN" sz="33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4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 Layer</a:t>
            </a:r>
            <a:r>
              <a:rPr kumimoji="0" lang="en-US" altLang="en-US" sz="4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Accepts  RGB images.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4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Convolutional Layers</a:t>
            </a:r>
            <a:r>
              <a:rPr kumimoji="0" lang="en-US" altLang="en-US" sz="4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Feature extraction with batch normalization, </a:t>
            </a:r>
            <a:r>
              <a:rPr kumimoji="0" lang="en-US" altLang="en-US" sz="4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ReLU</a:t>
            </a:r>
            <a:r>
              <a:rPr kumimoji="0" lang="en-US" altLang="en-US" sz="4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 and </a:t>
            </a:r>
            <a:r>
              <a:rPr kumimoji="0" lang="en-US" altLang="en-US" sz="4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MaxPooling</a:t>
            </a:r>
            <a:r>
              <a:rPr kumimoji="0" lang="en-US" altLang="en-US" sz="4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0" eaLnBrk="0" fontAlgn="base" hangingPunct="0">
              <a:lnSpc>
                <a:spcPct val="150000"/>
              </a:lnSpc>
              <a:spcBef>
                <a:spcPct val="0"/>
              </a:spcBef>
              <a:spcAft>
                <a:spcPct val="0"/>
              </a:spcAft>
              <a:buFontTx/>
              <a:buChar char="•"/>
            </a:pPr>
            <a:r>
              <a:rPr kumimoji="0" lang="en-US" altLang="en-US" sz="4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Dropout Layers</a:t>
            </a:r>
            <a:r>
              <a:rPr kumimoji="0" lang="en-US" altLang="en-US" sz="4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Applied to </a:t>
            </a:r>
            <a:r>
              <a:rPr lang="en-US" altLang="en-US" sz="4500" dirty="0">
                <a:latin typeface="Times New Roman" panose="02020603050405020304" pitchFamily="18" charset="0"/>
                <a:cs typeface="Times New Roman" panose="02020603050405020304" pitchFamily="18" charset="0"/>
              </a:rPr>
              <a:t>processing of extracted features.</a:t>
            </a:r>
          </a:p>
          <a:p>
            <a:pPr lvl="0" eaLnBrk="0" fontAlgn="base" hangingPunct="0">
              <a:lnSpc>
                <a:spcPct val="150000"/>
              </a:lnSpc>
              <a:spcBef>
                <a:spcPct val="0"/>
              </a:spcBef>
              <a:spcAft>
                <a:spcPct val="0"/>
              </a:spcAft>
              <a:buFontTx/>
              <a:buChar char="•"/>
            </a:pPr>
            <a:r>
              <a:rPr lang="en-US" altLang="en-US" sz="4500" b="1" dirty="0">
                <a:latin typeface="Times New Roman" panose="02020603050405020304" pitchFamily="18" charset="0"/>
                <a:cs typeface="Times New Roman" panose="02020603050405020304" pitchFamily="18" charset="0"/>
              </a:rPr>
              <a:t>Decoder</a:t>
            </a:r>
            <a:r>
              <a:rPr lang="en-US" altLang="en-US" sz="4500" dirty="0">
                <a:latin typeface="Times New Roman" panose="02020603050405020304" pitchFamily="18" charset="0"/>
                <a:cs typeface="Times New Roman" panose="02020603050405020304" pitchFamily="18" charset="0"/>
              </a:rPr>
              <a:t>: Uses deconvolution </a:t>
            </a:r>
            <a:r>
              <a:rPr kumimoji="0" lang="en-US" altLang="en-US" sz="4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prevent overfitting.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4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Dense Layers</a:t>
            </a:r>
            <a:r>
              <a:rPr kumimoji="0" lang="en-US" altLang="en-US" sz="4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Additional (transposed convolution) and </a:t>
            </a:r>
            <a:r>
              <a:rPr kumimoji="0" lang="en-US" altLang="en-US" sz="4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upsampling</a:t>
            </a:r>
            <a:r>
              <a:rPr kumimoji="0" lang="en-US" altLang="en-US" sz="4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layers to restore image dimensions.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4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Output Layer</a:t>
            </a:r>
            <a:r>
              <a:rPr kumimoji="0" lang="en-US" altLang="en-US" sz="4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Sigmoid activation produces the final segmentation mask.</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4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Compilation</a:t>
            </a:r>
            <a:r>
              <a:rPr kumimoji="0" lang="en-US" altLang="en-US" sz="4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Compiled with Adam optimizer and Jaccard distance as the loss function, tracking  Dice metrics.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4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a:t>
            </a:r>
            <a:r>
              <a:rPr kumimoji="0" lang="en-US" altLang="en-US" sz="4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 and training history saved after training completion. </a:t>
            </a:r>
          </a:p>
          <a:p>
            <a:pPr marL="0" indent="0">
              <a:buNone/>
            </a:pPr>
            <a:endParaRPr lang="en-IN" dirty="0"/>
          </a:p>
        </p:txBody>
      </p:sp>
      <p:sp>
        <p:nvSpPr>
          <p:cNvPr id="4" name="Date Placeholder 3">
            <a:extLst>
              <a:ext uri="{FF2B5EF4-FFF2-40B4-BE49-F238E27FC236}">
                <a16:creationId xmlns:a16="http://schemas.microsoft.com/office/drawing/2014/main" id="{8714D33B-32A7-F733-19E7-7A978CD10184}"/>
              </a:ext>
            </a:extLst>
          </p:cNvPr>
          <p:cNvSpPr>
            <a:spLocks noGrp="1"/>
          </p:cNvSpPr>
          <p:nvPr>
            <p:ph type="dt" sz="half" idx="10"/>
          </p:nvPr>
        </p:nvSpPr>
        <p:spPr/>
        <p:txBody>
          <a:bodyPr/>
          <a:lstStyle/>
          <a:p>
            <a:fld id="{B0F5764C-0CE4-450C-B86A-988B1CB8F706}" type="datetime3">
              <a:rPr lang="en-US" smtClean="0"/>
              <a:t>9 November 2024</a:t>
            </a:fld>
            <a:endParaRPr lang="en-US"/>
          </a:p>
        </p:txBody>
      </p:sp>
      <p:sp>
        <p:nvSpPr>
          <p:cNvPr id="5" name="Slide Number Placeholder 4">
            <a:extLst>
              <a:ext uri="{FF2B5EF4-FFF2-40B4-BE49-F238E27FC236}">
                <a16:creationId xmlns:a16="http://schemas.microsoft.com/office/drawing/2014/main" id="{52789611-17FE-AB98-8DD2-912E2585023D}"/>
              </a:ext>
            </a:extLst>
          </p:cNvPr>
          <p:cNvSpPr>
            <a:spLocks noGrp="1"/>
          </p:cNvSpPr>
          <p:nvPr>
            <p:ph type="sldNum" sz="quarter" idx="12"/>
          </p:nvPr>
        </p:nvSpPr>
        <p:spPr/>
        <p:txBody>
          <a:bodyPr/>
          <a:lstStyle/>
          <a:p>
            <a:fld id="{C3B8A444-581C-4B54-A54A-B2D08887D275}" type="slidenum">
              <a:rPr lang="en-US" smtClean="0"/>
              <a:pPr/>
              <a:t>9</a:t>
            </a:fld>
            <a:endParaRPr lang="en-US"/>
          </a:p>
        </p:txBody>
      </p:sp>
    </p:spTree>
    <p:extLst>
      <p:ext uri="{BB962C8B-B14F-4D97-AF65-F5344CB8AC3E}">
        <p14:creationId xmlns:p14="http://schemas.microsoft.com/office/powerpoint/2010/main" val="2932933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522CE5B775EC47A7C73DC6B594E9E3" ma:contentTypeVersion="4" ma:contentTypeDescription="Create a new document." ma:contentTypeScope="" ma:versionID="ee5945e6c40a00c37fe44c8f874c92d2">
  <xsd:schema xmlns:xsd="http://www.w3.org/2001/XMLSchema" xmlns:xs="http://www.w3.org/2001/XMLSchema" xmlns:p="http://schemas.microsoft.com/office/2006/metadata/properties" xmlns:ns2="86dd52ea-d19a-4d70-b149-3e9b8eafb465" targetNamespace="http://schemas.microsoft.com/office/2006/metadata/properties" ma:root="true" ma:fieldsID="538796601d3e36e4d4faecf99cad6b8f" ns2:_="">
    <xsd:import namespace="86dd52ea-d19a-4d70-b149-3e9b8eafb465"/>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dd52ea-d19a-4d70-b149-3e9b8eafb465"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86dd52ea-d19a-4d70-b149-3e9b8eafb465" xsi:nil="true"/>
  </documentManagement>
</p:properties>
</file>

<file path=customXml/itemProps1.xml><?xml version="1.0" encoding="utf-8"?>
<ds:datastoreItem xmlns:ds="http://schemas.openxmlformats.org/officeDocument/2006/customXml" ds:itemID="{66FC6D9C-542F-4251-9583-249C63F6BE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dd52ea-d19a-4d70-b149-3e9b8eafb4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09E8B9-0CFE-46FD-B892-F6CD2FBE4B19}">
  <ds:schemaRefs>
    <ds:schemaRef ds:uri="http://schemas.microsoft.com/sharepoint/v3/contenttype/forms"/>
  </ds:schemaRefs>
</ds:datastoreItem>
</file>

<file path=customXml/itemProps3.xml><?xml version="1.0" encoding="utf-8"?>
<ds:datastoreItem xmlns:ds="http://schemas.openxmlformats.org/officeDocument/2006/customXml" ds:itemID="{2E204C3E-B91F-4153-860A-EDD0D26114D7}">
  <ds:schemaRefs>
    <ds:schemaRef ds:uri="http://schemas.microsoft.com/office/2006/metadata/properties"/>
    <ds:schemaRef ds:uri="http://schemas.microsoft.com/office/infopath/2007/PartnerControls"/>
    <ds:schemaRef ds:uri="86dd52ea-d19a-4d70-b149-3e9b8eafb465"/>
  </ds:schemaRefs>
</ds:datastoreItem>
</file>

<file path=docProps/app.xml><?xml version="1.0" encoding="utf-8"?>
<Properties xmlns="http://schemas.openxmlformats.org/officeDocument/2006/extended-properties" xmlns:vt="http://schemas.openxmlformats.org/officeDocument/2006/docPropsVTypes">
  <TotalTime>2673</TotalTime>
  <Words>3929</Words>
  <Application>Microsoft Office PowerPoint</Application>
  <PresentationFormat>On-screen Show (4:3)</PresentationFormat>
  <Paragraphs>304</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Segoe UI</vt:lpstr>
      <vt:lpstr>Sitka Banner</vt:lpstr>
      <vt:lpstr>Symbol</vt:lpstr>
      <vt:lpstr>Times New Roman</vt:lpstr>
      <vt:lpstr>Wingdings</vt:lpstr>
      <vt:lpstr>Office Theme</vt:lpstr>
      <vt:lpstr>PowerPoint Presentation</vt:lpstr>
      <vt:lpstr> </vt:lpstr>
      <vt:lpstr>Introduction</vt:lpstr>
      <vt:lpstr>Problem Statement</vt:lpstr>
      <vt:lpstr>Objective</vt:lpstr>
      <vt:lpstr>Future Scope</vt:lpstr>
      <vt:lpstr>Dataset used </vt:lpstr>
      <vt:lpstr>Implementation</vt:lpstr>
      <vt:lpstr>Methodologies</vt:lpstr>
      <vt:lpstr>Result</vt:lpstr>
      <vt:lpstr>FCN</vt:lpstr>
      <vt:lpstr>Methodologies</vt:lpstr>
      <vt:lpstr>Result</vt:lpstr>
      <vt:lpstr>UNET</vt:lpstr>
      <vt:lpstr>GUI</vt:lpstr>
      <vt:lpstr>Application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Login id : (Employee code)</dc:title>
  <dc:creator>Vrinda Nadkarni</dc:creator>
  <cp:lastModifiedBy>Pallavi Dangane - 70012100227</cp:lastModifiedBy>
  <cp:revision>301</cp:revision>
  <cp:lastPrinted>2016-03-22T08:05:51Z</cp:lastPrinted>
  <dcterms:created xsi:type="dcterms:W3CDTF">2015-02-04T09:59:21Z</dcterms:created>
  <dcterms:modified xsi:type="dcterms:W3CDTF">2024-11-09T06:17:08Z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0x01010013522CE5B775EC47A7C73DC6B594E9E3</vt:lpwstr>
  </property>
</Properties>
</file>