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8"/>
  </p:notesMasterIdLst>
  <p:sldIdLst>
    <p:sldId id="256" r:id="rId2"/>
    <p:sldId id="257" r:id="rId3"/>
    <p:sldId id="258" r:id="rId4"/>
    <p:sldId id="259" r:id="rId5"/>
    <p:sldId id="261" r:id="rId6"/>
    <p:sldId id="262" r:id="rId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6" roundtripDataSignature="AMtx7miCWqo/5NnyDiGL71q6AY7+rRJa9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9"/>
          <p:cNvSpPr txBox="1">
            <a:spLocks noGrp="1"/>
          </p:cNvSpPr>
          <p:nvPr>
            <p:ph type="ctrTitle"/>
          </p:nvPr>
        </p:nvSpPr>
        <p:spPr>
          <a:xfrm>
            <a:off x="1167493" y="1122363"/>
            <a:ext cx="7096933"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9"/>
          <p:cNvSpPr txBox="1">
            <a:spLocks noGrp="1"/>
          </p:cNvSpPr>
          <p:nvPr>
            <p:ph type="subTitle" idx="1"/>
          </p:nvPr>
        </p:nvSpPr>
        <p:spPr>
          <a:xfrm>
            <a:off x="1167493" y="3602038"/>
            <a:ext cx="9500507" cy="806675"/>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3200"/>
              <a:buNone/>
              <a:defRPr sz="32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9"/>
          <p:cNvSpPr/>
          <p:nvPr/>
        </p:nvSpPr>
        <p:spPr>
          <a:xfrm>
            <a:off x="0" y="4572000"/>
            <a:ext cx="12192000" cy="2286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9" name="Google Shape;19;p9"/>
          <p:cNvSpPr/>
          <p:nvPr/>
        </p:nvSpPr>
        <p:spPr>
          <a:xfrm>
            <a:off x="583746" y="4960030"/>
            <a:ext cx="1551214" cy="1551214"/>
          </a:xfrm>
          <a:prstGeom prst="ellipse">
            <a:avLst/>
          </a:prstGeom>
          <a:solidFill>
            <a:schemeClr val="dk2"/>
          </a:solidFill>
          <a:ln w="12700" cap="flat" cmpd="sng">
            <a:solidFill>
              <a:srgbClr val="004B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0" name="Google Shape;20;p9"/>
          <p:cNvSpPr/>
          <p:nvPr/>
        </p:nvSpPr>
        <p:spPr>
          <a:xfrm>
            <a:off x="1" y="4571999"/>
            <a:ext cx="1118508" cy="1118508"/>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1" name="Google Shape;21;p9"/>
          <p:cNvSpPr/>
          <p:nvPr/>
        </p:nvSpPr>
        <p:spPr>
          <a:xfrm>
            <a:off x="1" y="5739492"/>
            <a:ext cx="1118508" cy="1118508"/>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22" name="Google Shape;22;p9"/>
          <p:cNvGrpSpPr/>
          <p:nvPr/>
        </p:nvGrpSpPr>
        <p:grpSpPr>
          <a:xfrm>
            <a:off x="8264427" y="-3419"/>
            <a:ext cx="3927573" cy="3165022"/>
            <a:chOff x="9857014" y="13834"/>
            <a:chExt cx="2334986" cy="1881641"/>
          </a:xfrm>
        </p:grpSpPr>
        <p:sp>
          <p:nvSpPr>
            <p:cNvPr id="23" name="Google Shape;23;p9"/>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4" name="Google Shape;24;p9"/>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25" name="Google Shape;25;p9"/>
          <p:cNvSpPr/>
          <p:nvPr/>
        </p:nvSpPr>
        <p:spPr>
          <a:xfrm>
            <a:off x="0" y="-1"/>
            <a:ext cx="1167493" cy="1167493"/>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6" name="Google Shape;26;p9"/>
          <p:cNvSpPr/>
          <p:nvPr/>
        </p:nvSpPr>
        <p:spPr>
          <a:xfrm>
            <a:off x="11024507" y="4580708"/>
            <a:ext cx="1167493" cy="2277292"/>
          </a:xfrm>
          <a:custGeom>
            <a:avLst/>
            <a:gdLst/>
            <a:ahLst/>
            <a:cxnLst/>
            <a:rect l="l" t="t" r="r" b="b"/>
            <a:pathLst>
              <a:path w="1167493" h="2272167" extrusionOk="0">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eam">
  <p:cSld name="Team">
    <p:spTree>
      <p:nvGrpSpPr>
        <p:cNvPr id="1" name="Shape 107"/>
        <p:cNvGrpSpPr/>
        <p:nvPr/>
      </p:nvGrpSpPr>
      <p:grpSpPr>
        <a:xfrm>
          <a:off x="0" y="0"/>
          <a:ext cx="0" cy="0"/>
          <a:chOff x="0" y="0"/>
          <a:chExt cx="0" cy="0"/>
        </a:xfrm>
      </p:grpSpPr>
      <p:sp>
        <p:nvSpPr>
          <p:cNvPr id="108" name="Google Shape;108;p18"/>
          <p:cNvSpPr/>
          <p:nvPr/>
        </p:nvSpPr>
        <p:spPr>
          <a:xfrm>
            <a:off x="0" y="-1664"/>
            <a:ext cx="9857012" cy="685966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9" name="Google Shape;109;p18"/>
          <p:cNvSpPr txBox="1">
            <a:spLocks noGrp="1"/>
          </p:cNvSpPr>
          <p:nvPr>
            <p:ph type="title"/>
          </p:nvPr>
        </p:nvSpPr>
        <p:spPr>
          <a:xfrm>
            <a:off x="750430" y="381000"/>
            <a:ext cx="8401624" cy="1325563"/>
          </a:xfrm>
          <a:prstGeom prst="rect">
            <a:avLst/>
          </a:prstGeom>
          <a:noFill/>
          <a:ln>
            <a:noFill/>
          </a:ln>
        </p:spPr>
        <p:txBody>
          <a:bodyPr spcFirstLastPara="1" wrap="square" lIns="0"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8"/>
          <p:cNvSpPr>
            <a:spLocks noGrp="1"/>
          </p:cNvSpPr>
          <p:nvPr>
            <p:ph type="pic" idx="2"/>
          </p:nvPr>
        </p:nvSpPr>
        <p:spPr>
          <a:xfrm>
            <a:off x="750429" y="2227758"/>
            <a:ext cx="1200374" cy="1201242"/>
          </a:xfrm>
          <a:prstGeom prst="rect">
            <a:avLst/>
          </a:prstGeom>
          <a:noFill/>
          <a:ln>
            <a:noFill/>
          </a:ln>
        </p:spPr>
      </p:sp>
      <p:sp>
        <p:nvSpPr>
          <p:cNvPr id="111" name="Google Shape;111;p18"/>
          <p:cNvSpPr txBox="1">
            <a:spLocks noGrp="1"/>
          </p:cNvSpPr>
          <p:nvPr>
            <p:ph type="body" idx="1"/>
          </p:nvPr>
        </p:nvSpPr>
        <p:spPr>
          <a:xfrm>
            <a:off x="2123351" y="2426400"/>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18"/>
          <p:cNvSpPr txBox="1">
            <a:spLocks noGrp="1"/>
          </p:cNvSpPr>
          <p:nvPr>
            <p:ph type="body" idx="3"/>
          </p:nvPr>
        </p:nvSpPr>
        <p:spPr>
          <a:xfrm>
            <a:off x="2123350" y="2811646"/>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3" name="Google Shape;113;p18"/>
          <p:cNvSpPr>
            <a:spLocks noGrp="1"/>
          </p:cNvSpPr>
          <p:nvPr>
            <p:ph type="pic" idx="4"/>
          </p:nvPr>
        </p:nvSpPr>
        <p:spPr>
          <a:xfrm>
            <a:off x="5495813" y="2227758"/>
            <a:ext cx="1200374" cy="1201242"/>
          </a:xfrm>
          <a:prstGeom prst="rect">
            <a:avLst/>
          </a:prstGeom>
          <a:noFill/>
          <a:ln>
            <a:noFill/>
          </a:ln>
        </p:spPr>
      </p:sp>
      <p:sp>
        <p:nvSpPr>
          <p:cNvPr id="114" name="Google Shape;114;p18"/>
          <p:cNvSpPr txBox="1">
            <a:spLocks noGrp="1"/>
          </p:cNvSpPr>
          <p:nvPr>
            <p:ph type="body" idx="5"/>
          </p:nvPr>
        </p:nvSpPr>
        <p:spPr>
          <a:xfrm>
            <a:off x="6870817" y="242256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5" name="Google Shape;115;p18"/>
          <p:cNvSpPr txBox="1">
            <a:spLocks noGrp="1"/>
          </p:cNvSpPr>
          <p:nvPr>
            <p:ph type="body" idx="6"/>
          </p:nvPr>
        </p:nvSpPr>
        <p:spPr>
          <a:xfrm>
            <a:off x="6870816" y="280781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6" name="Google Shape;116;p18"/>
          <p:cNvSpPr>
            <a:spLocks noGrp="1"/>
          </p:cNvSpPr>
          <p:nvPr>
            <p:ph type="pic" idx="7"/>
          </p:nvPr>
        </p:nvSpPr>
        <p:spPr>
          <a:xfrm>
            <a:off x="750429" y="4254273"/>
            <a:ext cx="1200374" cy="1201242"/>
          </a:xfrm>
          <a:prstGeom prst="rect">
            <a:avLst/>
          </a:prstGeom>
          <a:noFill/>
          <a:ln>
            <a:noFill/>
          </a:ln>
        </p:spPr>
      </p:sp>
      <p:sp>
        <p:nvSpPr>
          <p:cNvPr id="117" name="Google Shape;117;p18"/>
          <p:cNvSpPr txBox="1">
            <a:spLocks noGrp="1"/>
          </p:cNvSpPr>
          <p:nvPr>
            <p:ph type="body" idx="8"/>
          </p:nvPr>
        </p:nvSpPr>
        <p:spPr>
          <a:xfrm>
            <a:off x="2123351" y="4498793"/>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18"/>
          <p:cNvSpPr txBox="1">
            <a:spLocks noGrp="1"/>
          </p:cNvSpPr>
          <p:nvPr>
            <p:ph type="body" idx="9"/>
          </p:nvPr>
        </p:nvSpPr>
        <p:spPr>
          <a:xfrm>
            <a:off x="2123350" y="4884039"/>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p18"/>
          <p:cNvSpPr>
            <a:spLocks noGrp="1"/>
          </p:cNvSpPr>
          <p:nvPr>
            <p:ph type="pic" idx="13"/>
          </p:nvPr>
        </p:nvSpPr>
        <p:spPr>
          <a:xfrm>
            <a:off x="5495813" y="4254273"/>
            <a:ext cx="1200374" cy="1201242"/>
          </a:xfrm>
          <a:prstGeom prst="rect">
            <a:avLst/>
          </a:prstGeom>
          <a:noFill/>
          <a:ln>
            <a:noFill/>
          </a:ln>
        </p:spPr>
      </p:sp>
      <p:sp>
        <p:nvSpPr>
          <p:cNvPr id="120" name="Google Shape;120;p18"/>
          <p:cNvSpPr txBox="1">
            <a:spLocks noGrp="1"/>
          </p:cNvSpPr>
          <p:nvPr>
            <p:ph type="body" idx="14"/>
          </p:nvPr>
        </p:nvSpPr>
        <p:spPr>
          <a:xfrm>
            <a:off x="6870817" y="4498793"/>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1" name="Google Shape;121;p18"/>
          <p:cNvSpPr txBox="1">
            <a:spLocks noGrp="1"/>
          </p:cNvSpPr>
          <p:nvPr>
            <p:ph type="body" idx="15"/>
          </p:nvPr>
        </p:nvSpPr>
        <p:spPr>
          <a:xfrm>
            <a:off x="6870816" y="4884039"/>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2" name="Google Shape;122;p18"/>
          <p:cNvSpPr txBox="1">
            <a:spLocks noGrp="1"/>
          </p:cNvSpPr>
          <p:nvPr>
            <p:ph type="dt" idx="10"/>
          </p:nvPr>
        </p:nvSpPr>
        <p:spPr>
          <a:xfrm>
            <a:off x="381000" y="6356350"/>
            <a:ext cx="15698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18"/>
          <p:cNvSpPr txBox="1">
            <a:spLocks noGrp="1"/>
          </p:cNvSpPr>
          <p:nvPr>
            <p:ph type="ftr" idx="11"/>
          </p:nvPr>
        </p:nvSpPr>
        <p:spPr>
          <a:xfrm>
            <a:off x="2871106"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18"/>
          <p:cNvSpPr txBox="1">
            <a:spLocks noGrp="1"/>
          </p:cNvSpPr>
          <p:nvPr>
            <p:ph type="sldNum" idx="12"/>
          </p:nvPr>
        </p:nvSpPr>
        <p:spPr>
          <a:xfrm>
            <a:off x="8332334" y="6356350"/>
            <a:ext cx="116749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25" name="Google Shape;125;p18"/>
          <p:cNvSpPr/>
          <p:nvPr/>
        </p:nvSpPr>
        <p:spPr>
          <a:xfrm rot="5400000" flipH="1">
            <a:off x="9499940" y="355410"/>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6" name="Google Shape;126;p18"/>
          <p:cNvSpPr/>
          <p:nvPr/>
        </p:nvSpPr>
        <p:spPr>
          <a:xfrm flipH="1">
            <a:off x="10866436" y="1879977"/>
            <a:ext cx="1325563" cy="1325563"/>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7" name="Google Shape;127;p18"/>
          <p:cNvSpPr/>
          <p:nvPr/>
        </p:nvSpPr>
        <p:spPr>
          <a:xfrm>
            <a:off x="11024507" y="-1664"/>
            <a:ext cx="1167494" cy="1881641"/>
          </a:xfrm>
          <a:custGeom>
            <a:avLst/>
            <a:gdLst/>
            <a:ahLst/>
            <a:cxnLst/>
            <a:rect l="l" t="t" r="r" b="b"/>
            <a:pathLst>
              <a:path w="1167494" h="1881641" extrusionOk="0">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8" name="Google Shape;128;p18"/>
          <p:cNvSpPr/>
          <p:nvPr/>
        </p:nvSpPr>
        <p:spPr>
          <a:xfrm>
            <a:off x="10334091" y="2737752"/>
            <a:ext cx="1380830" cy="138083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9" name="Google Shape;129;p18"/>
          <p:cNvSpPr/>
          <p:nvPr/>
        </p:nvSpPr>
        <p:spPr>
          <a:xfrm rot="-5400000" flipH="1">
            <a:off x="10667432" y="5333432"/>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0" name="Google Shape;130;p18"/>
          <p:cNvSpPr/>
          <p:nvPr/>
        </p:nvSpPr>
        <p:spPr>
          <a:xfrm rot="10800000" flipH="1">
            <a:off x="9857012" y="3651505"/>
            <a:ext cx="1325563" cy="1325563"/>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1" name="Google Shape;131;p18"/>
          <p:cNvSpPr/>
          <p:nvPr/>
        </p:nvSpPr>
        <p:spPr>
          <a:xfrm rot="10800000">
            <a:off x="9857013" y="4976359"/>
            <a:ext cx="1167494" cy="1881641"/>
          </a:xfrm>
          <a:custGeom>
            <a:avLst/>
            <a:gdLst/>
            <a:ahLst/>
            <a:cxnLst/>
            <a:rect l="l" t="t" r="r" b="b"/>
            <a:pathLst>
              <a:path w="1167494" h="1881641" extrusionOk="0">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Whole team">
  <p:cSld name="Whole team">
    <p:bg>
      <p:bgPr>
        <a:solidFill>
          <a:schemeClr val="accent2"/>
        </a:solidFill>
        <a:effectLst/>
      </p:bgPr>
    </p:bg>
    <p:spTree>
      <p:nvGrpSpPr>
        <p:cNvPr id="1" name="Shape 132"/>
        <p:cNvGrpSpPr/>
        <p:nvPr/>
      </p:nvGrpSpPr>
      <p:grpSpPr>
        <a:xfrm>
          <a:off x="0" y="0"/>
          <a:ext cx="0" cy="0"/>
          <a:chOff x="0" y="0"/>
          <a:chExt cx="0" cy="0"/>
        </a:xfrm>
      </p:grpSpPr>
      <p:sp>
        <p:nvSpPr>
          <p:cNvPr id="133" name="Google Shape;133;p19"/>
          <p:cNvSpPr txBox="1">
            <a:spLocks noGrp="1"/>
          </p:cNvSpPr>
          <p:nvPr>
            <p:ph type="title"/>
          </p:nvPr>
        </p:nvSpPr>
        <p:spPr>
          <a:xfrm>
            <a:off x="750430" y="381000"/>
            <a:ext cx="10678142" cy="1325563"/>
          </a:xfrm>
          <a:prstGeom prst="rect">
            <a:avLst/>
          </a:prstGeom>
          <a:noFill/>
          <a:ln>
            <a:noFill/>
          </a:ln>
        </p:spPr>
        <p:txBody>
          <a:bodyPr spcFirstLastPara="1" wrap="square" lIns="0"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4" name="Google Shape;134;p19"/>
          <p:cNvSpPr>
            <a:spLocks noGrp="1"/>
          </p:cNvSpPr>
          <p:nvPr>
            <p:ph type="pic" idx="2"/>
          </p:nvPr>
        </p:nvSpPr>
        <p:spPr>
          <a:xfrm>
            <a:off x="750429" y="2068734"/>
            <a:ext cx="904987" cy="905641"/>
          </a:xfrm>
          <a:prstGeom prst="rect">
            <a:avLst/>
          </a:prstGeom>
          <a:noFill/>
          <a:ln>
            <a:noFill/>
          </a:ln>
        </p:spPr>
      </p:sp>
      <p:sp>
        <p:nvSpPr>
          <p:cNvPr id="135" name="Google Shape;135;p19"/>
          <p:cNvSpPr txBox="1">
            <a:spLocks noGrp="1"/>
          </p:cNvSpPr>
          <p:nvPr>
            <p:ph type="body" idx="1"/>
          </p:nvPr>
        </p:nvSpPr>
        <p:spPr>
          <a:xfrm>
            <a:off x="750430"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6" name="Google Shape;136;p19"/>
          <p:cNvSpPr txBox="1">
            <a:spLocks noGrp="1"/>
          </p:cNvSpPr>
          <p:nvPr>
            <p:ph type="body" idx="3"/>
          </p:nvPr>
        </p:nvSpPr>
        <p:spPr>
          <a:xfrm>
            <a:off x="750429"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7" name="Google Shape;137;p19"/>
          <p:cNvSpPr>
            <a:spLocks noGrp="1"/>
          </p:cNvSpPr>
          <p:nvPr>
            <p:ph type="pic" idx="4"/>
          </p:nvPr>
        </p:nvSpPr>
        <p:spPr>
          <a:xfrm>
            <a:off x="3549397" y="2068734"/>
            <a:ext cx="904987" cy="905641"/>
          </a:xfrm>
          <a:prstGeom prst="rect">
            <a:avLst/>
          </a:prstGeom>
          <a:noFill/>
          <a:ln>
            <a:noFill/>
          </a:ln>
        </p:spPr>
      </p:sp>
      <p:sp>
        <p:nvSpPr>
          <p:cNvPr id="138" name="Google Shape;138;p19"/>
          <p:cNvSpPr txBox="1">
            <a:spLocks noGrp="1"/>
          </p:cNvSpPr>
          <p:nvPr>
            <p:ph type="body" idx="5"/>
          </p:nvPr>
        </p:nvSpPr>
        <p:spPr>
          <a:xfrm>
            <a:off x="3549398"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9" name="Google Shape;139;p19"/>
          <p:cNvSpPr txBox="1">
            <a:spLocks noGrp="1"/>
          </p:cNvSpPr>
          <p:nvPr>
            <p:ph type="body" idx="6"/>
          </p:nvPr>
        </p:nvSpPr>
        <p:spPr>
          <a:xfrm>
            <a:off x="3549397"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0" name="Google Shape;140;p19"/>
          <p:cNvSpPr>
            <a:spLocks noGrp="1"/>
          </p:cNvSpPr>
          <p:nvPr>
            <p:ph type="pic" idx="7"/>
          </p:nvPr>
        </p:nvSpPr>
        <p:spPr>
          <a:xfrm>
            <a:off x="6348367" y="2068734"/>
            <a:ext cx="904987" cy="905641"/>
          </a:xfrm>
          <a:prstGeom prst="rect">
            <a:avLst/>
          </a:prstGeom>
          <a:noFill/>
          <a:ln>
            <a:noFill/>
          </a:ln>
        </p:spPr>
      </p:sp>
      <p:sp>
        <p:nvSpPr>
          <p:cNvPr id="141" name="Google Shape;141;p19"/>
          <p:cNvSpPr txBox="1">
            <a:spLocks noGrp="1"/>
          </p:cNvSpPr>
          <p:nvPr>
            <p:ph type="body" idx="8"/>
          </p:nvPr>
        </p:nvSpPr>
        <p:spPr>
          <a:xfrm>
            <a:off x="6348368"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2" name="Google Shape;142;p19"/>
          <p:cNvSpPr txBox="1">
            <a:spLocks noGrp="1"/>
          </p:cNvSpPr>
          <p:nvPr>
            <p:ph type="body" idx="9"/>
          </p:nvPr>
        </p:nvSpPr>
        <p:spPr>
          <a:xfrm>
            <a:off x="6348367"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3" name="Google Shape;143;p19"/>
          <p:cNvSpPr>
            <a:spLocks noGrp="1"/>
          </p:cNvSpPr>
          <p:nvPr>
            <p:ph type="pic" idx="13"/>
          </p:nvPr>
        </p:nvSpPr>
        <p:spPr>
          <a:xfrm>
            <a:off x="9147335" y="2068734"/>
            <a:ext cx="904987" cy="905641"/>
          </a:xfrm>
          <a:prstGeom prst="rect">
            <a:avLst/>
          </a:prstGeom>
          <a:noFill/>
          <a:ln>
            <a:noFill/>
          </a:ln>
        </p:spPr>
      </p:sp>
      <p:sp>
        <p:nvSpPr>
          <p:cNvPr id="144" name="Google Shape;144;p19"/>
          <p:cNvSpPr txBox="1">
            <a:spLocks noGrp="1"/>
          </p:cNvSpPr>
          <p:nvPr>
            <p:ph type="body" idx="14"/>
          </p:nvPr>
        </p:nvSpPr>
        <p:spPr>
          <a:xfrm>
            <a:off x="9147336"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5" name="Google Shape;145;p19"/>
          <p:cNvSpPr txBox="1">
            <a:spLocks noGrp="1"/>
          </p:cNvSpPr>
          <p:nvPr>
            <p:ph type="body" idx="15"/>
          </p:nvPr>
        </p:nvSpPr>
        <p:spPr>
          <a:xfrm>
            <a:off x="9147335"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6" name="Google Shape;146;p19"/>
          <p:cNvSpPr>
            <a:spLocks noGrp="1"/>
          </p:cNvSpPr>
          <p:nvPr>
            <p:ph type="pic" idx="16"/>
          </p:nvPr>
        </p:nvSpPr>
        <p:spPr>
          <a:xfrm>
            <a:off x="750429" y="4118551"/>
            <a:ext cx="904987" cy="905641"/>
          </a:xfrm>
          <a:prstGeom prst="rect">
            <a:avLst/>
          </a:prstGeom>
          <a:noFill/>
          <a:ln>
            <a:noFill/>
          </a:ln>
        </p:spPr>
      </p:sp>
      <p:sp>
        <p:nvSpPr>
          <p:cNvPr id="147" name="Google Shape;147;p19"/>
          <p:cNvSpPr txBox="1">
            <a:spLocks noGrp="1"/>
          </p:cNvSpPr>
          <p:nvPr>
            <p:ph type="body" idx="17"/>
          </p:nvPr>
        </p:nvSpPr>
        <p:spPr>
          <a:xfrm>
            <a:off x="750430"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8" name="Google Shape;148;p19"/>
          <p:cNvSpPr txBox="1">
            <a:spLocks noGrp="1"/>
          </p:cNvSpPr>
          <p:nvPr>
            <p:ph type="body" idx="18"/>
          </p:nvPr>
        </p:nvSpPr>
        <p:spPr>
          <a:xfrm>
            <a:off x="750429"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9" name="Google Shape;149;p19"/>
          <p:cNvSpPr>
            <a:spLocks noGrp="1"/>
          </p:cNvSpPr>
          <p:nvPr>
            <p:ph type="pic" idx="19"/>
          </p:nvPr>
        </p:nvSpPr>
        <p:spPr>
          <a:xfrm>
            <a:off x="3549397" y="4118551"/>
            <a:ext cx="904987" cy="905641"/>
          </a:xfrm>
          <a:prstGeom prst="rect">
            <a:avLst/>
          </a:prstGeom>
          <a:noFill/>
          <a:ln>
            <a:noFill/>
          </a:ln>
        </p:spPr>
      </p:sp>
      <p:sp>
        <p:nvSpPr>
          <p:cNvPr id="150" name="Google Shape;150;p19"/>
          <p:cNvSpPr txBox="1">
            <a:spLocks noGrp="1"/>
          </p:cNvSpPr>
          <p:nvPr>
            <p:ph type="body" idx="20"/>
          </p:nvPr>
        </p:nvSpPr>
        <p:spPr>
          <a:xfrm>
            <a:off x="3549398"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1" name="Google Shape;151;p19"/>
          <p:cNvSpPr txBox="1">
            <a:spLocks noGrp="1"/>
          </p:cNvSpPr>
          <p:nvPr>
            <p:ph type="body" idx="21"/>
          </p:nvPr>
        </p:nvSpPr>
        <p:spPr>
          <a:xfrm>
            <a:off x="3549397"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2" name="Google Shape;152;p19"/>
          <p:cNvSpPr>
            <a:spLocks noGrp="1"/>
          </p:cNvSpPr>
          <p:nvPr>
            <p:ph type="pic" idx="22"/>
          </p:nvPr>
        </p:nvSpPr>
        <p:spPr>
          <a:xfrm>
            <a:off x="6348367" y="4118551"/>
            <a:ext cx="904987" cy="905641"/>
          </a:xfrm>
          <a:prstGeom prst="rect">
            <a:avLst/>
          </a:prstGeom>
          <a:noFill/>
          <a:ln>
            <a:noFill/>
          </a:ln>
        </p:spPr>
      </p:sp>
      <p:sp>
        <p:nvSpPr>
          <p:cNvPr id="153" name="Google Shape;153;p19"/>
          <p:cNvSpPr txBox="1">
            <a:spLocks noGrp="1"/>
          </p:cNvSpPr>
          <p:nvPr>
            <p:ph type="body" idx="23"/>
          </p:nvPr>
        </p:nvSpPr>
        <p:spPr>
          <a:xfrm>
            <a:off x="6348368"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4" name="Google Shape;154;p19"/>
          <p:cNvSpPr txBox="1">
            <a:spLocks noGrp="1"/>
          </p:cNvSpPr>
          <p:nvPr>
            <p:ph type="body" idx="24"/>
          </p:nvPr>
        </p:nvSpPr>
        <p:spPr>
          <a:xfrm>
            <a:off x="6348367"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5" name="Google Shape;155;p19"/>
          <p:cNvSpPr>
            <a:spLocks noGrp="1"/>
          </p:cNvSpPr>
          <p:nvPr>
            <p:ph type="pic" idx="25"/>
          </p:nvPr>
        </p:nvSpPr>
        <p:spPr>
          <a:xfrm>
            <a:off x="9147335" y="4118551"/>
            <a:ext cx="904987" cy="905641"/>
          </a:xfrm>
          <a:prstGeom prst="rect">
            <a:avLst/>
          </a:prstGeom>
          <a:noFill/>
          <a:ln>
            <a:noFill/>
          </a:ln>
        </p:spPr>
      </p:sp>
      <p:sp>
        <p:nvSpPr>
          <p:cNvPr id="156" name="Google Shape;156;p19"/>
          <p:cNvSpPr txBox="1">
            <a:spLocks noGrp="1"/>
          </p:cNvSpPr>
          <p:nvPr>
            <p:ph type="body" idx="26"/>
          </p:nvPr>
        </p:nvSpPr>
        <p:spPr>
          <a:xfrm>
            <a:off x="9147336"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7" name="Google Shape;157;p19"/>
          <p:cNvSpPr txBox="1">
            <a:spLocks noGrp="1"/>
          </p:cNvSpPr>
          <p:nvPr>
            <p:ph type="body" idx="27"/>
          </p:nvPr>
        </p:nvSpPr>
        <p:spPr>
          <a:xfrm>
            <a:off x="9147335"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8" name="Google Shape;158;p19"/>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9"/>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meline">
  <p:cSld name="Timeline">
    <p:bg>
      <p:bgPr>
        <a:solidFill>
          <a:schemeClr val="accent1"/>
        </a:solidFill>
        <a:effectLst/>
      </p:bgPr>
    </p:bg>
    <p:spTree>
      <p:nvGrpSpPr>
        <p:cNvPr id="1" name="Shape 161"/>
        <p:cNvGrpSpPr/>
        <p:nvPr/>
      </p:nvGrpSpPr>
      <p:grpSpPr>
        <a:xfrm>
          <a:off x="0" y="0"/>
          <a:ext cx="0" cy="0"/>
          <a:chOff x="0" y="0"/>
          <a:chExt cx="0" cy="0"/>
        </a:xfrm>
      </p:grpSpPr>
      <p:sp>
        <p:nvSpPr>
          <p:cNvPr id="162" name="Google Shape;162;p20"/>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3" name="Google Shape;163;p20"/>
          <p:cNvSpPr/>
          <p:nvPr/>
        </p:nvSpPr>
        <p:spPr>
          <a:xfrm rot="5400000" flipH="1">
            <a:off x="1"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4" name="Google Shape;164;p20"/>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4800"/>
              <a:buFont typeface="Arial"/>
              <a:buNone/>
              <a:defRPr sz="48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5" name="Google Shape;165;p20"/>
          <p:cNvSpPr txBox="1">
            <a:spLocks noGrp="1"/>
          </p:cNvSpPr>
          <p:nvPr>
            <p:ph type="body" idx="1"/>
          </p:nvPr>
        </p:nvSpPr>
        <p:spPr>
          <a:xfrm>
            <a:off x="1167493" y="2087561"/>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2800"/>
              <a:buNone/>
              <a:defRPr>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6" name="Google Shape;166;p20"/>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8" name="Google Shape;168;p20"/>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 Title and Content">
  <p:cSld name="3 Title and Content">
    <p:spTree>
      <p:nvGrpSpPr>
        <p:cNvPr id="1" name="Shape 169"/>
        <p:cNvGrpSpPr/>
        <p:nvPr/>
      </p:nvGrpSpPr>
      <p:grpSpPr>
        <a:xfrm>
          <a:off x="0" y="0"/>
          <a:ext cx="0" cy="0"/>
          <a:chOff x="0" y="0"/>
          <a:chExt cx="0" cy="0"/>
        </a:xfrm>
      </p:grpSpPr>
      <p:sp>
        <p:nvSpPr>
          <p:cNvPr id="170" name="Google Shape;170;p21"/>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1" name="Google Shape;171;p21"/>
          <p:cNvSpPr txBox="1">
            <a:spLocks noGrp="1"/>
          </p:cNvSpPr>
          <p:nvPr>
            <p:ph type="body" idx="1"/>
          </p:nvPr>
        </p:nvSpPr>
        <p:spPr>
          <a:xfrm>
            <a:off x="1167491" y="2526318"/>
            <a:ext cx="3218688"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2" name="Google Shape;172;p21"/>
          <p:cNvSpPr/>
          <p:nvPr/>
        </p:nvSpPr>
        <p:spPr>
          <a:xfrm rot="5400000">
            <a:off x="8580896" y="0"/>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3" name="Google Shape;173;p21"/>
          <p:cNvSpPr/>
          <p:nvPr/>
        </p:nvSpPr>
        <p:spPr>
          <a:xfrm>
            <a:off x="-2364"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21"/>
          <p:cNvSpPr/>
          <p:nvPr/>
        </p:nvSpPr>
        <p:spPr>
          <a:xfrm rot="5400000" flipH="1">
            <a:off x="11258144" y="5924144"/>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75" name="Google Shape;175;p21"/>
          <p:cNvGrpSpPr/>
          <p:nvPr/>
        </p:nvGrpSpPr>
        <p:grpSpPr>
          <a:xfrm>
            <a:off x="2587417" y="5590903"/>
            <a:ext cx="1572380" cy="1267097"/>
            <a:chOff x="7413403" y="4976359"/>
            <a:chExt cx="2334986" cy="1881641"/>
          </a:xfrm>
        </p:grpSpPr>
        <p:sp>
          <p:nvSpPr>
            <p:cNvPr id="176" name="Google Shape;176;p21"/>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7" name="Google Shape;177;p21"/>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178" name="Google Shape;178;p21"/>
          <p:cNvSpPr txBox="1">
            <a:spLocks noGrp="1"/>
          </p:cNvSpPr>
          <p:nvPr>
            <p:ph type="dt" idx="10"/>
          </p:nvPr>
        </p:nvSpPr>
        <p:spPr>
          <a:xfrm>
            <a:off x="381000" y="6356350"/>
            <a:ext cx="176711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9" name="Google Shape;17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0" name="Google Shape;180;p21"/>
          <p:cNvSpPr txBox="1">
            <a:spLocks noGrp="1"/>
          </p:cNvSpPr>
          <p:nvPr>
            <p:ph type="body" idx="2"/>
          </p:nvPr>
        </p:nvSpPr>
        <p:spPr>
          <a:xfrm>
            <a:off x="4683787" y="2526318"/>
            <a:ext cx="3173279"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1" name="Google Shape;181;p21"/>
          <p:cNvSpPr txBox="1">
            <a:spLocks noGrp="1"/>
          </p:cNvSpPr>
          <p:nvPr>
            <p:ph type="body" idx="3"/>
          </p:nvPr>
        </p:nvSpPr>
        <p:spPr>
          <a:xfrm>
            <a:off x="1167493"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2" name="Google Shape;182;p21"/>
          <p:cNvSpPr txBox="1">
            <a:spLocks noGrp="1"/>
          </p:cNvSpPr>
          <p:nvPr>
            <p:ph type="body" idx="4"/>
          </p:nvPr>
        </p:nvSpPr>
        <p:spPr>
          <a:xfrm>
            <a:off x="4683788"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3" name="Google Shape;183;p21"/>
          <p:cNvSpPr txBox="1">
            <a:spLocks noGrp="1"/>
          </p:cNvSpPr>
          <p:nvPr>
            <p:ph type="body" idx="5"/>
          </p:nvPr>
        </p:nvSpPr>
        <p:spPr>
          <a:xfrm>
            <a:off x="8200082" y="2526318"/>
            <a:ext cx="3173279"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4" name="Google Shape;184;p21"/>
          <p:cNvSpPr txBox="1">
            <a:spLocks noGrp="1"/>
          </p:cNvSpPr>
          <p:nvPr>
            <p:ph type="body" idx="6"/>
          </p:nvPr>
        </p:nvSpPr>
        <p:spPr>
          <a:xfrm>
            <a:off x="8200083"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5" name="Google Shape;185;p21"/>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Section Header">
    <p:bg>
      <p:bgPr>
        <a:solidFill>
          <a:schemeClr val="accent2"/>
        </a:solidFill>
        <a:effectLst/>
      </p:bgPr>
    </p:bg>
    <p:spTree>
      <p:nvGrpSpPr>
        <p:cNvPr id="1" name="Shape 27"/>
        <p:cNvGrpSpPr/>
        <p:nvPr/>
      </p:nvGrpSpPr>
      <p:grpSpPr>
        <a:xfrm>
          <a:off x="0" y="0"/>
          <a:ext cx="0" cy="0"/>
          <a:chOff x="0" y="0"/>
          <a:chExt cx="0" cy="0"/>
        </a:xfrm>
      </p:grpSpPr>
      <p:sp>
        <p:nvSpPr>
          <p:cNvPr id="28" name="Google Shape;28;p10"/>
          <p:cNvSpPr/>
          <p:nvPr/>
        </p:nvSpPr>
        <p:spPr>
          <a:xfrm>
            <a:off x="0" y="2286002"/>
            <a:ext cx="12208822" cy="4572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9" name="Google Shape;29;p10"/>
          <p:cNvSpPr/>
          <p:nvPr/>
        </p:nvSpPr>
        <p:spPr>
          <a:xfrm flipH="1">
            <a:off x="8597718"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0" name="Google Shape;30;p10"/>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1" name="Google Shape;31;p10"/>
          <p:cNvSpPr/>
          <p:nvPr/>
        </p:nvSpPr>
        <p:spPr>
          <a:xfrm rot="-5400000">
            <a:off x="10344100" y="438098"/>
            <a:ext cx="2285999" cy="1409801"/>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2" name="Google Shape;32;p10"/>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0"/>
          <p:cNvSpPr txBox="1">
            <a:spLocks noGrp="1"/>
          </p:cNvSpPr>
          <p:nvPr>
            <p:ph type="body" idx="1"/>
          </p:nvPr>
        </p:nvSpPr>
        <p:spPr>
          <a:xfrm>
            <a:off x="1167492" y="2653167"/>
            <a:ext cx="9779183" cy="3436483"/>
          </a:xfrm>
          <a:prstGeom prst="rect">
            <a:avLst/>
          </a:prstGeom>
          <a:noFill/>
          <a:ln>
            <a:noFill/>
          </a:ln>
        </p:spPr>
        <p:txBody>
          <a:bodyPr spcFirstLastPara="1" wrap="square" lIns="91425" tIns="45700" rIns="91425" bIns="45700" anchor="t" anchorCtr="0">
            <a:noAutofit/>
          </a:bodyPr>
          <a:lstStyle>
            <a:lvl1pPr marL="457200" lvl="0" indent="-228600" algn="l">
              <a:lnSpc>
                <a:spcPct val="150000"/>
              </a:lnSpc>
              <a:spcBef>
                <a:spcPts val="1000"/>
              </a:spcBef>
              <a:spcAft>
                <a:spcPts val="0"/>
              </a:spcAft>
              <a:buClr>
                <a:schemeClr val="lt1"/>
              </a:buClr>
              <a:buSzPts val="2400"/>
              <a:buNone/>
              <a:defRPr sz="2400">
                <a:solidFill>
                  <a:schemeClr val="lt1"/>
                </a:solidFill>
                <a:latin typeface="Arial"/>
                <a:ea typeface="Arial"/>
                <a:cs typeface="Arial"/>
                <a:sym typeface="Aria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10"/>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0"/>
          <p:cNvSpPr txBox="1">
            <a:spLocks noGrp="1"/>
          </p:cNvSpPr>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3"/>
                </a:solidFill>
                <a:latin typeface="Arial"/>
                <a:ea typeface="Arial"/>
                <a:cs typeface="Arial"/>
                <a:sym typeface="Arial"/>
              </a:defRPr>
            </a:lvl1pPr>
            <a:lvl2pPr marL="0" lvl="1" indent="0" algn="r">
              <a:spcBef>
                <a:spcPts val="0"/>
              </a:spcBef>
              <a:buNone/>
              <a:defRPr sz="1200" b="0" i="0" u="none" strike="noStrike" cap="none">
                <a:solidFill>
                  <a:schemeClr val="accent3"/>
                </a:solidFill>
                <a:latin typeface="Arial"/>
                <a:ea typeface="Arial"/>
                <a:cs typeface="Arial"/>
                <a:sym typeface="Arial"/>
              </a:defRPr>
            </a:lvl2pPr>
            <a:lvl3pPr marL="0" lvl="2" indent="0" algn="r">
              <a:spcBef>
                <a:spcPts val="0"/>
              </a:spcBef>
              <a:buNone/>
              <a:defRPr sz="1200" b="0" i="0" u="none" strike="noStrike" cap="none">
                <a:solidFill>
                  <a:schemeClr val="accent3"/>
                </a:solidFill>
                <a:latin typeface="Arial"/>
                <a:ea typeface="Arial"/>
                <a:cs typeface="Arial"/>
                <a:sym typeface="Arial"/>
              </a:defRPr>
            </a:lvl3pPr>
            <a:lvl4pPr marL="0" lvl="3" indent="0" algn="r">
              <a:spcBef>
                <a:spcPts val="0"/>
              </a:spcBef>
              <a:buNone/>
              <a:defRPr sz="1200" b="0" i="0" u="none" strike="noStrike" cap="none">
                <a:solidFill>
                  <a:schemeClr val="accent3"/>
                </a:solidFill>
                <a:latin typeface="Arial"/>
                <a:ea typeface="Arial"/>
                <a:cs typeface="Arial"/>
                <a:sym typeface="Arial"/>
              </a:defRPr>
            </a:lvl4pPr>
            <a:lvl5pPr marL="0" lvl="4" indent="0" algn="r">
              <a:spcBef>
                <a:spcPts val="0"/>
              </a:spcBef>
              <a:buNone/>
              <a:defRPr sz="1200" b="0" i="0" u="none" strike="noStrike" cap="none">
                <a:solidFill>
                  <a:schemeClr val="accent3"/>
                </a:solidFill>
                <a:latin typeface="Arial"/>
                <a:ea typeface="Arial"/>
                <a:cs typeface="Arial"/>
                <a:sym typeface="Arial"/>
              </a:defRPr>
            </a:lvl5pPr>
            <a:lvl6pPr marL="0" lvl="5" indent="0" algn="r">
              <a:spcBef>
                <a:spcPts val="0"/>
              </a:spcBef>
              <a:buNone/>
              <a:defRPr sz="1200" b="0" i="0" u="none" strike="noStrike" cap="none">
                <a:solidFill>
                  <a:schemeClr val="accent3"/>
                </a:solidFill>
                <a:latin typeface="Arial"/>
                <a:ea typeface="Arial"/>
                <a:cs typeface="Arial"/>
                <a:sym typeface="Arial"/>
              </a:defRPr>
            </a:lvl6pPr>
            <a:lvl7pPr marL="0" lvl="6" indent="0" algn="r">
              <a:spcBef>
                <a:spcPts val="0"/>
              </a:spcBef>
              <a:buNone/>
              <a:defRPr sz="1200" b="0" i="0" u="none" strike="noStrike" cap="none">
                <a:solidFill>
                  <a:schemeClr val="accent3"/>
                </a:solidFill>
                <a:latin typeface="Arial"/>
                <a:ea typeface="Arial"/>
                <a:cs typeface="Arial"/>
                <a:sym typeface="Arial"/>
              </a:defRPr>
            </a:lvl7pPr>
            <a:lvl8pPr marL="0" lvl="7" indent="0" algn="r">
              <a:spcBef>
                <a:spcPts val="0"/>
              </a:spcBef>
              <a:buNone/>
              <a:defRPr sz="1200" b="0" i="0" u="none" strike="noStrike" cap="none">
                <a:solidFill>
                  <a:schemeClr val="accent3"/>
                </a:solidFill>
                <a:latin typeface="Arial"/>
                <a:ea typeface="Arial"/>
                <a:cs typeface="Arial"/>
                <a:sym typeface="Arial"/>
              </a:defRPr>
            </a:lvl8pPr>
            <a:lvl9pPr marL="0" lvl="8" indent="0" algn="r">
              <a:spcBef>
                <a:spcPts val="0"/>
              </a:spcBef>
              <a:buNone/>
              <a:defRPr sz="1200" b="0" i="0" u="none" strike="noStrike" cap="none">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 Title and Content" type="obj">
  <p:cSld name="OBJECT">
    <p:spTree>
      <p:nvGrpSpPr>
        <p:cNvPr id="1" name="Shape 37"/>
        <p:cNvGrpSpPr/>
        <p:nvPr/>
      </p:nvGrpSpPr>
      <p:grpSpPr>
        <a:xfrm>
          <a:off x="0" y="0"/>
          <a:ext cx="0" cy="0"/>
          <a:chOff x="0" y="0"/>
          <a:chExt cx="0" cy="0"/>
        </a:xfrm>
      </p:grpSpPr>
      <p:sp>
        <p:nvSpPr>
          <p:cNvPr id="38" name="Google Shape;38;p11"/>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1"/>
          <p:cNvSpPr txBox="1">
            <a:spLocks noGrp="1"/>
          </p:cNvSpPr>
          <p:nvPr>
            <p:ph type="body" idx="1"/>
          </p:nvPr>
        </p:nvSpPr>
        <p:spPr>
          <a:xfrm>
            <a:off x="1167493"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1"/>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1" name="Google Shape;41;p11"/>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2" name="Google Shape;42;p11"/>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43" name="Google Shape;43;p11"/>
          <p:cNvGrpSpPr/>
          <p:nvPr/>
        </p:nvGrpSpPr>
        <p:grpSpPr>
          <a:xfrm>
            <a:off x="8082092" y="5590903"/>
            <a:ext cx="1572380" cy="1267097"/>
            <a:chOff x="7413403" y="4976359"/>
            <a:chExt cx="2334986" cy="1881641"/>
          </a:xfrm>
        </p:grpSpPr>
        <p:sp>
          <p:nvSpPr>
            <p:cNvPr id="44" name="Google Shape;44;p11"/>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5" name="Google Shape;45;p11"/>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46" name="Google Shape;46;p11"/>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2"/>
                </a:solidFill>
                <a:latin typeface="Arial"/>
                <a:ea typeface="Arial"/>
                <a:cs typeface="Arial"/>
                <a:sym typeface="Arial"/>
              </a:defRPr>
            </a:lvl1pPr>
            <a:lvl2pPr marL="0" lvl="1" indent="0" algn="r">
              <a:spcBef>
                <a:spcPts val="0"/>
              </a:spcBef>
              <a:buNone/>
              <a:defRPr sz="1200" b="0" i="0" u="none" strike="noStrike" cap="none">
                <a:solidFill>
                  <a:schemeClr val="accent2"/>
                </a:solidFill>
                <a:latin typeface="Arial"/>
                <a:ea typeface="Arial"/>
                <a:cs typeface="Arial"/>
                <a:sym typeface="Arial"/>
              </a:defRPr>
            </a:lvl2pPr>
            <a:lvl3pPr marL="0" lvl="2" indent="0" algn="r">
              <a:spcBef>
                <a:spcPts val="0"/>
              </a:spcBef>
              <a:buNone/>
              <a:defRPr sz="1200" b="0" i="0" u="none" strike="noStrike" cap="none">
                <a:solidFill>
                  <a:schemeClr val="accent2"/>
                </a:solidFill>
                <a:latin typeface="Arial"/>
                <a:ea typeface="Arial"/>
                <a:cs typeface="Arial"/>
                <a:sym typeface="Arial"/>
              </a:defRPr>
            </a:lvl3pPr>
            <a:lvl4pPr marL="0" lvl="3" indent="0" algn="r">
              <a:spcBef>
                <a:spcPts val="0"/>
              </a:spcBef>
              <a:buNone/>
              <a:defRPr sz="1200" b="0" i="0" u="none" strike="noStrike" cap="none">
                <a:solidFill>
                  <a:schemeClr val="accent2"/>
                </a:solidFill>
                <a:latin typeface="Arial"/>
                <a:ea typeface="Arial"/>
                <a:cs typeface="Arial"/>
                <a:sym typeface="Arial"/>
              </a:defRPr>
            </a:lvl4pPr>
            <a:lvl5pPr marL="0" lvl="4" indent="0" algn="r">
              <a:spcBef>
                <a:spcPts val="0"/>
              </a:spcBef>
              <a:buNone/>
              <a:defRPr sz="1200" b="0" i="0" u="none" strike="noStrike" cap="none">
                <a:solidFill>
                  <a:schemeClr val="accent2"/>
                </a:solidFill>
                <a:latin typeface="Arial"/>
                <a:ea typeface="Arial"/>
                <a:cs typeface="Arial"/>
                <a:sym typeface="Arial"/>
              </a:defRPr>
            </a:lvl5pPr>
            <a:lvl6pPr marL="0" lvl="5" indent="0" algn="r">
              <a:spcBef>
                <a:spcPts val="0"/>
              </a:spcBef>
              <a:buNone/>
              <a:defRPr sz="1200" b="0" i="0" u="none" strike="noStrike" cap="none">
                <a:solidFill>
                  <a:schemeClr val="accent2"/>
                </a:solidFill>
                <a:latin typeface="Arial"/>
                <a:ea typeface="Arial"/>
                <a:cs typeface="Arial"/>
                <a:sym typeface="Arial"/>
              </a:defRPr>
            </a:lvl6pPr>
            <a:lvl7pPr marL="0" lvl="6" indent="0" algn="r">
              <a:spcBef>
                <a:spcPts val="0"/>
              </a:spcBef>
              <a:buNone/>
              <a:defRPr sz="1200" b="0" i="0" u="none" strike="noStrike" cap="none">
                <a:solidFill>
                  <a:schemeClr val="accent2"/>
                </a:solidFill>
                <a:latin typeface="Arial"/>
                <a:ea typeface="Arial"/>
                <a:cs typeface="Arial"/>
                <a:sym typeface="Arial"/>
              </a:defRPr>
            </a:lvl7pPr>
            <a:lvl8pPr marL="0" lvl="7" indent="0" algn="r">
              <a:spcBef>
                <a:spcPts val="0"/>
              </a:spcBef>
              <a:buNone/>
              <a:defRPr sz="1200" b="0" i="0" u="none" strike="noStrike" cap="none">
                <a:solidFill>
                  <a:schemeClr val="accent2"/>
                </a:solidFill>
                <a:latin typeface="Arial"/>
                <a:ea typeface="Arial"/>
                <a:cs typeface="Arial"/>
                <a:sym typeface="Arial"/>
              </a:defRPr>
            </a:lvl8pPr>
            <a:lvl9pPr marL="0" lvl="8" indent="0" algn="r">
              <a:spcBef>
                <a:spcPts val="0"/>
              </a:spcBef>
              <a:buNone/>
              <a:defRPr sz="1200" b="0" i="0" u="none" strike="noStrike" cap="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49" name="Google Shape;49;p11"/>
          <p:cNvSpPr txBox="1">
            <a:spLocks noGrp="1"/>
          </p:cNvSpPr>
          <p:nvPr>
            <p:ph type="body" idx="2"/>
          </p:nvPr>
        </p:nvSpPr>
        <p:spPr>
          <a:xfrm>
            <a:off x="6283235"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1"/>
          <p:cNvSpPr txBox="1">
            <a:spLocks noGrp="1"/>
          </p:cNvSpPr>
          <p:nvPr>
            <p:ph type="body" idx="3"/>
          </p:nvPr>
        </p:nvSpPr>
        <p:spPr>
          <a:xfrm>
            <a:off x="1167493"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1"/>
          <p:cNvSpPr txBox="1">
            <a:spLocks noGrp="1"/>
          </p:cNvSpPr>
          <p:nvPr>
            <p:ph type="body" idx="4"/>
          </p:nvPr>
        </p:nvSpPr>
        <p:spPr>
          <a:xfrm>
            <a:off x="6283235"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d Slide">
  <p:cSld name="End Slide">
    <p:spTree>
      <p:nvGrpSpPr>
        <p:cNvPr id="1" name="Shape 52"/>
        <p:cNvGrpSpPr/>
        <p:nvPr/>
      </p:nvGrpSpPr>
      <p:grpSpPr>
        <a:xfrm>
          <a:off x="0" y="0"/>
          <a:ext cx="0" cy="0"/>
          <a:chOff x="0" y="0"/>
          <a:chExt cx="0" cy="0"/>
        </a:xfrm>
      </p:grpSpPr>
      <p:sp>
        <p:nvSpPr>
          <p:cNvPr id="53" name="Google Shape;53;p12"/>
          <p:cNvSpPr txBox="1">
            <a:spLocks noGrp="1"/>
          </p:cNvSpPr>
          <p:nvPr>
            <p:ph type="ctrTitle"/>
          </p:nvPr>
        </p:nvSpPr>
        <p:spPr>
          <a:xfrm>
            <a:off x="1167494" y="1122363"/>
            <a:ext cx="6220278"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12"/>
          <p:cNvSpPr txBox="1">
            <a:spLocks noGrp="1"/>
          </p:cNvSpPr>
          <p:nvPr>
            <p:ph type="subTitle" idx="1"/>
          </p:nvPr>
        </p:nvSpPr>
        <p:spPr>
          <a:xfrm>
            <a:off x="1167493" y="3602038"/>
            <a:ext cx="6220277" cy="2247219"/>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2800"/>
              <a:buNone/>
              <a:defRPr sz="28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55" name="Google Shape;55;p12"/>
          <p:cNvSpPr/>
          <p:nvPr/>
        </p:nvSpPr>
        <p:spPr>
          <a:xfrm>
            <a:off x="8264426" y="0"/>
            <a:ext cx="3927574"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56" name="Google Shape;56;p12"/>
          <p:cNvGrpSpPr/>
          <p:nvPr/>
        </p:nvGrpSpPr>
        <p:grpSpPr>
          <a:xfrm>
            <a:off x="8264427" y="3685939"/>
            <a:ext cx="3927573" cy="3178856"/>
            <a:chOff x="9857014" y="13834"/>
            <a:chExt cx="2334986" cy="1881641"/>
          </a:xfrm>
        </p:grpSpPr>
        <p:sp>
          <p:nvSpPr>
            <p:cNvPr id="57" name="Google Shape;57;p12"/>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8" name="Google Shape;58;p12"/>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59" name="Google Shape;59;p12"/>
          <p:cNvSpPr/>
          <p:nvPr/>
        </p:nvSpPr>
        <p:spPr>
          <a:xfrm>
            <a:off x="0" y="-1"/>
            <a:ext cx="1167493" cy="1167493"/>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0" name="Google Shape;60;p12"/>
          <p:cNvSpPr/>
          <p:nvPr/>
        </p:nvSpPr>
        <p:spPr>
          <a:xfrm>
            <a:off x="10228214" y="-1"/>
            <a:ext cx="1963787" cy="3178856"/>
          </a:xfrm>
          <a:custGeom>
            <a:avLst/>
            <a:gdLst/>
            <a:ahLst/>
            <a:cxnLst/>
            <a:rect l="l" t="t" r="r" b="b"/>
            <a:pathLst>
              <a:path w="1963787" h="3178856" extrusionOk="0">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3"/>
          <p:cNvSpPr txBox="1">
            <a:spLocks noGrp="1"/>
          </p:cNvSpPr>
          <p:nvPr>
            <p:ph type="body" idx="1"/>
          </p:nvPr>
        </p:nvSpPr>
        <p:spPr>
          <a:xfrm>
            <a:off x="1167493" y="2017467"/>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13"/>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5" name="Google Shape;65;p13"/>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6" name="Google Shape;66;p13"/>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67" name="Google Shape;67;p13"/>
          <p:cNvGrpSpPr/>
          <p:nvPr/>
        </p:nvGrpSpPr>
        <p:grpSpPr>
          <a:xfrm>
            <a:off x="8082092" y="5590903"/>
            <a:ext cx="1572380" cy="1267097"/>
            <a:chOff x="7413403" y="4976359"/>
            <a:chExt cx="2334986" cy="1881641"/>
          </a:xfrm>
        </p:grpSpPr>
        <p:sp>
          <p:nvSpPr>
            <p:cNvPr id="68" name="Google Shape;68;p13"/>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9" name="Google Shape;69;p13"/>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70" name="Google Shape;70;p13"/>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p:cSld name="Section title">
    <p:spTree>
      <p:nvGrpSpPr>
        <p:cNvPr id="1" name="Shape 73"/>
        <p:cNvGrpSpPr/>
        <p:nvPr/>
      </p:nvGrpSpPr>
      <p:grpSpPr>
        <a:xfrm>
          <a:off x="0" y="0"/>
          <a:ext cx="0" cy="0"/>
          <a:chOff x="0" y="0"/>
          <a:chExt cx="0" cy="0"/>
        </a:xfrm>
      </p:grpSpPr>
      <p:sp>
        <p:nvSpPr>
          <p:cNvPr id="74" name="Google Shape;74;p14"/>
          <p:cNvSpPr/>
          <p:nvPr/>
        </p:nvSpPr>
        <p:spPr>
          <a:xfrm>
            <a:off x="0" y="0"/>
            <a:ext cx="8025490" cy="6858000"/>
          </a:xfrm>
          <a:custGeom>
            <a:avLst/>
            <a:gdLst/>
            <a:ahLst/>
            <a:cxnLst/>
            <a:rect l="l" t="t" r="r" b="b"/>
            <a:pathLst>
              <a:path w="8025490" h="6858000" extrusionOk="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5" name="Google Shape;75;p14"/>
          <p:cNvSpPr txBox="1">
            <a:spLocks noGrp="1"/>
          </p:cNvSpPr>
          <p:nvPr>
            <p:ph type="ctrTitle"/>
          </p:nvPr>
        </p:nvSpPr>
        <p:spPr>
          <a:xfrm>
            <a:off x="1167494" y="1059400"/>
            <a:ext cx="6245912"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6000"/>
              <a:buFont typeface="Arial"/>
              <a:buNone/>
              <a:defRPr sz="60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4"/>
          <p:cNvSpPr txBox="1">
            <a:spLocks noGrp="1"/>
          </p:cNvSpPr>
          <p:nvPr>
            <p:ph type="subTitle" idx="1"/>
          </p:nvPr>
        </p:nvSpPr>
        <p:spPr>
          <a:xfrm>
            <a:off x="1167494" y="3539075"/>
            <a:ext cx="6245912" cy="1406101"/>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lt1"/>
              </a:buClr>
              <a:buSzPts val="3200"/>
              <a:buNone/>
              <a:defRPr sz="3200">
                <a:solidFill>
                  <a:schemeClr val="lt1"/>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grpSp>
        <p:nvGrpSpPr>
          <p:cNvPr id="77" name="Google Shape;77;p14"/>
          <p:cNvGrpSpPr/>
          <p:nvPr/>
        </p:nvGrpSpPr>
        <p:grpSpPr>
          <a:xfrm rot="-5400000">
            <a:off x="8286528" y="2207195"/>
            <a:ext cx="3032351" cy="2443610"/>
            <a:chOff x="9857014" y="13834"/>
            <a:chExt cx="2334986" cy="1881641"/>
          </a:xfrm>
        </p:grpSpPr>
        <p:sp>
          <p:nvSpPr>
            <p:cNvPr id="78" name="Google Shape;78;p14"/>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 name="Google Shape;79;p14"/>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80" name="Google Shape;80;p14"/>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 name="Google Shape;81;p14"/>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82"/>
        <p:cNvGrpSpPr/>
        <p:nvPr/>
      </p:nvGrpSpPr>
      <p:grpSpPr>
        <a:xfrm>
          <a:off x="0" y="0"/>
          <a:ext cx="0" cy="0"/>
          <a:chOff x="0" y="0"/>
          <a:chExt cx="0" cy="0"/>
        </a:xfrm>
      </p:grpSpPr>
      <p:sp>
        <p:nvSpPr>
          <p:cNvPr id="83" name="Google Shape;83;p15"/>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15"/>
          <p:cNvSpPr txBox="1">
            <a:spLocks noGrp="1"/>
          </p:cNvSpPr>
          <p:nvPr>
            <p:ph type="body" idx="1"/>
          </p:nvPr>
        </p:nvSpPr>
        <p:spPr>
          <a:xfrm>
            <a:off x="1167493" y="2087561"/>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15"/>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6" name="Google Shape;86;p15"/>
          <p:cNvSpPr/>
          <p:nvPr/>
        </p:nvSpPr>
        <p:spPr>
          <a:xfrm rot="5400000" flipH="1">
            <a:off x="1"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7" name="Google Shape;87;p15"/>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5"/>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hart 2">
  <p:cSld name="Chart 2">
    <p:bg>
      <p:bgPr>
        <a:solidFill>
          <a:schemeClr val="accent2"/>
        </a:solidFill>
        <a:effectLst/>
      </p:bgPr>
    </p:bg>
    <p:spTree>
      <p:nvGrpSpPr>
        <p:cNvPr id="1" name="Shape 90"/>
        <p:cNvGrpSpPr/>
        <p:nvPr/>
      </p:nvGrpSpPr>
      <p:grpSpPr>
        <a:xfrm>
          <a:off x="0" y="0"/>
          <a:ext cx="0" cy="0"/>
          <a:chOff x="0" y="0"/>
          <a:chExt cx="0" cy="0"/>
        </a:xfrm>
      </p:grpSpPr>
      <p:grpSp>
        <p:nvGrpSpPr>
          <p:cNvPr id="91" name="Google Shape;91;p16"/>
          <p:cNvGrpSpPr/>
          <p:nvPr/>
        </p:nvGrpSpPr>
        <p:grpSpPr>
          <a:xfrm rot="-5400000">
            <a:off x="10772262" y="152641"/>
            <a:ext cx="1572380" cy="1267097"/>
            <a:chOff x="7413403" y="4976359"/>
            <a:chExt cx="2334986" cy="1881641"/>
          </a:xfrm>
        </p:grpSpPr>
        <p:sp>
          <p:nvSpPr>
            <p:cNvPr id="92" name="Google Shape;92;p16"/>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3" name="Google Shape;93;p16"/>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94" name="Google Shape;94;p16"/>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16"/>
          <p:cNvSpPr txBox="1">
            <a:spLocks noGrp="1"/>
          </p:cNvSpPr>
          <p:nvPr>
            <p:ph type="body" idx="1"/>
          </p:nvPr>
        </p:nvSpPr>
        <p:spPr>
          <a:xfrm>
            <a:off x="1167493" y="2087563"/>
            <a:ext cx="9779182" cy="33668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6" name="Google Shape;96;p16"/>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6"/>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accent1"/>
        </a:solidFill>
        <a:effectLst/>
      </p:bgPr>
    </p:bg>
    <p:spTree>
      <p:nvGrpSpPr>
        <p:cNvPr id="1" name="Shape 99"/>
        <p:cNvGrpSpPr/>
        <p:nvPr/>
      </p:nvGrpSpPr>
      <p:grpSpPr>
        <a:xfrm>
          <a:off x="0" y="0"/>
          <a:ext cx="0" cy="0"/>
          <a:chOff x="0" y="0"/>
          <a:chExt cx="0" cy="0"/>
        </a:xfrm>
      </p:grpSpPr>
      <p:sp>
        <p:nvSpPr>
          <p:cNvPr id="100" name="Google Shape;100;p17"/>
          <p:cNvSpPr txBox="1">
            <a:spLocks noGrp="1"/>
          </p:cNvSpPr>
          <p:nvPr>
            <p:ph type="title"/>
          </p:nvPr>
        </p:nvSpPr>
        <p:spPr>
          <a:xfrm>
            <a:off x="1798721" y="1684338"/>
            <a:ext cx="8594558" cy="281046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lt1"/>
              </a:buClr>
              <a:buSzPts val="4600"/>
              <a:buFont typeface="Arial"/>
              <a:buNone/>
              <a:defRPr sz="46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17"/>
          <p:cNvSpPr txBox="1">
            <a:spLocks noGrp="1"/>
          </p:cNvSpPr>
          <p:nvPr>
            <p:ph type="body" idx="1"/>
          </p:nvPr>
        </p:nvSpPr>
        <p:spPr>
          <a:xfrm>
            <a:off x="381000" y="519405"/>
            <a:ext cx="1364297" cy="109452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004DBF"/>
              </a:buClr>
              <a:buSzPts val="23900"/>
              <a:buNone/>
              <a:defRPr sz="23900" b="1">
                <a:solidFill>
                  <a:srgbClr val="004DBF"/>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 name="Google Shape;102;p17"/>
          <p:cNvSpPr txBox="1">
            <a:spLocks noGrp="1"/>
          </p:cNvSpPr>
          <p:nvPr>
            <p:ph type="body" idx="2"/>
          </p:nvPr>
        </p:nvSpPr>
        <p:spPr>
          <a:xfrm>
            <a:off x="6881813" y="4494213"/>
            <a:ext cx="3511550" cy="679450"/>
          </a:xfrm>
          <a:prstGeom prst="rect">
            <a:avLst/>
          </a:prstGeom>
          <a:noFill/>
          <a:ln>
            <a:noFill/>
          </a:ln>
        </p:spPr>
        <p:txBody>
          <a:bodyPr spcFirstLastPara="1" wrap="square" lIns="91425" tIns="45700" rIns="91425" bIns="45700" anchor="t" anchorCtr="0">
            <a:noAutofit/>
          </a:bodyPr>
          <a:lstStyle>
            <a:lvl1pPr marL="457200" lvl="0" indent="-228600" algn="r">
              <a:lnSpc>
                <a:spcPct val="90000"/>
              </a:lnSpc>
              <a:spcBef>
                <a:spcPts val="1000"/>
              </a:spcBef>
              <a:spcAft>
                <a:spcPts val="0"/>
              </a:spcAft>
              <a:buClr>
                <a:schemeClr val="lt1"/>
              </a:buClr>
              <a:buSzPts val="2000"/>
              <a:buNone/>
              <a:defRPr sz="2000">
                <a:solidFill>
                  <a:schemeClr val="lt1"/>
                </a:solidFill>
                <a:latin typeface="Arial"/>
                <a:ea typeface="Arial"/>
                <a:cs typeface="Arial"/>
                <a:sym typeface="Arial"/>
              </a:defRPr>
            </a:lvl1pPr>
            <a:lvl2pPr marL="914400" lvl="1" indent="-228600" algn="r">
              <a:lnSpc>
                <a:spcPct val="90000"/>
              </a:lnSpc>
              <a:spcBef>
                <a:spcPts val="500"/>
              </a:spcBef>
              <a:spcAft>
                <a:spcPts val="0"/>
              </a:spcAft>
              <a:buClr>
                <a:schemeClr val="lt1"/>
              </a:buClr>
              <a:buSzPts val="1800"/>
              <a:buNone/>
              <a:defRPr sz="1800">
                <a:solidFill>
                  <a:schemeClr val="lt1"/>
                </a:solidFill>
                <a:latin typeface="Arial"/>
                <a:ea typeface="Arial"/>
                <a:cs typeface="Arial"/>
                <a:sym typeface="Arial"/>
              </a:defRPr>
            </a:lvl2pPr>
            <a:lvl3pPr marL="1371600" lvl="2" indent="-228600" algn="r">
              <a:lnSpc>
                <a:spcPct val="90000"/>
              </a:lnSpc>
              <a:spcBef>
                <a:spcPts val="500"/>
              </a:spcBef>
              <a:spcAft>
                <a:spcPts val="0"/>
              </a:spcAft>
              <a:buClr>
                <a:schemeClr val="lt1"/>
              </a:buClr>
              <a:buSzPts val="1600"/>
              <a:buNone/>
              <a:defRPr sz="1600">
                <a:solidFill>
                  <a:schemeClr val="lt1"/>
                </a:solidFill>
                <a:latin typeface="Arial"/>
                <a:ea typeface="Arial"/>
                <a:cs typeface="Arial"/>
                <a:sym typeface="Arial"/>
              </a:defRPr>
            </a:lvl3pPr>
            <a:lvl4pPr marL="1828800" lvl="3" indent="-228600"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4pPr>
            <a:lvl5pPr marL="2286000" lvl="4" indent="-228600"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3" name="Google Shape;103;p17"/>
          <p:cNvSpPr txBox="1">
            <a:spLocks noGrp="1"/>
          </p:cNvSpPr>
          <p:nvPr>
            <p:ph type="body" idx="3"/>
          </p:nvPr>
        </p:nvSpPr>
        <p:spPr>
          <a:xfrm>
            <a:off x="10609104" y="3399692"/>
            <a:ext cx="1364297" cy="109452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004DBF"/>
              </a:buClr>
              <a:buSzPts val="23900"/>
              <a:buNone/>
              <a:defRPr sz="23900" b="1">
                <a:solidFill>
                  <a:srgbClr val="004DBF"/>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4" name="Google Shape;104;p17"/>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7"/>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
          <p:cNvSpPr txBox="1">
            <a:spLocks noGrp="1"/>
          </p:cNvSpPr>
          <p:nvPr>
            <p:ph type="title"/>
          </p:nvPr>
        </p:nvSpPr>
        <p:spPr>
          <a:xfrm>
            <a:off x="381000" y="381000"/>
            <a:ext cx="114300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8"/>
          <p:cNvSpPr txBox="1">
            <a:spLocks noGrp="1"/>
          </p:cNvSpPr>
          <p:nvPr>
            <p:ph type="body" idx="1"/>
          </p:nvPr>
        </p:nvSpPr>
        <p:spPr>
          <a:xfrm>
            <a:off x="381000" y="1825625"/>
            <a:ext cx="114300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8"/>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8"/>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dk2"/>
                </a:solidFill>
                <a:latin typeface="Arial"/>
                <a:ea typeface="Arial"/>
                <a:cs typeface="Arial"/>
                <a:sym typeface="Arial"/>
              </a:defRPr>
            </a:lvl1pPr>
            <a:lvl2pPr marL="0" marR="0" lvl="1" indent="0" algn="r" rtl="0">
              <a:spcBef>
                <a:spcPts val="0"/>
              </a:spcBef>
              <a:buNone/>
              <a:defRPr sz="1200" b="0" i="0" u="none" strike="noStrike" cap="none">
                <a:solidFill>
                  <a:schemeClr val="dk2"/>
                </a:solidFill>
                <a:latin typeface="Arial"/>
                <a:ea typeface="Arial"/>
                <a:cs typeface="Arial"/>
                <a:sym typeface="Arial"/>
              </a:defRPr>
            </a:lvl2pPr>
            <a:lvl3pPr marL="0" marR="0" lvl="2" indent="0" algn="r" rtl="0">
              <a:spcBef>
                <a:spcPts val="0"/>
              </a:spcBef>
              <a:buNone/>
              <a:defRPr sz="1200" b="0" i="0" u="none" strike="noStrike" cap="none">
                <a:solidFill>
                  <a:schemeClr val="dk2"/>
                </a:solidFill>
                <a:latin typeface="Arial"/>
                <a:ea typeface="Arial"/>
                <a:cs typeface="Arial"/>
                <a:sym typeface="Arial"/>
              </a:defRPr>
            </a:lvl3pPr>
            <a:lvl4pPr marL="0" marR="0" lvl="3" indent="0" algn="r" rtl="0">
              <a:spcBef>
                <a:spcPts val="0"/>
              </a:spcBef>
              <a:buNone/>
              <a:defRPr sz="1200" b="0" i="0" u="none" strike="noStrike" cap="none">
                <a:solidFill>
                  <a:schemeClr val="dk2"/>
                </a:solidFill>
                <a:latin typeface="Arial"/>
                <a:ea typeface="Arial"/>
                <a:cs typeface="Arial"/>
                <a:sym typeface="Arial"/>
              </a:defRPr>
            </a:lvl4pPr>
            <a:lvl5pPr marL="0" marR="0" lvl="4" indent="0" algn="r" rtl="0">
              <a:spcBef>
                <a:spcPts val="0"/>
              </a:spcBef>
              <a:buNone/>
              <a:defRPr sz="1200" b="0" i="0" u="none" strike="noStrike" cap="none">
                <a:solidFill>
                  <a:schemeClr val="dk2"/>
                </a:solidFill>
                <a:latin typeface="Arial"/>
                <a:ea typeface="Arial"/>
                <a:cs typeface="Arial"/>
                <a:sym typeface="Arial"/>
              </a:defRPr>
            </a:lvl5pPr>
            <a:lvl6pPr marL="0" marR="0" lvl="5" indent="0" algn="r" rtl="0">
              <a:spcBef>
                <a:spcPts val="0"/>
              </a:spcBef>
              <a:buNone/>
              <a:defRPr sz="1200" b="0" i="0" u="none" strike="noStrike" cap="none">
                <a:solidFill>
                  <a:schemeClr val="dk2"/>
                </a:solidFill>
                <a:latin typeface="Arial"/>
                <a:ea typeface="Arial"/>
                <a:cs typeface="Arial"/>
                <a:sym typeface="Arial"/>
              </a:defRPr>
            </a:lvl6pPr>
            <a:lvl7pPr marL="0" marR="0" lvl="6" indent="0" algn="r" rtl="0">
              <a:spcBef>
                <a:spcPts val="0"/>
              </a:spcBef>
              <a:buNone/>
              <a:defRPr sz="1200" b="0" i="0" u="none" strike="noStrike" cap="none">
                <a:solidFill>
                  <a:schemeClr val="dk2"/>
                </a:solidFill>
                <a:latin typeface="Arial"/>
                <a:ea typeface="Arial"/>
                <a:cs typeface="Arial"/>
                <a:sym typeface="Arial"/>
              </a:defRPr>
            </a:lvl7pPr>
            <a:lvl8pPr marL="0" marR="0" lvl="7" indent="0" algn="r" rtl="0">
              <a:spcBef>
                <a:spcPts val="0"/>
              </a:spcBef>
              <a:buNone/>
              <a:defRPr sz="1200" b="0" i="0" u="none" strike="noStrike" cap="none">
                <a:solidFill>
                  <a:schemeClr val="dk2"/>
                </a:solidFill>
                <a:latin typeface="Arial"/>
                <a:ea typeface="Arial"/>
                <a:cs typeface="Arial"/>
                <a:sym typeface="Arial"/>
              </a:defRPr>
            </a:lvl8pPr>
            <a:lvl9pPr marL="0" marR="0" lvl="8" indent="0" algn="r" rtl="0">
              <a:spcBef>
                <a:spcPts val="0"/>
              </a:spcBef>
              <a:buNone/>
              <a:defRPr sz="12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
          <p:cNvSpPr txBox="1">
            <a:spLocks noGrp="1"/>
          </p:cNvSpPr>
          <p:nvPr>
            <p:ph type="ctrTitle"/>
          </p:nvPr>
        </p:nvSpPr>
        <p:spPr>
          <a:xfrm>
            <a:off x="1167493" y="1122363"/>
            <a:ext cx="7888825" cy="23876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5400"/>
              <a:buFont typeface="Arial"/>
              <a:buNone/>
            </a:pPr>
            <a:r>
              <a:rPr lang="en-US" sz="5400" dirty="0"/>
              <a:t>Visualization of Birds Strikes in 2000-2011</a:t>
            </a:r>
            <a:endParaRPr dirty="0"/>
          </a:p>
        </p:txBody>
      </p:sp>
      <p:pic>
        <p:nvPicPr>
          <p:cNvPr id="1028" name="Picture 4">
            <a:extLst>
              <a:ext uri="{FF2B5EF4-FFF2-40B4-BE49-F238E27FC236}">
                <a16:creationId xmlns:a16="http://schemas.microsoft.com/office/drawing/2014/main" id="{4A3023C7-2A8C-79FE-DA63-D2AA2F8293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5638" y="4878387"/>
            <a:ext cx="2743200" cy="1714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a:t>Introduction</a:t>
            </a:r>
            <a:endParaRPr/>
          </a:p>
        </p:txBody>
      </p:sp>
      <p:sp>
        <p:nvSpPr>
          <p:cNvPr id="197" name="Google Shape;197;p2"/>
          <p:cNvSpPr txBox="1">
            <a:spLocks noGrp="1"/>
          </p:cNvSpPr>
          <p:nvPr>
            <p:ph type="body" idx="1"/>
          </p:nvPr>
        </p:nvSpPr>
        <p:spPr>
          <a:xfrm>
            <a:off x="1167492" y="2653167"/>
            <a:ext cx="9779183" cy="3436483"/>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Clr>
                <a:schemeClr val="lt1"/>
              </a:buClr>
              <a:buSzPts val="1800"/>
              <a:buNone/>
            </a:pPr>
            <a:r>
              <a:rPr lang="en-US" sz="1800" dirty="0"/>
              <a:t>Bird strikes pose a significant risk to aviation safety, causing substantial financial losses and potential hazards to aircraft and passengers. This analysis focuses on bird strike incidents in the United States between 2000 and 2011. By leveraging data visualization techniques in Tableau, we aim to uncover patterns, trends, and insights that can help mitigate risks and enhance aviation safety.</a:t>
            </a:r>
            <a:endParaRPr sz="1800" dirty="0"/>
          </a:p>
        </p:txBody>
      </p:sp>
      <p:sp>
        <p:nvSpPr>
          <p:cNvPr id="199" name="Google Shape;199;p2"/>
          <p:cNvSpPr txBox="1">
            <a:spLocks noGrp="1"/>
          </p:cNvSpPr>
          <p:nvPr>
            <p:ph type="ftr" idx="11"/>
          </p:nvPr>
        </p:nvSpPr>
        <p:spPr>
          <a:xfrm>
            <a:off x="3608439" y="6356350"/>
            <a:ext cx="4544961" cy="365125"/>
          </a:xfrm>
          <a:prstGeom prst="rect">
            <a:avLst/>
          </a:prstGeom>
          <a:noFill/>
          <a:ln>
            <a:noFill/>
          </a:ln>
        </p:spPr>
        <p:txBody>
          <a:bodyPr spcFirstLastPara="1" wrap="square" lIns="91425" tIns="45700" rIns="91425" bIns="45700" anchor="ctr" anchorCtr="0">
            <a:noAutofit/>
          </a:bodyPr>
          <a:lstStyle/>
          <a:p>
            <a:pPr lvl="1" algn="ctr"/>
            <a:r>
              <a:rPr lang="en-US" dirty="0"/>
              <a:t>Visualization of birds strikes in 2000-2011</a:t>
            </a:r>
            <a:endParaRPr dirty="0"/>
          </a:p>
        </p:txBody>
      </p:sp>
      <p:sp>
        <p:nvSpPr>
          <p:cNvPr id="200" name="Google Shape;200;p2"/>
          <p:cNvSpPr txBox="1">
            <a:spLocks noGrp="1"/>
          </p:cNvSpPr>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
          <p:cNvSpPr txBox="1">
            <a:spLocks noGrp="1"/>
          </p:cNvSpPr>
          <p:nvPr>
            <p:ph type="title"/>
          </p:nvPr>
        </p:nvSpPr>
        <p:spPr>
          <a:xfrm>
            <a:off x="768099" y="52365"/>
            <a:ext cx="9779183" cy="1170769"/>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Details of Data</a:t>
            </a:r>
            <a:endParaRPr dirty="0"/>
          </a:p>
        </p:txBody>
      </p:sp>
      <p:sp>
        <p:nvSpPr>
          <p:cNvPr id="207" name="Google Shape;207;p3"/>
          <p:cNvSpPr txBox="1">
            <a:spLocks noGrp="1"/>
          </p:cNvSpPr>
          <p:nvPr>
            <p:ph type="ftr" idx="11"/>
          </p:nvPr>
        </p:nvSpPr>
        <p:spPr>
          <a:xfrm>
            <a:off x="3736258" y="6356350"/>
            <a:ext cx="4417142" cy="365125"/>
          </a:xfrm>
          <a:prstGeom prst="rect">
            <a:avLst/>
          </a:prstGeom>
          <a:noFill/>
          <a:ln>
            <a:noFill/>
          </a:ln>
        </p:spPr>
        <p:txBody>
          <a:bodyPr spcFirstLastPara="1" wrap="square" lIns="91425" tIns="45700" rIns="91425" bIns="45700" anchor="ctr" anchorCtr="0">
            <a:noAutofit/>
          </a:bodyPr>
          <a:lstStyle/>
          <a:p>
            <a:pPr lvl="1" algn="ctr"/>
            <a:r>
              <a:rPr lang="en-US" dirty="0"/>
              <a:t>Visualization of birds strikes in 2000-2011</a:t>
            </a:r>
          </a:p>
        </p:txBody>
      </p:sp>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3" name="TextBox 2">
            <a:extLst>
              <a:ext uri="{FF2B5EF4-FFF2-40B4-BE49-F238E27FC236}">
                <a16:creationId xmlns:a16="http://schemas.microsoft.com/office/drawing/2014/main" id="{F523D2D7-ED5E-F71A-A322-BCF25939AB68}"/>
              </a:ext>
            </a:extLst>
          </p:cNvPr>
          <p:cNvSpPr txBox="1"/>
          <p:nvPr/>
        </p:nvSpPr>
        <p:spPr>
          <a:xfrm>
            <a:off x="768099" y="1370707"/>
            <a:ext cx="11366090" cy="4678204"/>
          </a:xfrm>
          <a:prstGeom prst="rect">
            <a:avLst/>
          </a:prstGeom>
          <a:noFill/>
        </p:spPr>
        <p:txBody>
          <a:bodyPr wrap="square">
            <a:spAutoFit/>
          </a:bodyPr>
          <a:lstStyle/>
          <a:p>
            <a:r>
              <a:rPr lang="en-US" sz="1600" dirty="0"/>
              <a:t>The data for this project is sourced from bird strike reports provided by the Federal Aviation Administration (FAA) and </a:t>
            </a:r>
          </a:p>
          <a:p>
            <a:r>
              <a:rPr lang="en-US" sz="1600" dirty="0"/>
              <a:t>other aviation authorities. The dataset contains detailed records of bird strike incidents, including:</a:t>
            </a:r>
          </a:p>
          <a:p>
            <a:endParaRPr lang="en-US" dirty="0"/>
          </a:p>
          <a:p>
            <a:pPr>
              <a:buFont typeface="Arial" panose="020B0604020202020204" pitchFamily="34" charset="0"/>
              <a:buChar char="•"/>
            </a:pPr>
            <a:r>
              <a:rPr lang="en-US" b="1" dirty="0"/>
              <a:t>Date and Time of Incident</a:t>
            </a:r>
            <a:endParaRPr lang="en-US" dirty="0"/>
          </a:p>
          <a:p>
            <a:pPr>
              <a:buFont typeface="Arial" panose="020B0604020202020204" pitchFamily="34" charset="0"/>
              <a:buChar char="•"/>
            </a:pPr>
            <a:r>
              <a:rPr lang="en-US" b="1" dirty="0"/>
              <a:t>Aircraft Type</a:t>
            </a:r>
            <a:endParaRPr lang="en-US" dirty="0"/>
          </a:p>
          <a:p>
            <a:pPr>
              <a:buFont typeface="Arial" panose="020B0604020202020204" pitchFamily="34" charset="0"/>
              <a:buChar char="•"/>
            </a:pPr>
            <a:r>
              <a:rPr lang="en-US" b="1" dirty="0"/>
              <a:t>Airport Name</a:t>
            </a:r>
            <a:endParaRPr lang="en-US" dirty="0"/>
          </a:p>
          <a:p>
            <a:pPr>
              <a:buFont typeface="Arial" panose="020B0604020202020204" pitchFamily="34" charset="0"/>
              <a:buChar char="•"/>
            </a:pPr>
            <a:r>
              <a:rPr lang="en-US" b="1" dirty="0"/>
              <a:t>Altitude at the Time of Strike</a:t>
            </a:r>
            <a:endParaRPr lang="en-US" dirty="0"/>
          </a:p>
          <a:p>
            <a:pPr>
              <a:buFont typeface="Arial" panose="020B0604020202020204" pitchFamily="34" charset="0"/>
              <a:buChar char="•"/>
            </a:pPr>
            <a:r>
              <a:rPr lang="en-US" b="1" dirty="0"/>
              <a:t>Number of Birds Struck</a:t>
            </a:r>
            <a:endParaRPr lang="en-US" dirty="0"/>
          </a:p>
          <a:p>
            <a:pPr>
              <a:buFont typeface="Arial" panose="020B0604020202020204" pitchFamily="34" charset="0"/>
              <a:buChar char="•"/>
            </a:pPr>
            <a:r>
              <a:rPr lang="en-US" b="1" dirty="0"/>
              <a:t>Impact on Flight</a:t>
            </a:r>
            <a:endParaRPr lang="en-US" dirty="0"/>
          </a:p>
          <a:p>
            <a:pPr>
              <a:buFont typeface="Arial" panose="020B0604020202020204" pitchFamily="34" charset="0"/>
              <a:buChar char="•"/>
            </a:pPr>
            <a:r>
              <a:rPr lang="en-US" b="1" dirty="0"/>
              <a:t>Flight Date</a:t>
            </a:r>
            <a:endParaRPr lang="en-US" dirty="0"/>
          </a:p>
          <a:p>
            <a:pPr>
              <a:buFont typeface="Arial" panose="020B0604020202020204" pitchFamily="34" charset="0"/>
              <a:buChar char="•"/>
            </a:pPr>
            <a:r>
              <a:rPr lang="en-US" b="1" dirty="0"/>
              <a:t>Damage Indicated</a:t>
            </a:r>
            <a:endParaRPr lang="en-US" dirty="0"/>
          </a:p>
          <a:p>
            <a:pPr>
              <a:buFont typeface="Arial" panose="020B0604020202020204" pitchFamily="34" charset="0"/>
              <a:buChar char="•"/>
            </a:pPr>
            <a:r>
              <a:rPr lang="en-US" b="1" dirty="0"/>
              <a:t>Number of Engines</a:t>
            </a:r>
            <a:endParaRPr lang="en-US" dirty="0"/>
          </a:p>
          <a:p>
            <a:pPr>
              <a:buFont typeface="Arial" panose="020B0604020202020204" pitchFamily="34" charset="0"/>
              <a:buChar char="•"/>
            </a:pPr>
            <a:r>
              <a:rPr lang="en-US" b="1" dirty="0"/>
              <a:t>Origin State</a:t>
            </a:r>
            <a:endParaRPr lang="en-US" dirty="0"/>
          </a:p>
          <a:p>
            <a:pPr>
              <a:buFont typeface="Arial" panose="020B0604020202020204" pitchFamily="34" charset="0"/>
              <a:buChar char="•"/>
            </a:pPr>
            <a:r>
              <a:rPr lang="en-US" b="1" dirty="0"/>
              <a:t>Phase of Flight</a:t>
            </a:r>
            <a:endParaRPr lang="en-US" dirty="0"/>
          </a:p>
          <a:p>
            <a:pPr>
              <a:buFont typeface="Arial" panose="020B0604020202020204" pitchFamily="34" charset="0"/>
              <a:buChar char="•"/>
            </a:pPr>
            <a:r>
              <a:rPr lang="en-US" b="1" dirty="0"/>
              <a:t>Remains of Wildlife Collected</a:t>
            </a:r>
            <a:endParaRPr lang="en-US" dirty="0"/>
          </a:p>
          <a:p>
            <a:pPr>
              <a:buFont typeface="Arial" panose="020B0604020202020204" pitchFamily="34" charset="0"/>
              <a:buChar char="•"/>
            </a:pPr>
            <a:r>
              <a:rPr lang="en-US" b="1" dirty="0"/>
              <a:t>Remarks</a:t>
            </a:r>
            <a:endParaRPr lang="en-US" dirty="0"/>
          </a:p>
          <a:p>
            <a:pPr>
              <a:buFont typeface="Arial" panose="020B0604020202020204" pitchFamily="34" charset="0"/>
              <a:buChar char="•"/>
            </a:pPr>
            <a:r>
              <a:rPr lang="en-US" b="1" dirty="0"/>
              <a:t>Wildlife Size</a:t>
            </a:r>
            <a:endParaRPr lang="en-US" dirty="0"/>
          </a:p>
          <a:p>
            <a:pPr>
              <a:buFont typeface="Arial" panose="020B0604020202020204" pitchFamily="34" charset="0"/>
              <a:buChar char="•"/>
            </a:pPr>
            <a:r>
              <a:rPr lang="en-US" b="1" dirty="0"/>
              <a:t>Sky Conditions</a:t>
            </a:r>
            <a:endParaRPr lang="en-US" dirty="0"/>
          </a:p>
          <a:p>
            <a:pPr>
              <a:buFont typeface="Arial" panose="020B0604020202020204" pitchFamily="34" charset="0"/>
              <a:buChar char="•"/>
            </a:pPr>
            <a:r>
              <a:rPr lang="en-US" b="1" dirty="0"/>
              <a:t>Altitude Bin</a:t>
            </a:r>
            <a:endParaRPr lang="en-US" dirty="0"/>
          </a:p>
          <a:p>
            <a:pPr>
              <a:buFont typeface="Arial" panose="020B0604020202020204" pitchFamily="34" charset="0"/>
              <a:buChar char="•"/>
            </a:pPr>
            <a:r>
              <a:rPr lang="en-US" b="1" dirty="0"/>
              <a:t>Number of People Injured</a:t>
            </a:r>
            <a:endParaRPr lang="en-US" dirty="0"/>
          </a:p>
          <a:p>
            <a:pPr>
              <a:buFont typeface="Arial" panose="020B0604020202020204" pitchFamily="34" charset="0"/>
              <a:buChar char="•"/>
            </a:pPr>
            <a:r>
              <a:rPr lang="en-US" b="1" dirty="0"/>
              <a:t>Cost of Incident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
          <p:cNvSpPr txBox="1">
            <a:spLocks noGrp="1"/>
          </p:cNvSpPr>
          <p:nvPr>
            <p:ph type="title"/>
          </p:nvPr>
        </p:nvSpPr>
        <p:spPr>
          <a:xfrm>
            <a:off x="690696" y="237896"/>
            <a:ext cx="9779183" cy="1030465"/>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Main KPIs</a:t>
            </a:r>
            <a:endParaRPr dirty="0"/>
          </a:p>
        </p:txBody>
      </p:sp>
      <p:sp>
        <p:nvSpPr>
          <p:cNvPr id="226" name="Google Shape;226;p4"/>
          <p:cNvSpPr txBox="1">
            <a:spLocks noGrp="1"/>
          </p:cNvSpPr>
          <p:nvPr>
            <p:ph type="ftr" idx="11"/>
          </p:nvPr>
        </p:nvSpPr>
        <p:spPr>
          <a:xfrm>
            <a:off x="3687097" y="6356350"/>
            <a:ext cx="4466303" cy="365125"/>
          </a:xfrm>
          <a:prstGeom prst="rect">
            <a:avLst/>
          </a:prstGeom>
          <a:noFill/>
          <a:ln>
            <a:noFill/>
          </a:ln>
        </p:spPr>
        <p:txBody>
          <a:bodyPr spcFirstLastPara="1" wrap="square" lIns="91425" tIns="45700" rIns="91425" bIns="45700" anchor="ctr" anchorCtr="0">
            <a:noAutofit/>
          </a:bodyPr>
          <a:lstStyle/>
          <a:p>
            <a:pPr lvl="1" algn="ctr"/>
            <a:r>
              <a:rPr lang="en-US" dirty="0"/>
              <a:t>Visualization of birds strikes in 2000-2011</a:t>
            </a:r>
          </a:p>
        </p:txBody>
      </p:sp>
      <p:sp>
        <p:nvSpPr>
          <p:cNvPr id="227" name="Google Shape;227;p4"/>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228" name="Google Shape;228;p4"/>
          <p:cNvSpPr txBox="1">
            <a:spLocks noGrp="1"/>
          </p:cNvSpPr>
          <p:nvPr>
            <p:ph type="body" idx="3"/>
          </p:nvPr>
        </p:nvSpPr>
        <p:spPr>
          <a:xfrm>
            <a:off x="7993392" y="3986784"/>
            <a:ext cx="3803666"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29" name="Google Shape;229;p4"/>
          <p:cNvSpPr txBox="1">
            <a:spLocks noGrp="1"/>
          </p:cNvSpPr>
          <p:nvPr>
            <p:ph type="body" idx="2"/>
          </p:nvPr>
        </p:nvSpPr>
        <p:spPr>
          <a:xfrm rot="-10422101">
            <a:off x="2915919" y="6734434"/>
            <a:ext cx="8766047"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30" name="Google Shape;230;p4"/>
          <p:cNvSpPr txBox="1">
            <a:spLocks noGrp="1"/>
          </p:cNvSpPr>
          <p:nvPr>
            <p:ph type="body" idx="4"/>
          </p:nvPr>
        </p:nvSpPr>
        <p:spPr>
          <a:xfrm flipH="1">
            <a:off x="496442" y="1370464"/>
            <a:ext cx="9434137" cy="4587884"/>
          </a:xfrm>
          <a:prstGeom prst="rect">
            <a:avLst/>
          </a:prstGeom>
          <a:noFill/>
          <a:ln>
            <a:noFill/>
          </a:ln>
        </p:spPr>
        <p:txBody>
          <a:bodyPr spcFirstLastPara="1" wrap="square" lIns="91425" tIns="45700" rIns="91425" bIns="45700" anchor="t" anchorCtr="0">
            <a:noAutofit/>
          </a:bodyPr>
          <a:lstStyle/>
          <a:p>
            <a:pPr marL="571500" indent="-342900">
              <a:buFont typeface="Arial" panose="020B0604020202020204" pitchFamily="34" charset="0"/>
              <a:buChar char="•"/>
            </a:pPr>
            <a:r>
              <a:rPr lang="en-US" b="0" dirty="0"/>
              <a:t>Total Number of Bird Strikes</a:t>
            </a:r>
          </a:p>
          <a:p>
            <a:pPr marL="571500" indent="-342900">
              <a:buFont typeface="Arial" panose="020B0604020202020204" pitchFamily="34" charset="0"/>
              <a:buChar char="•"/>
            </a:pPr>
            <a:r>
              <a:rPr lang="en-IN" b="0" dirty="0"/>
              <a:t>Yearly Bird Strikes</a:t>
            </a:r>
          </a:p>
          <a:p>
            <a:pPr marL="571500" indent="-342900">
              <a:buFont typeface="Arial" panose="020B0604020202020204" pitchFamily="34" charset="0"/>
              <a:buChar char="•"/>
            </a:pPr>
            <a:r>
              <a:rPr lang="en-IN" b="0" dirty="0"/>
              <a:t>Monthly Bird Strikes</a:t>
            </a:r>
          </a:p>
          <a:p>
            <a:pPr marL="571500" indent="-342900">
              <a:buFont typeface="Arial" panose="020B0604020202020204" pitchFamily="34" charset="0"/>
              <a:buChar char="•"/>
            </a:pPr>
            <a:r>
              <a:rPr lang="en-US" b="0" dirty="0"/>
              <a:t>Top 10 Airlines by Bird Strikes</a:t>
            </a:r>
          </a:p>
          <a:p>
            <a:pPr marL="571500" indent="-342900">
              <a:buFont typeface="Arial" panose="020B0604020202020204" pitchFamily="34" charset="0"/>
              <a:buChar char="•"/>
            </a:pPr>
            <a:r>
              <a:rPr lang="en-US" b="0" dirty="0"/>
              <a:t>Top 50 Airports by Bird Strikes</a:t>
            </a:r>
          </a:p>
          <a:p>
            <a:pPr marL="571500" indent="-342900">
              <a:buFont typeface="Arial" panose="020B0604020202020204" pitchFamily="34" charset="0"/>
              <a:buChar char="•"/>
            </a:pPr>
            <a:r>
              <a:rPr lang="en-US" b="0" dirty="0"/>
              <a:t>Yearly Cost Incurred Due to Bird Strikes</a:t>
            </a:r>
          </a:p>
          <a:p>
            <a:pPr marL="571500" indent="-342900">
              <a:buFont typeface="Arial" panose="020B0604020202020204" pitchFamily="34" charset="0"/>
              <a:buChar char="•"/>
            </a:pPr>
            <a:r>
              <a:rPr lang="en-US" b="0" dirty="0"/>
              <a:t>Bird Strikes by Phase of Flight</a:t>
            </a:r>
          </a:p>
          <a:p>
            <a:pPr marL="571500" indent="-342900">
              <a:buFont typeface="Arial" panose="020B0604020202020204" pitchFamily="34" charset="0"/>
              <a:buChar char="•"/>
            </a:pPr>
            <a:r>
              <a:rPr lang="en-IN" b="0" dirty="0"/>
              <a:t>Average Altitude at Bird Strike</a:t>
            </a:r>
          </a:p>
          <a:p>
            <a:pPr marL="571500" indent="-342900">
              <a:buFont typeface="Arial" panose="020B0604020202020204" pitchFamily="34" charset="0"/>
              <a:buChar char="•"/>
            </a:pPr>
            <a:r>
              <a:rPr lang="en-US" b="0" dirty="0"/>
              <a:t>Effect of Bird Strikes on Flights</a:t>
            </a:r>
          </a:p>
          <a:p>
            <a:pPr marL="571500" indent="-342900">
              <a:buFont typeface="Arial" panose="020B0604020202020204" pitchFamily="34" charset="0"/>
              <a:buChar char="•"/>
            </a:pPr>
            <a:r>
              <a:rPr lang="en-US" b="0" dirty="0"/>
              <a:t>Number of Injuries Due to Bird Strikes</a:t>
            </a:r>
          </a:p>
          <a:p>
            <a:pPr marL="571500" indent="-342900">
              <a:buFont typeface="Arial" panose="020B0604020202020204" pitchFamily="34" charset="0"/>
              <a:buChar char="•"/>
            </a:pPr>
            <a:endParaRPr lang="en-US" dirty="0"/>
          </a:p>
          <a:p>
            <a:pPr marL="571500" indent="-342900">
              <a:buFont typeface="Arial" panose="020B0604020202020204" pitchFamily="34" charset="0"/>
              <a:buChar char="•"/>
            </a:pPr>
            <a:endParaRPr lang="en-US" dirty="0"/>
          </a:p>
          <a:p>
            <a:endParaRPr lang="en-US" dirty="0"/>
          </a:p>
          <a:p>
            <a:pPr marL="0" lvl="0" indent="0" algn="l" rtl="0">
              <a:lnSpc>
                <a:spcPct val="90000"/>
              </a:lnSpc>
              <a:spcBef>
                <a:spcPts val="1000"/>
              </a:spcBef>
              <a:spcAft>
                <a:spcPts val="0"/>
              </a:spcAft>
              <a:buClr>
                <a:schemeClr val="dk1"/>
              </a:buClr>
              <a:buSzPts val="2400"/>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6"/>
          <p:cNvSpPr txBox="1">
            <a:spLocks noGrp="1"/>
          </p:cNvSpPr>
          <p:nvPr>
            <p:ph type="title"/>
          </p:nvPr>
        </p:nvSpPr>
        <p:spPr>
          <a:xfrm>
            <a:off x="228981" y="343373"/>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My Design</a:t>
            </a:r>
            <a:endParaRPr dirty="0"/>
          </a:p>
        </p:txBody>
      </p:sp>
      <p:sp>
        <p:nvSpPr>
          <p:cNvPr id="251" name="Google Shape;251;p6"/>
          <p:cNvSpPr txBox="1">
            <a:spLocks noGrp="1"/>
          </p:cNvSpPr>
          <p:nvPr>
            <p:ph type="ftr" idx="11"/>
          </p:nvPr>
        </p:nvSpPr>
        <p:spPr>
          <a:xfrm>
            <a:off x="3667432" y="6356350"/>
            <a:ext cx="4485968" cy="365125"/>
          </a:xfrm>
          <a:prstGeom prst="rect">
            <a:avLst/>
          </a:prstGeom>
          <a:noFill/>
          <a:ln>
            <a:noFill/>
          </a:ln>
        </p:spPr>
        <p:txBody>
          <a:bodyPr spcFirstLastPara="1" wrap="square" lIns="91425" tIns="45700" rIns="91425" bIns="45700" anchor="ctr" anchorCtr="0">
            <a:noAutofit/>
          </a:bodyPr>
          <a:lstStyle/>
          <a:p>
            <a:pPr lvl="1" algn="ctr"/>
            <a:r>
              <a:rPr lang="en-US" dirty="0"/>
              <a:t>Visualization of birds strikes in 2000-2011</a:t>
            </a:r>
          </a:p>
        </p:txBody>
      </p:sp>
      <p:sp>
        <p:nvSpPr>
          <p:cNvPr id="252" name="Google Shape;252;p6"/>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pic>
        <p:nvPicPr>
          <p:cNvPr id="3" name="Picture 2">
            <a:extLst>
              <a:ext uri="{FF2B5EF4-FFF2-40B4-BE49-F238E27FC236}">
                <a16:creationId xmlns:a16="http://schemas.microsoft.com/office/drawing/2014/main" id="{AE27A9C0-F7F4-4A8C-6209-7D5BBEFCBB3D}"/>
              </a:ext>
            </a:extLst>
          </p:cNvPr>
          <p:cNvPicPr>
            <a:picLocks noChangeAspect="1"/>
          </p:cNvPicPr>
          <p:nvPr/>
        </p:nvPicPr>
        <p:blipFill>
          <a:blip r:embed="rId3"/>
          <a:stretch>
            <a:fillRect/>
          </a:stretch>
        </p:blipFill>
        <p:spPr>
          <a:xfrm>
            <a:off x="228982" y="2128184"/>
            <a:ext cx="5269092" cy="2719120"/>
          </a:xfrm>
          <a:prstGeom prst="rect">
            <a:avLst/>
          </a:prstGeom>
        </p:spPr>
      </p:pic>
      <p:pic>
        <p:nvPicPr>
          <p:cNvPr id="7" name="Picture 6">
            <a:extLst>
              <a:ext uri="{FF2B5EF4-FFF2-40B4-BE49-F238E27FC236}">
                <a16:creationId xmlns:a16="http://schemas.microsoft.com/office/drawing/2014/main" id="{F6E5301B-ED5C-35E4-F99C-7E6498986744}"/>
              </a:ext>
            </a:extLst>
          </p:cNvPr>
          <p:cNvPicPr>
            <a:picLocks noChangeAspect="1"/>
          </p:cNvPicPr>
          <p:nvPr/>
        </p:nvPicPr>
        <p:blipFill>
          <a:blip r:embed="rId4"/>
          <a:stretch>
            <a:fillRect/>
          </a:stretch>
        </p:blipFill>
        <p:spPr>
          <a:xfrm>
            <a:off x="5948517" y="2128184"/>
            <a:ext cx="5316385" cy="275581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7"/>
          <p:cNvSpPr txBox="1">
            <a:spLocks noGrp="1"/>
          </p:cNvSpPr>
          <p:nvPr>
            <p:ph type="ctrTitle"/>
          </p:nvPr>
        </p:nvSpPr>
        <p:spPr>
          <a:xfrm>
            <a:off x="1167494" y="1122363"/>
            <a:ext cx="6220278" cy="23876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6000"/>
              <a:buFont typeface="Arial"/>
              <a:buNone/>
            </a:pPr>
            <a:r>
              <a:rPr lang="en-US"/>
              <a:t>Thank you</a:t>
            </a:r>
            <a:endParaRPr/>
          </a:p>
        </p:txBody>
      </p:sp>
    </p:spTree>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259</Words>
  <Application>Microsoft Office PowerPoint</Application>
  <PresentationFormat>Widescreen</PresentationFormat>
  <Paragraphs>54</Paragraphs>
  <Slides>6</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Visualization of Birds Strikes in 2000-2011</vt:lpstr>
      <vt:lpstr>Introduction</vt:lpstr>
      <vt:lpstr>Details of Data</vt:lpstr>
      <vt:lpstr>Main KPIs</vt:lpstr>
      <vt:lpstr>My Design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Telecom Analysis</dc:title>
  <dc:creator>NAVEEN SRINIVASAN</dc:creator>
  <cp:lastModifiedBy>Khushi Patil</cp:lastModifiedBy>
  <cp:revision>3</cp:revision>
  <dcterms:created xsi:type="dcterms:W3CDTF">2022-12-29T06:36:15Z</dcterms:created>
  <dcterms:modified xsi:type="dcterms:W3CDTF">2024-07-19T16:08:47Z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