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28T10:52:58.51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28,'-17'34,"2"-8,1 2,1 0,2 1,-14 49,24-74,1-1,-1 1,1 0,-1-1,1 1,0 0,1-1,-1 1,0 0,1-1,0 1,0 0,0-1,0 0,1 1,-1-1,1 0,0 1,0-1,3 3,-2-4,0 1,0-1,0 0,0 1,1-2,-1 1,1 0,0-1,-1 1,1-1,0 0,0 0,0-1,0 1,0-1,0 0,0 0,6-1,-8 1,1 0,-1-1,1 1,-1-1,1 1,-1-1,0 0,1 0,-1 0,0 0,0-1,1 1,-1-1,0 1,0-1,-1 0,1 1,0-1,0 0,-1 0,0 0,1-1,-1 1,0 0,0 0,0-1,0 1,0-1,-1 1,1-1,-1 1,1-1,-1 1,0-1,0-2,-1-11,1 0,-2 0,0 1,-7-22,7 25,0 3,0 0,-1 1,0-1,-6-12,7 17,0 1,0 0,-1 0,1 0,-1 0,1 0,-1 0,0 1,0 0,-1-1,1 1,0 0,-6-2,-28-13,18 7,0 1,0 1,-1 0,0 2,-1 0,1 1,-1 1,-29-1,32 4,9 1,0-1,0 2,0-1,0 1,-12 3,19-4,-1 1,1 0,0 0,0 0,0 0,0 0,0 1,0-1,0 1,0-1,0 1,1 0,-1-1,1 1,-1 0,1 0,0 0,-1 0,1 0,0 1,1-1,-1 0,0 0,1 1,-1 2,-1 2,1-1,1 1,-1 0,1-1,0 1,1 0,-1-1,1 1,1 0,-1-1,1 1,0-1,1 0,-1 0,5 7,-1-5,0 0,0 0,1-1,0 0,0 0,0-1,1 0,0 0,15 7,-5-3,-1 0,1-2,1 0,0-1,0-1,0-1,23 3,13 2,-34-5,1-2,28 2,-5-4,182-3,-223 1,-1 0,1 0,0 0,0 0,-1 0,1-1,-1 0,1 0,-1 0,0 0,0 0,0-1,5-4,-6 5,-1 1,0 0,0-1,0 1,0-1,0 1,0-1,0 0,0 1,0-1,-1 0,1 1,-1-1,1 0,-1 0,0 0,0 0,0 1,0-1,0 0,0 0,0 0,-1 0,1 1,0-1,-1 0,0 0,1 1,-1-1,-2-2,-2-5,0 0,0-1,1 1,0-1,0 0,1 0,1-1,-1 1,0-14,3 21,-1 0,0 0,0 1,0-1,0 0,0 0,0 1,-1-1,1 1,-1-1,0 1,0 0,0 0,0-1,0 1,0 1,-1-1,1 0,-1 0,-3-1,19 14,0 1,0 1,-1 0,11 15,15 17,-28-37,-1-4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8T10:53:11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88F7-F041-F69C-E5A4-DFFDCDE8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74526-09F2-653A-4AD5-A08DADBA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F220-0B7F-F30A-103F-89702F07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929B-FD3A-1945-0FFB-8BDC2323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064F-699F-FCBE-0291-53A381DE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0892-AE97-3FA3-0EC0-3EF678FB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442C2-E1D6-5B2B-F2E5-836D310BD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A833-3E3B-EFB2-507D-8A9C2563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0571-8687-176F-6767-9B7F54F4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7450-7E3F-E8F8-2229-2C373DE8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59F78-CEFA-9A9D-7E40-C397E40E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FE44-A21A-75E3-474C-0599A8C3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1B80-A1F6-2B82-9D73-C22096BD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6C9-8627-A203-E048-0A23FE91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6A6B-44BD-61EF-689A-A6AC284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DA7F-68FD-C2C3-DECC-583C32A9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106-D9CD-006D-E61F-641F3219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2AA4-A955-B3F9-EAD4-A6E36705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E6A4-6B15-E223-2A0B-72373184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BE80-280F-8FA6-1107-E0AD59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A20-A133-8D52-62BB-EC37A435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94CE-0820-18B9-218C-2771B3D5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B7BA-71D8-B823-80AE-D1D3795C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6D86-EB61-D04D-706C-720EC797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C9E3-2C63-6D3C-A1DF-2E08B81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1237-79AF-B54D-E8EF-771A7F3E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C09C-108D-F601-893E-8A24CC86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3B7D7-195E-0E95-6AF1-6C8B280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EEDA-361E-27CA-730A-2C0C9948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9548-F2B0-F074-2EEF-FA0758B5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BC91-2037-3600-B56F-5229751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4CD1-A121-EBF2-0541-2ABA9C58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52B0-33FF-CB8C-E2D0-7ABDEDDA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5032-D04B-431B-302F-9B760B6C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46F1-6DD8-3FB9-5918-7A9DBAAD5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E534B-AE08-FD64-4C9E-613A143B5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1CECF-47E4-BED8-263D-DD909889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72D0C-C83E-1E13-A878-A8D3D41F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58AC6-46B5-8FA3-52C8-829E9A6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3546-7ECC-E960-DE1D-C41F26D1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928E9-2869-9EFD-3189-74069F7C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00C0A-F7BC-EAC8-6176-85CB19C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B906A-B26F-096F-1519-5BD29A18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2E7A-2CF7-119D-308E-93E1A0F1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2D2A9-C19B-604A-3F47-5015D363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3232-3647-DA30-3CA0-FC20549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1727-0909-84A3-04C9-048FC20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A81F-01A1-3B3A-1535-E7AE73E6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C615B-55E1-16C1-3CE5-93A6A014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D2593-1D57-629B-2171-8BC2245A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3A50-7105-C98A-AA72-87864EF9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93C7F-6BCF-0EA3-6F85-45F9854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F760-C45E-DEEB-2545-2E43EAFD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6A610-FF3F-8566-C3A5-508924A05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3EE5-5690-8532-4C39-3C475A17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532D-5B07-3933-CF88-E545A79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5D2-1BDB-2B4F-CF64-19A93191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1D63-E3C6-4421-00E4-9A01F3A8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8ADD1-247A-EF52-A764-3A5CFA2C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5FB6-A5E2-6771-C3A5-F0157FF6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3FB8-C39E-98B6-217C-BC2FAC07B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04F1-3721-4E56-91B4-095A0BB712CF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8604-5760-AFF0-D944-A85079DF4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C75B-5DE3-916A-B912-7CF678EBC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A350-56DD-4E8F-9E61-EE62D8B24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087DDA-F80E-180B-D40F-F3984F54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8" r="1237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FA2FA-F73E-13D1-106B-E5908FB10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4" r="126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F3AA3C-1165-6698-7CA4-F59C6BFC8B9A}"/>
                  </a:ext>
                </a:extLst>
              </p14:cNvPr>
              <p14:cNvContentPartPr/>
              <p14:nvPr/>
            </p14:nvContentPartPr>
            <p14:xfrm>
              <a:off x="8786793" y="1996113"/>
              <a:ext cx="292680" cy="127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F3AA3C-1165-6698-7CA4-F59C6BFC8B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2793" y="1888113"/>
                <a:ext cx="4003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15C6A4-9406-6CE0-57D4-028F5A0AEE42}"/>
                  </a:ext>
                </a:extLst>
              </p14:cNvPr>
              <p14:cNvContentPartPr/>
              <p14:nvPr/>
            </p14:nvContentPartPr>
            <p14:xfrm>
              <a:off x="-417687" y="300915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15C6A4-9406-6CE0-57D4-028F5A0AEE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35327" y="299115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2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FCC49-1B1C-C987-1AC0-7B446D451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4" r="126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8C4FD-5518-F979-67FE-643871BE3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4" r="126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2022-05-28T09:17:09Z</dcterms:created>
  <dcterms:modified xsi:type="dcterms:W3CDTF">2022-05-28T10:55:14Z</dcterms:modified>
</cp:coreProperties>
</file>