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0EF1B2-B24F-405F-AB49-F5A4FECB22FC}" v="25" dt="2025-06-08T10:18:28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Raghav" userId="f4093eef00264fe6" providerId="LiveId" clId="{DB0EF1B2-B24F-405F-AB49-F5A4FECB22FC}"/>
    <pc:docChg chg="custSel addSld delSld modSld">
      <pc:chgData name="Khushi Raghav" userId="f4093eef00264fe6" providerId="LiveId" clId="{DB0EF1B2-B24F-405F-AB49-F5A4FECB22FC}" dt="2025-06-08T10:20:11.548" v="579" actId="20577"/>
      <pc:docMkLst>
        <pc:docMk/>
      </pc:docMkLst>
      <pc:sldChg chg="modSp mod">
        <pc:chgData name="Khushi Raghav" userId="f4093eef00264fe6" providerId="LiveId" clId="{DB0EF1B2-B24F-405F-AB49-F5A4FECB22FC}" dt="2025-06-08T10:05:25.851" v="163" actId="14100"/>
        <pc:sldMkLst>
          <pc:docMk/>
          <pc:sldMk cId="1351914207" sldId="256"/>
        </pc:sldMkLst>
        <pc:spChg chg="mod">
          <ac:chgData name="Khushi Raghav" userId="f4093eef00264fe6" providerId="LiveId" clId="{DB0EF1B2-B24F-405F-AB49-F5A4FECB22FC}" dt="2025-06-08T10:05:25.851" v="163" actId="14100"/>
          <ac:spMkLst>
            <pc:docMk/>
            <pc:sldMk cId="1351914207" sldId="256"/>
            <ac:spMk id="2" creationId="{CC22AACC-AAF7-D48A-9CEB-DA63E6816851}"/>
          </ac:spMkLst>
        </pc:spChg>
        <pc:spChg chg="mod">
          <ac:chgData name="Khushi Raghav" userId="f4093eef00264fe6" providerId="LiveId" clId="{DB0EF1B2-B24F-405F-AB49-F5A4FECB22FC}" dt="2025-06-08T10:04:37.782" v="143" actId="20577"/>
          <ac:spMkLst>
            <pc:docMk/>
            <pc:sldMk cId="1351914207" sldId="256"/>
            <ac:spMk id="3" creationId="{3087656A-68C2-9093-5A0E-2BA4E25FB21A}"/>
          </ac:spMkLst>
        </pc:spChg>
      </pc:sldChg>
      <pc:sldChg chg="new del">
        <pc:chgData name="Khushi Raghav" userId="f4093eef00264fe6" providerId="LiveId" clId="{DB0EF1B2-B24F-405F-AB49-F5A4FECB22FC}" dt="2025-06-08T10:02:24.649" v="74" actId="47"/>
        <pc:sldMkLst>
          <pc:docMk/>
          <pc:sldMk cId="956326180" sldId="257"/>
        </pc:sldMkLst>
      </pc:sldChg>
      <pc:sldChg chg="modSp new mod">
        <pc:chgData name="Khushi Raghav" userId="f4093eef00264fe6" providerId="LiveId" clId="{DB0EF1B2-B24F-405F-AB49-F5A4FECB22FC}" dt="2025-06-08T10:06:37.953" v="188" actId="113"/>
        <pc:sldMkLst>
          <pc:docMk/>
          <pc:sldMk cId="3227640487" sldId="257"/>
        </pc:sldMkLst>
        <pc:spChg chg="mod">
          <ac:chgData name="Khushi Raghav" userId="f4093eef00264fe6" providerId="LiveId" clId="{DB0EF1B2-B24F-405F-AB49-F5A4FECB22FC}" dt="2025-06-08T10:06:19.648" v="184" actId="20577"/>
          <ac:spMkLst>
            <pc:docMk/>
            <pc:sldMk cId="3227640487" sldId="257"/>
            <ac:spMk id="2" creationId="{4AA33F00-FF8A-3A56-58BB-6627B46B69D2}"/>
          </ac:spMkLst>
        </pc:spChg>
        <pc:spChg chg="mod">
          <ac:chgData name="Khushi Raghav" userId="f4093eef00264fe6" providerId="LiveId" clId="{DB0EF1B2-B24F-405F-AB49-F5A4FECB22FC}" dt="2025-06-08T10:06:37.953" v="188" actId="113"/>
          <ac:spMkLst>
            <pc:docMk/>
            <pc:sldMk cId="3227640487" sldId="257"/>
            <ac:spMk id="3" creationId="{E3E39B19-3A24-ABF3-3F49-AAF1FB66D6E4}"/>
          </ac:spMkLst>
        </pc:spChg>
      </pc:sldChg>
      <pc:sldChg chg="modSp new mod">
        <pc:chgData name="Khushi Raghav" userId="f4093eef00264fe6" providerId="LiveId" clId="{DB0EF1B2-B24F-405F-AB49-F5A4FECB22FC}" dt="2025-06-08T10:08:45.577" v="209" actId="20577"/>
        <pc:sldMkLst>
          <pc:docMk/>
          <pc:sldMk cId="2659232596" sldId="258"/>
        </pc:sldMkLst>
        <pc:spChg chg="mod">
          <ac:chgData name="Khushi Raghav" userId="f4093eef00264fe6" providerId="LiveId" clId="{DB0EF1B2-B24F-405F-AB49-F5A4FECB22FC}" dt="2025-06-08T10:08:10.238" v="204" actId="20577"/>
          <ac:spMkLst>
            <pc:docMk/>
            <pc:sldMk cId="2659232596" sldId="258"/>
            <ac:spMk id="2" creationId="{48EE4A2D-D287-4930-3B5E-9AFCA57858BB}"/>
          </ac:spMkLst>
        </pc:spChg>
        <pc:spChg chg="mod">
          <ac:chgData name="Khushi Raghav" userId="f4093eef00264fe6" providerId="LiveId" clId="{DB0EF1B2-B24F-405F-AB49-F5A4FECB22FC}" dt="2025-06-08T10:08:45.577" v="209" actId="20577"/>
          <ac:spMkLst>
            <pc:docMk/>
            <pc:sldMk cId="2659232596" sldId="258"/>
            <ac:spMk id="3" creationId="{59F30A94-BB98-2A6F-DAC2-FFBA103073EC}"/>
          </ac:spMkLst>
        </pc:spChg>
      </pc:sldChg>
      <pc:sldChg chg="modSp new mod">
        <pc:chgData name="Khushi Raghav" userId="f4093eef00264fe6" providerId="LiveId" clId="{DB0EF1B2-B24F-405F-AB49-F5A4FECB22FC}" dt="2025-06-08T10:14:20.160" v="361" actId="14100"/>
        <pc:sldMkLst>
          <pc:docMk/>
          <pc:sldMk cId="1718839529" sldId="259"/>
        </pc:sldMkLst>
        <pc:spChg chg="mod">
          <ac:chgData name="Khushi Raghav" userId="f4093eef00264fe6" providerId="LiveId" clId="{DB0EF1B2-B24F-405F-AB49-F5A4FECB22FC}" dt="2025-06-08T10:09:48.950" v="230" actId="20577"/>
          <ac:spMkLst>
            <pc:docMk/>
            <pc:sldMk cId="1718839529" sldId="259"/>
            <ac:spMk id="2" creationId="{9DA7204D-E953-C8B6-3902-5203968A24E0}"/>
          </ac:spMkLst>
        </pc:spChg>
        <pc:spChg chg="mod">
          <ac:chgData name="Khushi Raghav" userId="f4093eef00264fe6" providerId="LiveId" clId="{DB0EF1B2-B24F-405F-AB49-F5A4FECB22FC}" dt="2025-06-08T10:14:20.160" v="361" actId="14100"/>
          <ac:spMkLst>
            <pc:docMk/>
            <pc:sldMk cId="1718839529" sldId="259"/>
            <ac:spMk id="3" creationId="{40E54945-30D3-F1F3-E04E-DEF54D670866}"/>
          </ac:spMkLst>
        </pc:spChg>
      </pc:sldChg>
      <pc:sldChg chg="addSp delSp modSp new del mod">
        <pc:chgData name="Khushi Raghav" userId="f4093eef00264fe6" providerId="LiveId" clId="{DB0EF1B2-B24F-405F-AB49-F5A4FECB22FC}" dt="2025-06-08T10:17:18.099" v="390" actId="47"/>
        <pc:sldMkLst>
          <pc:docMk/>
          <pc:sldMk cId="32047431" sldId="260"/>
        </pc:sldMkLst>
        <pc:spChg chg="mod">
          <ac:chgData name="Khushi Raghav" userId="f4093eef00264fe6" providerId="LiveId" clId="{DB0EF1B2-B24F-405F-AB49-F5A4FECB22FC}" dt="2025-06-08T10:15:27.149" v="372" actId="20577"/>
          <ac:spMkLst>
            <pc:docMk/>
            <pc:sldMk cId="32047431" sldId="260"/>
            <ac:spMk id="2" creationId="{99ABCFE6-2D40-2CCC-D7CF-4E46C06574A0}"/>
          </ac:spMkLst>
        </pc:spChg>
        <pc:spChg chg="del">
          <ac:chgData name="Khushi Raghav" userId="f4093eef00264fe6" providerId="LiveId" clId="{DB0EF1B2-B24F-405F-AB49-F5A4FECB22FC}" dt="2025-06-08T10:15:33.701" v="373"/>
          <ac:spMkLst>
            <pc:docMk/>
            <pc:sldMk cId="32047431" sldId="260"/>
            <ac:spMk id="3" creationId="{7EF80A9D-D4B4-9FA6-11BB-4E10070F3353}"/>
          </ac:spMkLst>
        </pc:spChg>
        <pc:spChg chg="add mod">
          <ac:chgData name="Khushi Raghav" userId="f4093eef00264fe6" providerId="LiveId" clId="{DB0EF1B2-B24F-405F-AB49-F5A4FECB22FC}" dt="2025-06-08T10:17:13.779" v="389" actId="5793"/>
          <ac:spMkLst>
            <pc:docMk/>
            <pc:sldMk cId="32047431" sldId="260"/>
            <ac:spMk id="4" creationId="{DFB5B4FC-129E-94FA-4FC6-9F8E55168999}"/>
          </ac:spMkLst>
        </pc:spChg>
      </pc:sldChg>
      <pc:sldChg chg="modSp new mod">
        <pc:chgData name="Khushi Raghav" userId="f4093eef00264fe6" providerId="LiveId" clId="{DB0EF1B2-B24F-405F-AB49-F5A4FECB22FC}" dt="2025-06-08T10:20:11.548" v="579" actId="20577"/>
        <pc:sldMkLst>
          <pc:docMk/>
          <pc:sldMk cId="682233396" sldId="260"/>
        </pc:sldMkLst>
        <pc:spChg chg="mod">
          <ac:chgData name="Khushi Raghav" userId="f4093eef00264fe6" providerId="LiveId" clId="{DB0EF1B2-B24F-405F-AB49-F5A4FECB22FC}" dt="2025-06-08T10:20:11.548" v="579" actId="20577"/>
          <ac:spMkLst>
            <pc:docMk/>
            <pc:sldMk cId="682233396" sldId="260"/>
            <ac:spMk id="2" creationId="{6B51745D-E300-22E3-FACD-2AE336108429}"/>
          </ac:spMkLst>
        </pc:spChg>
        <pc:spChg chg="mod">
          <ac:chgData name="Khushi Raghav" userId="f4093eef00264fe6" providerId="LiveId" clId="{DB0EF1B2-B24F-405F-AB49-F5A4FECB22FC}" dt="2025-06-08T10:19:57.366" v="567" actId="14100"/>
          <ac:spMkLst>
            <pc:docMk/>
            <pc:sldMk cId="682233396" sldId="260"/>
            <ac:spMk id="3" creationId="{8EDFC219-EE04-6AEE-6817-F072A960622D}"/>
          </ac:spMkLst>
        </pc:spChg>
      </pc:sldChg>
      <pc:sldChg chg="modSp new del mod">
        <pc:chgData name="Khushi Raghav" userId="f4093eef00264fe6" providerId="LiveId" clId="{DB0EF1B2-B24F-405F-AB49-F5A4FECB22FC}" dt="2025-06-08T10:17:50.425" v="400" actId="47"/>
        <pc:sldMkLst>
          <pc:docMk/>
          <pc:sldMk cId="4172967533" sldId="260"/>
        </pc:sldMkLst>
        <pc:spChg chg="mod">
          <ac:chgData name="Khushi Raghav" userId="f4093eef00264fe6" providerId="LiveId" clId="{DB0EF1B2-B24F-405F-AB49-F5A4FECB22FC}" dt="2025-06-08T10:17:47.529" v="399" actId="21"/>
          <ac:spMkLst>
            <pc:docMk/>
            <pc:sldMk cId="4172967533" sldId="260"/>
            <ac:spMk id="3" creationId="{3E667AD8-E97F-41A1-66B1-B275B94172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4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20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99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261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82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262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15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6309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8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77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8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9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27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6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76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39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89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7BCCD3B-36B8-40C9-A08D-2E48FA8BBD67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EDFFCD8-5C9D-4FCC-AD85-756D7FAFA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76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AACC-AAF7-D48A-9CEB-DA63E68168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591422" cy="2677648"/>
          </a:xfrm>
        </p:spPr>
        <p:txBody>
          <a:bodyPr/>
          <a:lstStyle/>
          <a:p>
            <a:r>
              <a:rPr lang="en-IN" dirty="0"/>
              <a:t>POWER BI SALES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7656A-68C2-9093-5A0E-2BA4E25FB2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 visualization by Khushi raghav</a:t>
            </a:r>
          </a:p>
        </p:txBody>
      </p:sp>
    </p:spTree>
    <p:extLst>
      <p:ext uri="{BB962C8B-B14F-4D97-AF65-F5344CB8AC3E}">
        <p14:creationId xmlns:p14="http://schemas.microsoft.com/office/powerpoint/2010/main" val="135191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33F00-FF8A-3A56-58BB-6627B46B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9B19-3A24-ABF3-3F49-AAF1FB66D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Columns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Date</a:t>
            </a:r>
          </a:p>
          <a:p>
            <a:pPr lvl="1"/>
            <a:r>
              <a:rPr lang="en-US" dirty="0"/>
              <a:t>Sales</a:t>
            </a:r>
          </a:p>
          <a:p>
            <a:pPr lvl="1"/>
            <a:r>
              <a:rPr lang="en-US" dirty="0"/>
              <a:t>Profit</a:t>
            </a:r>
          </a:p>
          <a:p>
            <a:pPr lvl="1"/>
            <a:r>
              <a:rPr lang="en-US" dirty="0"/>
              <a:t>Region</a:t>
            </a:r>
          </a:p>
          <a:p>
            <a:pPr lvl="1"/>
            <a:r>
              <a:rPr lang="en-US" dirty="0"/>
              <a:t>Product Category</a:t>
            </a:r>
          </a:p>
          <a:p>
            <a:pPr lvl="1"/>
            <a:r>
              <a:rPr lang="en-US" dirty="0"/>
              <a:t>Quantity</a:t>
            </a:r>
          </a:p>
          <a:p>
            <a:pPr lvl="1"/>
            <a:r>
              <a:rPr lang="en-US" dirty="0"/>
              <a:t>Customer Name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764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4A2D-D287-4930-3B5E-9AFCA578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30A94-BB98-2A6F-DAC2-FFBA1030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87040"/>
            <a:ext cx="8825659" cy="3032760"/>
          </a:xfrm>
        </p:spPr>
        <p:txBody>
          <a:bodyPr/>
          <a:lstStyle/>
          <a:p>
            <a:r>
              <a:rPr lang="en-US" dirty="0"/>
              <a:t>Visualize sales data for better insights</a:t>
            </a:r>
          </a:p>
          <a:p>
            <a:r>
              <a:rPr lang="en-US" dirty="0"/>
              <a:t>Track KPIs like Sales, Profit, Growth</a:t>
            </a:r>
          </a:p>
          <a:p>
            <a:r>
              <a:rPr lang="en-US" dirty="0"/>
              <a:t>Provide interactive filtering </a:t>
            </a:r>
          </a:p>
          <a:p>
            <a:r>
              <a:rPr lang="en-US" dirty="0"/>
              <a:t>Enable time-based analysis</a:t>
            </a:r>
          </a:p>
          <a:p>
            <a:r>
              <a:rPr lang="en-US" dirty="0"/>
              <a:t>Create a clean and user-friendly dashboard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23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204D-E953-C8B6-3902-5203968A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54945-30D3-F1F3-E04E-DEF54D670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926080"/>
            <a:ext cx="8825659" cy="3093719"/>
          </a:xfrm>
        </p:spPr>
        <p:txBody>
          <a:bodyPr/>
          <a:lstStyle/>
          <a:p>
            <a:r>
              <a:rPr lang="en-IN" b="1" dirty="0"/>
              <a:t>Total Sales</a:t>
            </a:r>
            <a:r>
              <a:rPr lang="en-IN" dirty="0"/>
              <a:t> – via Card Visual</a:t>
            </a:r>
          </a:p>
          <a:p>
            <a:r>
              <a:rPr lang="pt-BR" b="1" dirty="0"/>
              <a:t>Total Unit Price</a:t>
            </a:r>
            <a:r>
              <a:rPr lang="pt-BR" dirty="0"/>
              <a:t> – via Card Visual</a:t>
            </a:r>
          </a:p>
          <a:p>
            <a:r>
              <a:rPr lang="pt-BR" b="1" dirty="0"/>
              <a:t>Customer Category &amp; Sales Type </a:t>
            </a:r>
            <a:r>
              <a:rPr lang="pt-BR" dirty="0"/>
              <a:t>– via Slicer</a:t>
            </a:r>
          </a:p>
          <a:p>
            <a:r>
              <a:rPr lang="en-IN" b="1" dirty="0"/>
              <a:t>Yearly Sales and Profit </a:t>
            </a:r>
            <a:r>
              <a:rPr lang="pt-BR" dirty="0"/>
              <a:t>– via Line Chart</a:t>
            </a:r>
          </a:p>
          <a:p>
            <a:r>
              <a:rPr lang="en-IN" b="1" dirty="0"/>
              <a:t>Top Products by Sales </a:t>
            </a:r>
            <a:r>
              <a:rPr lang="pt-BR" dirty="0"/>
              <a:t>– via Bar Chart</a:t>
            </a:r>
          </a:p>
          <a:p>
            <a:r>
              <a:rPr lang="en-IN" b="1" dirty="0"/>
              <a:t>Sales by Region </a:t>
            </a:r>
            <a:r>
              <a:rPr lang="pt-BR" dirty="0"/>
              <a:t>– via Pie Chart</a:t>
            </a:r>
            <a:endParaRPr lang="pt-BR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83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745D-E300-22E3-FACD-2AE336108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FC219-EE04-6AEE-6817-F072A960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74126"/>
            <a:ext cx="8825659" cy="2945674"/>
          </a:xfrm>
        </p:spPr>
        <p:txBody>
          <a:bodyPr/>
          <a:lstStyle/>
          <a:p>
            <a:r>
              <a:rPr lang="en-IN" dirty="0"/>
              <a:t>Fully Interactive Dashboard</a:t>
            </a:r>
          </a:p>
          <a:p>
            <a:r>
              <a:rPr lang="en-IN" dirty="0"/>
              <a:t>Key insights delivered at a glance</a:t>
            </a:r>
          </a:p>
          <a:p>
            <a:r>
              <a:rPr lang="en-IN" dirty="0"/>
              <a:t>Easy to explore trends and details</a:t>
            </a:r>
          </a:p>
          <a:p>
            <a:r>
              <a:rPr lang="en-IN" dirty="0"/>
              <a:t>Ready for presentation or sharing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2233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20</TotalTime>
  <Words>116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POWER BI SALES DASHBOARD</vt:lpstr>
      <vt:lpstr>Dataset Overview</vt:lpstr>
      <vt:lpstr>Objective</vt:lpstr>
      <vt:lpstr>Data Visualization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Khushi Raghav</dc:creator>
  <cp:lastModifiedBy>Khushi Raghav</cp:lastModifiedBy>
  <cp:revision>1</cp:revision>
  <dcterms:created xsi:type="dcterms:W3CDTF">2025-06-08T09:59:59Z</dcterms:created>
  <dcterms:modified xsi:type="dcterms:W3CDTF">2025-06-08T10:20:18Z</dcterms:modified>
</cp:coreProperties>
</file>