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T Sans Narrow"/>
      <p:regular r:id="rId15"/>
      <p:bold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b7af828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b7af828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b7af828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b7af828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b7af828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b7af828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b7af8284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b7af8284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db7af8284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db7af8284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b844c7d1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db844c7d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db844c7d1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db844c7d1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b844c7d1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b844c7d1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Components using Swing and JavaFX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Introduction to AWT and Swing: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Concept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Applets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Swing Class Hierarcy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Components/Containers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Layout Management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GUI Controls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 Elements and Tooltips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Dialogs and Frames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Swing Class Hierarchy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5401" y="192275"/>
            <a:ext cx="5060401" cy="457922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436375" y="1280500"/>
            <a:ext cx="2711400" cy="34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Java defines the class hierarchy for all the Swing Components.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Swing components are prefixed with the letter ‘J’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-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Key classes include JFrame, JPanel, JButton, JTextField..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Controls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GUI Controls are also known as UI controls/components/visual elements.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controls are often displayed within windows or dialog boxes.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 Windows are rectangular area on the the screen  than can contain components.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They are interactive elements that users can interact with.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controls are building blocks of a GUI application.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They allow users to input data, make selections and trigger actions.</a:t>
            </a:r>
            <a:endParaRPr/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GUI controls are essential for creating interactive and user-friendly applications.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Controls Contd…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Buttons:</a:t>
            </a:r>
            <a:r>
              <a:rPr lang="en"/>
              <a:t> Triggers actions when clicked.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Text Fields:</a:t>
            </a:r>
            <a:r>
              <a:rPr lang="en"/>
              <a:t> Allow users to input text.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Checkboxes:</a:t>
            </a:r>
            <a:r>
              <a:rPr lang="en"/>
              <a:t> Enable users to make binary choices.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Radio Buttons:</a:t>
            </a:r>
            <a:r>
              <a:rPr lang="en"/>
              <a:t> Provide options for exclusive selection.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Combo Boxes:</a:t>
            </a:r>
            <a:r>
              <a:rPr lang="en"/>
              <a:t> Present a list of options for selection.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Sliders:</a:t>
            </a:r>
            <a:r>
              <a:rPr lang="en"/>
              <a:t> Adjust values within a specified range.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solidFill>
                  <a:schemeClr val="accent1"/>
                </a:solidFill>
              </a:rPr>
              <a:t>List Boxes:</a:t>
            </a:r>
            <a:r>
              <a:rPr lang="en"/>
              <a:t> Display a list of items for selection.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Menu Elements 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Menus are a common UI pattern that organizes commands and options.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Menus provide a structured way to organize functionality, make it easily accessible to users.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Menu elements include: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Menu Bar:</a:t>
            </a:r>
            <a:r>
              <a:rPr lang="en"/>
              <a:t> A horizontal bar containing menus.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Menu:</a:t>
            </a:r>
            <a:r>
              <a:rPr lang="en"/>
              <a:t> A list of commands or options.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Menu Item:</a:t>
            </a:r>
            <a:r>
              <a:rPr lang="en"/>
              <a:t> An individual option within a menu.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Submenu:</a:t>
            </a:r>
            <a:r>
              <a:rPr lang="en"/>
              <a:t> A nested menu within another menu.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Tooltips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Tooltips are small informational pop-ups that appear when users hover over a UI element.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provide brief descriptions or additional information about the associated element.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Dialogs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Dialogs are separate windows that prompt users for input, display information or request confirmation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Common types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Message Dialogs:</a:t>
            </a:r>
            <a:r>
              <a:rPr lang="en"/>
              <a:t> Display messages to the user.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Input Dialogs:</a:t>
            </a:r>
            <a:r>
              <a:rPr lang="en"/>
              <a:t> Prompt users for input.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File Choosers:</a:t>
            </a:r>
            <a:r>
              <a:rPr lang="en"/>
              <a:t> Allow users to select files or directories.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>
                <a:solidFill>
                  <a:schemeClr val="accent1"/>
                </a:solidFill>
              </a:rPr>
              <a:t>Option Dialogs:</a:t>
            </a:r>
            <a:r>
              <a:rPr lang="en"/>
              <a:t> Present a set of predefined options.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Dialogs are user for communication between the application and the user.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provide a way to gather input, convey messages , or obtain user confirmation.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