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6bf5f360d_3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e6bf5f360d_3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6bf5f360d_3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e6bf5f360d_3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bf5f360d_3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2e6bf5f360d_3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808e477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808e477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808e4777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808e4777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6bf5f360d_3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e6bf5f360d_3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6bf5f360d_3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e6bf5f360d_3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6bf5f360d_3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6bf5f360d_3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6bf5f360d_3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e6bf5f360d_3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808e477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808e477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6c88e87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6c88e87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67ea9280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67ea9280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67ea9280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67ea9280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72c70807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72c70807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67ea9280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67ea9280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67ea9280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67ea9280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6bf5f360d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e6bf5f360d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6bf5f360d_3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e6bf5f360d_3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508001" y="2025650"/>
            <a:ext cx="64476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1041900" y="19216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Servlets and JSP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Trebuchet MS"/>
              <a:buNone/>
            </a:pPr>
            <a:r>
              <a:rPr lang="en"/>
              <a:t>Database Connectivity Through Servlets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Use JDBC to establish a connection </a:t>
            </a:r>
            <a:r>
              <a:rPr lang="en"/>
              <a:t>to the database.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Load JDBC driver</a:t>
            </a:r>
            <a:r>
              <a:rPr lang="en"/>
              <a:t>, create a connection, and obtain a statement.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Use PreparedStatement </a:t>
            </a:r>
            <a:r>
              <a:rPr lang="en"/>
              <a:t>to execute SQL queries.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Secure way to handle parameters </a:t>
            </a:r>
            <a:r>
              <a:rPr lang="en"/>
              <a:t>in queries.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Cookies and Sessions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Cookies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FF0000"/>
                </a:solidFill>
              </a:rPr>
              <a:t>Small pieces of data stored on the client's browser</a:t>
            </a:r>
            <a:r>
              <a:rPr lang="en"/>
              <a:t>.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Retaining user-specific information between requests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Session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FF0000"/>
                </a:solidFill>
              </a:rPr>
              <a:t>HttpSession interface is used for session management</a:t>
            </a:r>
            <a:r>
              <a:rPr lang="en"/>
              <a:t>.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Allows the server to store and retrieve user-specific information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Trebuchet MS"/>
              <a:buNone/>
            </a:pPr>
            <a:r>
              <a:rPr lang="en"/>
              <a:t>Handling Cookies and Sessions in Servlets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Creating Cookies: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FF0000"/>
                </a:solidFill>
              </a:rPr>
              <a:t>Use Cookie class to create cookies </a:t>
            </a:r>
            <a:r>
              <a:rPr lang="en"/>
              <a:t>and add them to the response.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Managing Sessions: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Use </a:t>
            </a:r>
            <a:r>
              <a:rPr lang="en">
                <a:solidFill>
                  <a:srgbClr val="FF0000"/>
                </a:solidFill>
              </a:rPr>
              <a:t>HttpSession to store and retrieve session data</a:t>
            </a:r>
            <a:r>
              <a:rPr lang="en"/>
              <a:t>.</a:t>
            </a:r>
            <a:endParaRPr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Cookie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public class CookieServlet extends HttpServlet {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protected void doGet(HttpServletRequest request, HttpServletResponse response)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    throws ServletException, IOException {</a:t>
            </a:r>
            <a:endParaRPr sz="14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    </a:t>
            </a:r>
            <a:r>
              <a:rPr lang="en" sz="1350"/>
              <a:t>Cookie cookie = new Cookie("username", "JohnDoe");</a:t>
            </a:r>
            <a:r>
              <a:rPr lang="en" sz="1350"/>
              <a:t>              // Create a new cookie</a:t>
            </a:r>
            <a:endParaRPr sz="1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        cookie.setMaxAge(24 * 60 * 60);</a:t>
            </a:r>
            <a:r>
              <a:rPr lang="en" sz="1350"/>
              <a:t>  // Set the maximum age to 24 hours (24 * 60 * 60 seconds)</a:t>
            </a:r>
            <a:endParaRPr sz="1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        response.addCookie(cookie);</a:t>
            </a:r>
            <a:r>
              <a:rPr lang="en" sz="1350"/>
              <a:t>        // Add the cookie to the response</a:t>
            </a:r>
            <a:endParaRPr sz="1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        response.setContentType("text/html");</a:t>
            </a:r>
            <a:r>
              <a:rPr lang="en" sz="1350"/>
              <a:t>        // Set response content type</a:t>
            </a:r>
            <a:endParaRPr sz="1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50"/>
              <a:t>        response.getWriter().println("Cookie has been set with name 'username' and value 'JohnDoe'.");</a:t>
            </a:r>
            <a:r>
              <a:rPr lang="en" sz="1350"/>
              <a:t>    // Write a response to the client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    }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450"/>
              <a:t>}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Servlet: Example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418" y="1129553"/>
            <a:ext cx="6939998" cy="331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doPost()</a:t>
            </a:r>
            <a:endParaRPr/>
          </a:p>
        </p:txBody>
      </p:sp>
      <p:pic>
        <p:nvPicPr>
          <p:cNvPr id="168" name="Google Shape;168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doGet()</a:t>
            </a:r>
            <a:endParaRPr/>
          </a:p>
        </p:txBody>
      </p:sp>
      <p:pic>
        <p:nvPicPr>
          <p:cNvPr id="174" name="Google Shape;174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4800">
                <a:solidFill>
                  <a:schemeClr val="accent1"/>
                </a:solidFill>
              </a:rPr>
              <a:t>Thank You!</a:t>
            </a:r>
            <a:endParaRPr sz="4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and Cookies</a:t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Review- 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Overview of Web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 Methods and Responses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	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Overview of Web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 Methods and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Lifecycle of Web Servlets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Writing Servlet programs with Servlet APIs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Reading and Processing Forms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Handling GET/POST Requests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Database connectivity through servlets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Cookies and Sessions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Cycle Overview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Servlet container loads and initializes the servlet when the first request is received.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init() method is called during initialization.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Handling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Servlet handles multiple requests concurrently through multithreading.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service() method is invoked for each request, delegating to doGet() or doPost() based on the request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Termina	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Servlet container calls destroy() method when shutting down or reloading the web application.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Cleanup operations are performed in the destory() method.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193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 Contd..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650" y="111625"/>
            <a:ext cx="6560350" cy="49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Servlet Programs with Servlet APIs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Import Statements: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Import necessary classes from the javax.servlet package.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Extending HttpServlet: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Servlet classes extend HttpServlet to handle HTTP requests.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Overriding Methods: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Override doGet() or doPost() methods to handle specific request types.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Handling Requests and Sending Responses	</a:t>
            </a:r>
            <a:endParaRPr sz="304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Request and Response Objects: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HttpServletRequest to retrieve client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HttpServletResponse to send data back to the client.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000"/>
              <a:t>Reading and Processing Forms</a:t>
            </a:r>
            <a:endParaRPr sz="3000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 Forms: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FF0000"/>
                </a:solidFill>
              </a:rPr>
              <a:t>HTML forms allow users to submit data to a server</a:t>
            </a:r>
            <a:r>
              <a:rPr lang="en"/>
              <a:t>.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Elements like text fields, checkboxes, radio buttons, and buttons are used in forms.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Servlet Form Handling: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FF0000"/>
                </a:solidFill>
              </a:rPr>
              <a:t>Form Submission</a:t>
            </a:r>
            <a:r>
              <a:rPr lang="en"/>
              <a:t>: Forms are submitted to the server using the POST or GET method.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FF0000"/>
                </a:solidFill>
              </a:rPr>
              <a:t>Processing Form Data in Servlets</a:t>
            </a:r>
            <a:r>
              <a:rPr lang="en"/>
              <a:t>: Retrieve form data using request.getParameter() method.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FF0000"/>
                </a:solidFill>
              </a:rPr>
              <a:t>Example</a:t>
            </a:r>
            <a:r>
              <a:rPr lang="en"/>
              <a:t>: Demonstrate a servlet that reads and processes form data.</a:t>
            </a:r>
            <a:endParaRPr/>
          </a:p>
          <a:p>
            <a:pPr indent="-165100" lvl="0" marL="254000" rtl="0" algn="l"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Handling GET/POST Requests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-254000" lvl="0" marL="2540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FF0000"/>
                </a:solidFill>
              </a:rPr>
              <a:t>GET vs POST</a:t>
            </a:r>
            <a:r>
              <a:rPr lang="en"/>
              <a:t>: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GET requests append data to the URL.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POST requests send data in the request body.</a:t>
            </a:r>
            <a:endParaRPr/>
          </a:p>
          <a:p>
            <a:pPr indent="-254000" lvl="0" marL="2540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HttpServlet Methods: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FF0000"/>
                </a:solidFill>
              </a:rPr>
              <a:t>doGet() Method</a:t>
            </a:r>
            <a:r>
              <a:rPr lang="en"/>
              <a:t>:</a:t>
            </a:r>
            <a:endParaRPr/>
          </a:p>
          <a:p>
            <a:pPr indent="-184150" lvl="2" marL="863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Invoked for HTTP GET requests.</a:t>
            </a:r>
            <a:endParaRPr/>
          </a:p>
          <a:p>
            <a:pPr indent="-184150" lvl="2" marL="863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Used to retrieve data from the server.</a:t>
            </a:r>
            <a:endParaRPr/>
          </a:p>
          <a:p>
            <a:pPr indent="-215900" lvl="1" marL="558800" rtl="0" algn="l">
              <a:spcBef>
                <a:spcPts val="80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rgbClr val="FF0000"/>
                </a:solidFill>
              </a:rPr>
              <a:t>doPost() Method</a:t>
            </a:r>
            <a:r>
              <a:rPr lang="en"/>
              <a:t>:</a:t>
            </a:r>
            <a:endParaRPr/>
          </a:p>
          <a:p>
            <a:pPr indent="-184150" lvl="2" marL="863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Invoked for HTTP POST requests.</a:t>
            </a:r>
            <a:endParaRPr/>
          </a:p>
          <a:p>
            <a:pPr indent="-184150" lvl="2" marL="863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Used to submit data to the server.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