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051C-BD31-461A-A7AD-EC5C8EC23FF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3692-37F4-480C-BB43-2FBD60C48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82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051C-BD31-461A-A7AD-EC5C8EC23FF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3692-37F4-480C-BB43-2FBD60C48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4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051C-BD31-461A-A7AD-EC5C8EC23FF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3692-37F4-480C-BB43-2FBD60C48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11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051C-BD31-461A-A7AD-EC5C8EC23FF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3692-37F4-480C-BB43-2FBD60C48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70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051C-BD31-461A-A7AD-EC5C8EC23FF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3692-37F4-480C-BB43-2FBD60C48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39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051C-BD31-461A-A7AD-EC5C8EC23FF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3692-37F4-480C-BB43-2FBD60C48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25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051C-BD31-461A-A7AD-EC5C8EC23FF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3692-37F4-480C-BB43-2FBD60C48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24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051C-BD31-461A-A7AD-EC5C8EC23FF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3692-37F4-480C-BB43-2FBD60C48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91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051C-BD31-461A-A7AD-EC5C8EC23FF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3692-37F4-480C-BB43-2FBD60C48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38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051C-BD31-461A-A7AD-EC5C8EC23FF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3692-37F4-480C-BB43-2FBD60C48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90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051C-BD31-461A-A7AD-EC5C8EC23FF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F3692-37F4-480C-BB43-2FBD60C48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71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97F051C-BD31-461A-A7AD-EC5C8EC23FF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01F3692-37F4-480C-BB43-2FBD60C48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610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54C6-3FBC-4F86-7BBA-C016124B1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848" y="215278"/>
            <a:ext cx="9217152" cy="78690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00"/>
                </a:solidFill>
              </a:rPr>
              <a:t>Object Oriented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E1D8B-651F-9768-CCA8-D31EFDFBF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792" y="2103639"/>
            <a:ext cx="11097159" cy="36941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Object-Oriented Analysis (OOA) is a structured method for analyzing and designing a software system by visualizing it as a collection of interacting objects, each representing a real-world entity or concept. This approach is particularly beneficial during the requirements engineering phase, as it helps to clearly identify and organize requirements into manageable components.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97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13A0E-A893-8A98-61E0-EB459989E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29ED-1CA6-7B32-E6B8-EE97F70E4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848" y="215278"/>
            <a:ext cx="9217152" cy="78690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00"/>
                </a:solidFill>
              </a:rPr>
              <a:t>Key Goals of Object Oriented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672CA-BF46-BB69-138E-8D2549ADE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14" y="1887322"/>
            <a:ext cx="11097159" cy="356981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B050"/>
                </a:solidFill>
              </a:rPr>
              <a:t>Understand the System Requirements: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/>
              <a:t>Define what the system is supposed to do.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B050"/>
                </a:solidFill>
              </a:rPr>
              <a:t>Model Real-World Entities:</a:t>
            </a:r>
            <a:r>
              <a:rPr lang="en-US" sz="1800" dirty="0"/>
              <a:t> Represent system components as objects with attributes and behaviors.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B050"/>
                </a:solidFill>
              </a:rPr>
              <a:t>Establish Relationships: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/>
              <a:t>Identify interactions and relationships between objects.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B050"/>
                </a:solidFill>
              </a:rPr>
              <a:t>Support Reusability and Maintainability: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/>
              <a:t>Create modular and scalable systems.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7762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907E0-6F5F-93D2-1EBC-EE90D392B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D2FB-EB9C-5E5D-BF84-8A3D6BC19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848" y="215278"/>
            <a:ext cx="9217152" cy="786904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Example (Online Library Management System)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15E29-B2D2-2D55-CAF0-1133F156B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14" y="1170432"/>
            <a:ext cx="11097159" cy="5003597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solidFill>
                  <a:srgbClr val="00B050"/>
                </a:solidFill>
              </a:rPr>
              <a:t>Understand the System Requirements: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The system should allow users to search for books, borrow them, and return them.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Librarians should be able to manage books, track borrowed books, and handle fines for overdue returns.</a:t>
            </a:r>
          </a:p>
          <a:p>
            <a:pPr algn="l"/>
            <a:endParaRPr lang="en-US" sz="1600" dirty="0"/>
          </a:p>
          <a:p>
            <a:pPr algn="l"/>
            <a:endParaRPr lang="en-US" sz="1600" dirty="0"/>
          </a:p>
          <a:p>
            <a:pPr algn="l"/>
            <a:endParaRPr lang="en-US" sz="16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BDD7F21-0042-D5E6-F4E6-2D4B9B654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14" y="2327142"/>
            <a:ext cx="8746541" cy="410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Model Real-World Entities: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Objects Identified: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Attributes: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author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ISBN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availability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checkAvailability()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updateStatus()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Attributes: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borrowedBooks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borrowBook()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returnBook()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Librarian: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Attributes: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employeeId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addBook()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removeBook()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issueFine()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Attributes: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transactionId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bookId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borrowDate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recordTransaction()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calculateFine()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65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638B2-A452-EDE6-1739-C549CD2D0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38C1-3EC9-EB87-0041-75BA82BDD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848" y="215278"/>
            <a:ext cx="9217152" cy="786904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Example (Online Library Management System)..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78040E-2F51-D7BA-4141-BB761F4AF9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2984" y="1149375"/>
            <a:ext cx="11235422" cy="5432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Establish Relationships: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borrow multiple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(association: one-to-many).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only be borrowed by one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a time (association: one-to-one).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manages multiple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(association: one-to-many).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tracking purposes.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Support Reusability and Maintainability: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superclass for shared attributes like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methods like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getDetails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enabling inheritance.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modular design so that new features, like a digital book system, can be easily integrated by adding 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DigitalBook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subclass under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8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3B3C0-DF1D-F59C-AADD-E74BF1630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4551-4FB0-71DF-FDD5-B05AEA683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24" y="58522"/>
            <a:ext cx="9217152" cy="534009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Verification vs Validation</a:t>
            </a:r>
          </a:p>
        </p:txBody>
      </p:sp>
      <p:pic>
        <p:nvPicPr>
          <p:cNvPr id="7" name="Picture 6" descr="A black and white chart&#10;&#10;Description automatically generated">
            <a:extLst>
              <a:ext uri="{FF2B5EF4-FFF2-40B4-BE49-F238E27FC236}">
                <a16:creationId xmlns:a16="http://schemas.microsoft.com/office/drawing/2014/main" id="{7125B210-A314-6F4D-6BE7-E195DA479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43" y="687628"/>
            <a:ext cx="9114738" cy="596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0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17A3F-491A-367E-E0C9-509C05C48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8A08-2D6C-EF49-C163-9734EB30B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24" y="58522"/>
            <a:ext cx="9217152" cy="534009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Verification vs Validation..</a:t>
            </a:r>
          </a:p>
        </p:txBody>
      </p:sp>
      <p:pic>
        <p:nvPicPr>
          <p:cNvPr id="4" name="Picture 3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AF4F37DA-9772-09B2-0D71-7BB6CFC14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1" y="592531"/>
            <a:ext cx="11748211" cy="62069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6552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364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Arial Unicode MS</vt:lpstr>
      <vt:lpstr>Wingdings</vt:lpstr>
      <vt:lpstr>Office Theme</vt:lpstr>
      <vt:lpstr>Object Oriented Analysis</vt:lpstr>
      <vt:lpstr>Key Goals of Object Oriented Analysis</vt:lpstr>
      <vt:lpstr>Example (Online Library Management System)</vt:lpstr>
      <vt:lpstr>Example (Online Library Management System)..</vt:lpstr>
      <vt:lpstr>Verification vs Validation</vt:lpstr>
      <vt:lpstr>Verification vs Validation..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Komal Yadav</dc:creator>
  <cp:lastModifiedBy>Komal Yadav</cp:lastModifiedBy>
  <cp:revision>13</cp:revision>
  <dcterms:created xsi:type="dcterms:W3CDTF">2025-01-06T04:11:49Z</dcterms:created>
  <dcterms:modified xsi:type="dcterms:W3CDTF">2025-01-06T04:53:33Z</dcterms:modified>
</cp:coreProperties>
</file>