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1246-4136-4B5E-9F37-D6F91EFDDD09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001D-55FE-43C7-A634-4E786684D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76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1246-4136-4B5E-9F37-D6F91EFDDD09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001D-55FE-43C7-A634-4E786684D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08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1246-4136-4B5E-9F37-D6F91EFDDD09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001D-55FE-43C7-A634-4E786684D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03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1246-4136-4B5E-9F37-D6F91EFDDD09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001D-55FE-43C7-A634-4E786684D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85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1246-4136-4B5E-9F37-D6F91EFDDD09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001D-55FE-43C7-A634-4E786684D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69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1246-4136-4B5E-9F37-D6F91EFDDD09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001D-55FE-43C7-A634-4E786684D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27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1246-4136-4B5E-9F37-D6F91EFDDD09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001D-55FE-43C7-A634-4E786684D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33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1246-4136-4B5E-9F37-D6F91EFDDD09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001D-55FE-43C7-A634-4E786684D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624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1246-4136-4B5E-9F37-D6F91EFDDD09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001D-55FE-43C7-A634-4E786684D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758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1246-4136-4B5E-9F37-D6F91EFDDD09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001D-55FE-43C7-A634-4E786684D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64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01246-4136-4B5E-9F37-D6F91EFDDD09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A001D-55FE-43C7-A634-4E786684D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88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2901246-4136-4B5E-9F37-D6F91EFDDD09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0BA001D-55FE-43C7-A634-4E786684DA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948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9483-0DFC-0591-9BCE-569B0639F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297" y="314057"/>
            <a:ext cx="9868205" cy="1410501"/>
          </a:xfrm>
        </p:spPr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FFFF00"/>
                </a:solidFill>
                <a:effectLst/>
                <a:latin typeface="Nunito" pitchFamily="2" charset="0"/>
              </a:rPr>
              <a:t>What is the Software Development Life Cycle (SDLC)?</a:t>
            </a:r>
            <a:br>
              <a:rPr lang="en-US" sz="2800" b="1" i="0" dirty="0">
                <a:solidFill>
                  <a:srgbClr val="FFFF00"/>
                </a:solidFill>
                <a:effectLst/>
                <a:latin typeface="Nunito" pitchFamily="2" charset="0"/>
              </a:rPr>
            </a:br>
            <a:endParaRPr lang="en-IN" sz="2800" dirty="0">
              <a:solidFill>
                <a:srgbClr val="FFFF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A00B2-D493-90AF-CCA0-17C60B3F9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297" y="2058531"/>
            <a:ext cx="4572000" cy="263051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i="0" dirty="0">
                <a:solidFill>
                  <a:srgbClr val="FFFFFF"/>
                </a:solidFill>
                <a:effectLst/>
                <a:latin typeface="Nunito" pitchFamily="2" charset="0"/>
              </a:rPr>
              <a:t>SDLC is a process followed for software building within a software organization.</a:t>
            </a:r>
            <a:endParaRPr lang="en-IN" dirty="0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7A9D0E4D-F5E1-313F-4651-2787EE1F5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398" y="1724558"/>
            <a:ext cx="6489801" cy="481938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01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software development&#10;&#10;Description automatically generated with medium confidence">
            <a:extLst>
              <a:ext uri="{FF2B5EF4-FFF2-40B4-BE49-F238E27FC236}">
                <a16:creationId xmlns:a16="http://schemas.microsoft.com/office/drawing/2014/main" id="{4180DDFD-81C6-8A59-98B8-31AB45CA8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29" y="424225"/>
            <a:ext cx="11528142" cy="58705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795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20F82-2140-374C-B247-616CED2EA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233"/>
            <a:ext cx="10515600" cy="520428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2000" b="1" dirty="0"/>
              <a:t>Feasibility Study</a:t>
            </a:r>
            <a:br>
              <a:rPr lang="en-US" sz="2000" dirty="0"/>
            </a:br>
            <a:r>
              <a:rPr lang="en-US" sz="2000" dirty="0"/>
              <a:t>↓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2000" b="1" dirty="0"/>
              <a:t>Requirement Analysis and Specifications</a:t>
            </a:r>
            <a:br>
              <a:rPr lang="en-US" sz="2000" dirty="0"/>
            </a:br>
            <a:r>
              <a:rPr lang="en-US" sz="2000" dirty="0"/>
              <a:t>↓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2000" b="1" dirty="0"/>
              <a:t>Design</a:t>
            </a:r>
            <a:br>
              <a:rPr lang="en-US" sz="2000" dirty="0"/>
            </a:br>
            <a:r>
              <a:rPr lang="en-US" sz="2000" dirty="0"/>
              <a:t>↓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2000" b="1" dirty="0"/>
              <a:t>Coding and Unit Testing</a:t>
            </a:r>
            <a:br>
              <a:rPr lang="en-US" sz="2000" dirty="0"/>
            </a:br>
            <a:r>
              <a:rPr lang="en-US" sz="2000" dirty="0"/>
              <a:t>↓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2000" b="1" dirty="0"/>
              <a:t>System Testing and Integration</a:t>
            </a:r>
            <a:br>
              <a:rPr lang="en-US" sz="2000" dirty="0"/>
            </a:br>
            <a:r>
              <a:rPr lang="en-US" sz="2000" dirty="0"/>
              <a:t>↓</a:t>
            </a: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en-US" sz="2000" b="1" dirty="0"/>
              <a:t>Maintenance</a:t>
            </a:r>
            <a:endParaRPr lang="en-US" sz="2000" dirty="0"/>
          </a:p>
          <a:p>
            <a:pPr>
              <a:lnSpc>
                <a:spcPct val="120000"/>
              </a:lnSpc>
            </a:pPr>
            <a:endParaRPr lang="en-IN" sz="20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B91FCA8-70B9-BD28-B688-A69FA58BCC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66296"/>
            <a:ext cx="42092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Classical Waterfall Model</a:t>
            </a:r>
          </a:p>
        </p:txBody>
      </p:sp>
    </p:spTree>
    <p:extLst>
      <p:ext uri="{BB962C8B-B14F-4D97-AF65-F5344CB8AC3E}">
        <p14:creationId xmlns:p14="http://schemas.microsoft.com/office/powerpoint/2010/main" val="426030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CD85A-5DD5-A364-8FA4-B7BFF2C7A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597"/>
            <a:ext cx="10814914" cy="6108192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Advantages: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Simple and Easy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Suitable for Small Projects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Disadvantages: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Feedback Mechanism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Experimentation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Parallelism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Risk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60% Efforts in Maintenance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857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9304-32B3-F367-5CA4-7D7546FE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822"/>
            <a:ext cx="10515600" cy="724840"/>
          </a:xfr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  <a:latin typeface="Arial" panose="020B0604020202020204" pitchFamily="34" charset="0"/>
              </a:rPr>
              <a:t>Iterative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Waterfall Model</a:t>
            </a:r>
            <a:endParaRPr lang="en-IN" dirty="0"/>
          </a:p>
        </p:txBody>
      </p:sp>
      <p:pic>
        <p:nvPicPr>
          <p:cNvPr id="5" name="Picture 4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3C280B4C-EFE0-776A-2493-37E826BE3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70432"/>
            <a:ext cx="10368686" cy="54687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74784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6C48E-7BAD-8DBE-0C48-9B727CE8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651"/>
            <a:ext cx="11195304" cy="61301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Advantages: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Simple and Easy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Suitable for Small Projects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Feedbacks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Disadvantages: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Phase Overlapping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Intermediate Delivery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Rigid (No Changes Allowed)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Less Customer Interaction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8418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112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Nunito</vt:lpstr>
      <vt:lpstr>Office Theme</vt:lpstr>
      <vt:lpstr>What is the Software Development Life Cycle (SDLC)? </vt:lpstr>
      <vt:lpstr>PowerPoint Presentation</vt:lpstr>
      <vt:lpstr>Classical Waterfall Model</vt:lpstr>
      <vt:lpstr>PowerPoint Presentation</vt:lpstr>
      <vt:lpstr>Iterative Waterfall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Komal Yadav</dc:creator>
  <cp:lastModifiedBy>Komal Yadav</cp:lastModifiedBy>
  <cp:revision>6</cp:revision>
  <dcterms:created xsi:type="dcterms:W3CDTF">2024-12-06T00:17:35Z</dcterms:created>
  <dcterms:modified xsi:type="dcterms:W3CDTF">2024-12-06T00:44:41Z</dcterms:modified>
</cp:coreProperties>
</file>