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9" r:id="rId12"/>
    <p:sldId id="267" r:id="rId13"/>
    <p:sldId id="270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CC1C0-325B-41CE-AA9F-C17025547177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9271-3704-4470-9E90-659A5C2BE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789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CC1C0-325B-41CE-AA9F-C17025547177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9271-3704-4470-9E90-659A5C2BE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532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CC1C0-325B-41CE-AA9F-C17025547177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9271-3704-4470-9E90-659A5C2BE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137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CC1C0-325B-41CE-AA9F-C17025547177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9271-3704-4470-9E90-659A5C2BE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583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CC1C0-325B-41CE-AA9F-C17025547177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9271-3704-4470-9E90-659A5C2BE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056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CC1C0-325B-41CE-AA9F-C17025547177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9271-3704-4470-9E90-659A5C2BE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945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CC1C0-325B-41CE-AA9F-C17025547177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9271-3704-4470-9E90-659A5C2BE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269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CC1C0-325B-41CE-AA9F-C17025547177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9271-3704-4470-9E90-659A5C2BE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759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CC1C0-325B-41CE-AA9F-C17025547177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9271-3704-4470-9E90-659A5C2BE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406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CC1C0-325B-41CE-AA9F-C17025547177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9271-3704-4470-9E90-659A5C2BE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584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CC1C0-325B-41CE-AA9F-C17025547177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9271-3704-4470-9E90-659A5C2BE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016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07CC1C0-325B-41CE-AA9F-C17025547177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B3BC9271-3704-4470-9E90-659A5C2BE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964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30CD5-89E5-C064-0192-9C38C31FD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0468"/>
            <a:ext cx="9144000" cy="599847"/>
          </a:xfrm>
        </p:spPr>
        <p:txBody>
          <a:bodyPr>
            <a:normAutofit/>
          </a:bodyPr>
          <a:lstStyle/>
          <a:p>
            <a:r>
              <a:rPr lang="en-IN" sz="3200" b="1" i="0" dirty="0">
                <a:solidFill>
                  <a:srgbClr val="FFFF00"/>
                </a:solidFill>
                <a:effectLst/>
                <a:latin typeface="Source Sans 3"/>
              </a:rPr>
              <a:t>Prototyping Model – Software Engineering</a:t>
            </a:r>
            <a:endParaRPr lang="en-IN" sz="3200" dirty="0">
              <a:solidFill>
                <a:srgbClr val="FFFF00"/>
              </a:solidFill>
            </a:endParaRPr>
          </a:p>
        </p:txBody>
      </p:sp>
      <p:pic>
        <p:nvPicPr>
          <p:cNvPr id="5" name="Picture 4" descr="A diagram of a software development process&#10;&#10;Description automatically generated">
            <a:extLst>
              <a:ext uri="{FF2B5EF4-FFF2-40B4-BE49-F238E27FC236}">
                <a16:creationId xmlns:a16="http://schemas.microsoft.com/office/drawing/2014/main" id="{B8E04B6F-841B-69F7-950E-31F4625D3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67" y="790042"/>
            <a:ext cx="10541203" cy="59362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8548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CRUM in Hindi | Software Engineering Tutorials">
            <a:extLst>
              <a:ext uri="{FF2B5EF4-FFF2-40B4-BE49-F238E27FC236}">
                <a16:creationId xmlns:a16="http://schemas.microsoft.com/office/drawing/2014/main" id="{3DA38107-72E4-67D9-B76F-DFABD3C87B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45" y="220435"/>
            <a:ext cx="11330813" cy="628305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578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94BF6D8-BAB7-4EB4-9B19-BB8B2F0F7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7B034CC-A61E-4904-9250-1F6CA1103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12192000" cy="3126633"/>
          </a:xfrm>
          <a:custGeom>
            <a:avLst/>
            <a:gdLst>
              <a:gd name="connsiteX0" fmla="*/ 0 w 12192000"/>
              <a:gd name="connsiteY0" fmla="*/ 1162137 h 3126633"/>
              <a:gd name="connsiteX1" fmla="*/ 41243 w 12192000"/>
              <a:gd name="connsiteY1" fmla="*/ 1179838 h 3126633"/>
              <a:gd name="connsiteX2" fmla="*/ 26724 w 12192000"/>
              <a:gd name="connsiteY2" fmla="*/ 1190407 h 3126633"/>
              <a:gd name="connsiteX3" fmla="*/ 24833 w 12192000"/>
              <a:gd name="connsiteY3" fmla="*/ 1189500 h 3126633"/>
              <a:gd name="connsiteX4" fmla="*/ 3588 w 12192000"/>
              <a:gd name="connsiteY4" fmla="*/ 1309614 h 3126633"/>
              <a:gd name="connsiteX5" fmla="*/ 0 w 12192000"/>
              <a:gd name="connsiteY5" fmla="*/ 1310495 h 3126633"/>
              <a:gd name="connsiteX6" fmla="*/ 0 w 12192000"/>
              <a:gd name="connsiteY6" fmla="*/ 0 h 3126633"/>
              <a:gd name="connsiteX7" fmla="*/ 12192000 w 12192000"/>
              <a:gd name="connsiteY7" fmla="*/ 0 h 3126633"/>
              <a:gd name="connsiteX8" fmla="*/ 12191969 w 12192000"/>
              <a:gd name="connsiteY8" fmla="*/ 3121262 h 3126633"/>
              <a:gd name="connsiteX9" fmla="*/ 12188582 w 12192000"/>
              <a:gd name="connsiteY9" fmla="*/ 3121834 h 3126633"/>
              <a:gd name="connsiteX10" fmla="*/ 12185024 w 12192000"/>
              <a:gd name="connsiteY10" fmla="*/ 3122641 h 3126633"/>
              <a:gd name="connsiteX11" fmla="*/ 12171796 w 12192000"/>
              <a:gd name="connsiteY11" fmla="*/ 3121209 h 3126633"/>
              <a:gd name="connsiteX12" fmla="*/ 12166812 w 12192000"/>
              <a:gd name="connsiteY12" fmla="*/ 3126633 h 3126633"/>
              <a:gd name="connsiteX13" fmla="*/ 12122004 w 12192000"/>
              <a:gd name="connsiteY13" fmla="*/ 3124393 h 3126633"/>
              <a:gd name="connsiteX14" fmla="*/ 12036609 w 12192000"/>
              <a:gd name="connsiteY14" fmla="*/ 3109888 h 3126633"/>
              <a:gd name="connsiteX15" fmla="*/ 12023452 w 12192000"/>
              <a:gd name="connsiteY15" fmla="*/ 3103952 h 3126633"/>
              <a:gd name="connsiteX16" fmla="*/ 11936381 w 12192000"/>
              <a:gd name="connsiteY16" fmla="*/ 3094474 h 3126633"/>
              <a:gd name="connsiteX17" fmla="*/ 11876861 w 12192000"/>
              <a:gd name="connsiteY17" fmla="*/ 3084187 h 3126633"/>
              <a:gd name="connsiteX18" fmla="*/ 11864150 w 12192000"/>
              <a:gd name="connsiteY18" fmla="*/ 3078415 h 3126633"/>
              <a:gd name="connsiteX19" fmla="*/ 11849315 w 12192000"/>
              <a:gd name="connsiteY19" fmla="*/ 3083344 h 3126633"/>
              <a:gd name="connsiteX20" fmla="*/ 11844903 w 12192000"/>
              <a:gd name="connsiteY20" fmla="*/ 3088180 h 3126633"/>
              <a:gd name="connsiteX21" fmla="*/ 11797558 w 12192000"/>
              <a:gd name="connsiteY21" fmla="*/ 3078578 h 3126633"/>
              <a:gd name="connsiteX22" fmla="*/ 11791833 w 12192000"/>
              <a:gd name="connsiteY22" fmla="*/ 3078309 h 3126633"/>
              <a:gd name="connsiteX23" fmla="*/ 11752368 w 12192000"/>
              <a:gd name="connsiteY23" fmla="*/ 3079667 h 3126633"/>
              <a:gd name="connsiteX24" fmla="*/ 11693668 w 12192000"/>
              <a:gd name="connsiteY24" fmla="*/ 3086682 h 3126633"/>
              <a:gd name="connsiteX25" fmla="*/ 11632752 w 12192000"/>
              <a:gd name="connsiteY25" fmla="*/ 3102951 h 3126633"/>
              <a:gd name="connsiteX26" fmla="*/ 11597584 w 12192000"/>
              <a:gd name="connsiteY26" fmla="*/ 3109557 h 3126633"/>
              <a:gd name="connsiteX27" fmla="*/ 11573118 w 12192000"/>
              <a:gd name="connsiteY27" fmla="*/ 3117154 h 3126633"/>
              <a:gd name="connsiteX28" fmla="*/ 11504799 w 12192000"/>
              <a:gd name="connsiteY28" fmla="*/ 3121480 h 3126633"/>
              <a:gd name="connsiteX29" fmla="*/ 11443938 w 12192000"/>
              <a:gd name="connsiteY29" fmla="*/ 3120255 h 3126633"/>
              <a:gd name="connsiteX30" fmla="*/ 11436492 w 12192000"/>
              <a:gd name="connsiteY30" fmla="*/ 3121550 h 3126633"/>
              <a:gd name="connsiteX31" fmla="*/ 11407691 w 12192000"/>
              <a:gd name="connsiteY31" fmla="*/ 3107633 h 3126633"/>
              <a:gd name="connsiteX32" fmla="*/ 11341642 w 12192000"/>
              <a:gd name="connsiteY32" fmla="*/ 3101531 h 3126633"/>
              <a:gd name="connsiteX33" fmla="*/ 11307726 w 12192000"/>
              <a:gd name="connsiteY33" fmla="*/ 3095706 h 3126633"/>
              <a:gd name="connsiteX34" fmla="*/ 1982093 w 12192000"/>
              <a:gd name="connsiteY34" fmla="*/ 1505517 h 3126633"/>
              <a:gd name="connsiteX35" fmla="*/ 1978611 w 12192000"/>
              <a:gd name="connsiteY35" fmla="*/ 1502931 h 3126633"/>
              <a:gd name="connsiteX36" fmla="*/ 1931618 w 12192000"/>
              <a:gd name="connsiteY36" fmla="*/ 1488633 h 3126633"/>
              <a:gd name="connsiteX37" fmla="*/ 1925144 w 12192000"/>
              <a:gd name="connsiteY37" fmla="*/ 1491811 h 3126633"/>
              <a:gd name="connsiteX38" fmla="*/ 1858854 w 12192000"/>
              <a:gd name="connsiteY38" fmla="*/ 1451562 h 3126633"/>
              <a:gd name="connsiteX39" fmla="*/ 1764339 w 12192000"/>
              <a:gd name="connsiteY39" fmla="*/ 1434249 h 3126633"/>
              <a:gd name="connsiteX40" fmla="*/ 1693396 w 12192000"/>
              <a:gd name="connsiteY40" fmla="*/ 1427850 h 3126633"/>
              <a:gd name="connsiteX41" fmla="*/ 1653459 w 12192000"/>
              <a:gd name="connsiteY41" fmla="*/ 1421384 h 3126633"/>
              <a:gd name="connsiteX42" fmla="*/ 1624573 w 12192000"/>
              <a:gd name="connsiteY42" fmla="*/ 1419871 h 3126633"/>
              <a:gd name="connsiteX43" fmla="*/ 1550101 w 12192000"/>
              <a:gd name="connsiteY43" fmla="*/ 1398845 h 3126633"/>
              <a:gd name="connsiteX44" fmla="*/ 1426261 w 12192000"/>
              <a:gd name="connsiteY44" fmla="*/ 1356816 h 3126633"/>
              <a:gd name="connsiteX45" fmla="*/ 1400063 w 12192000"/>
              <a:gd name="connsiteY45" fmla="*/ 1349493 h 3126633"/>
              <a:gd name="connsiteX46" fmla="*/ 1378201 w 12192000"/>
              <a:gd name="connsiteY46" fmla="*/ 1349649 h 3126633"/>
              <a:gd name="connsiteX47" fmla="*/ 1373704 w 12192000"/>
              <a:gd name="connsiteY47" fmla="*/ 1355309 h 3126633"/>
              <a:gd name="connsiteX48" fmla="*/ 1359400 w 12192000"/>
              <a:gd name="connsiteY48" fmla="*/ 1352317 h 3126633"/>
              <a:gd name="connsiteX49" fmla="*/ 1355734 w 12192000"/>
              <a:gd name="connsiteY49" fmla="*/ 1352870 h 3126633"/>
              <a:gd name="connsiteX50" fmla="*/ 1334569 w 12192000"/>
              <a:gd name="connsiteY50" fmla="*/ 1354687 h 3126633"/>
              <a:gd name="connsiteX51" fmla="*/ 1285959 w 12192000"/>
              <a:gd name="connsiteY51" fmla="*/ 1325074 h 3126633"/>
              <a:gd name="connsiteX52" fmla="*/ 1228970 w 12192000"/>
              <a:gd name="connsiteY52" fmla="*/ 1316194 h 3126633"/>
              <a:gd name="connsiteX53" fmla="*/ 1081691 w 12192000"/>
              <a:gd name="connsiteY53" fmla="*/ 1276195 h 3126633"/>
              <a:gd name="connsiteX54" fmla="*/ 888229 w 12192000"/>
              <a:gd name="connsiteY54" fmla="*/ 1233330 h 3126633"/>
              <a:gd name="connsiteX55" fmla="*/ 749674 w 12192000"/>
              <a:gd name="connsiteY55" fmla="*/ 1151252 h 3126633"/>
              <a:gd name="connsiteX56" fmla="*/ 634863 w 12192000"/>
              <a:gd name="connsiteY56" fmla="*/ 1125089 h 3126633"/>
              <a:gd name="connsiteX57" fmla="*/ 572744 w 12192000"/>
              <a:gd name="connsiteY57" fmla="*/ 1095470 h 3126633"/>
              <a:gd name="connsiteX58" fmla="*/ 557235 w 12192000"/>
              <a:gd name="connsiteY58" fmla="*/ 1085440 h 3126633"/>
              <a:gd name="connsiteX59" fmla="*/ 554948 w 12192000"/>
              <a:gd name="connsiteY59" fmla="*/ 1085817 h 3126633"/>
              <a:gd name="connsiteX60" fmla="*/ 535764 w 12192000"/>
              <a:gd name="connsiteY60" fmla="*/ 1078928 h 3126633"/>
              <a:gd name="connsiteX61" fmla="*/ 532336 w 12192000"/>
              <a:gd name="connsiteY61" fmla="*/ 1074208 h 3126633"/>
              <a:gd name="connsiteX62" fmla="*/ 519417 w 12192000"/>
              <a:gd name="connsiteY62" fmla="*/ 1068474 h 3126633"/>
              <a:gd name="connsiteX63" fmla="*/ 494620 w 12192000"/>
              <a:gd name="connsiteY63" fmla="*/ 1054470 h 3126633"/>
              <a:gd name="connsiteX64" fmla="*/ 489369 w 12192000"/>
              <a:gd name="connsiteY64" fmla="*/ 1054392 h 3126633"/>
              <a:gd name="connsiteX65" fmla="*/ 451015 w 12192000"/>
              <a:gd name="connsiteY65" fmla="*/ 1037228 h 3126633"/>
              <a:gd name="connsiteX66" fmla="*/ 450196 w 12192000"/>
              <a:gd name="connsiteY66" fmla="*/ 1038199 h 3126633"/>
              <a:gd name="connsiteX67" fmla="*/ 438116 w 12192000"/>
              <a:gd name="connsiteY67" fmla="*/ 1038634 h 3126633"/>
              <a:gd name="connsiteX68" fmla="*/ 415692 w 12192000"/>
              <a:gd name="connsiteY68" fmla="*/ 1036714 h 3126633"/>
              <a:gd name="connsiteX69" fmla="*/ 360396 w 12192000"/>
              <a:gd name="connsiteY69" fmla="*/ 1047226 h 3126633"/>
              <a:gd name="connsiteX70" fmla="*/ 320375 w 12192000"/>
              <a:gd name="connsiteY70" fmla="*/ 1029464 h 3126633"/>
              <a:gd name="connsiteX71" fmla="*/ 312145 w 12192000"/>
              <a:gd name="connsiteY71" fmla="*/ 1026541 h 3126633"/>
              <a:gd name="connsiteX72" fmla="*/ 311908 w 12192000"/>
              <a:gd name="connsiteY72" fmla="*/ 1026752 h 3126633"/>
              <a:gd name="connsiteX73" fmla="*/ 303080 w 12192000"/>
              <a:gd name="connsiteY73" fmla="*/ 1024202 h 3126633"/>
              <a:gd name="connsiteX74" fmla="*/ 297138 w 12192000"/>
              <a:gd name="connsiteY74" fmla="*/ 1021211 h 3126633"/>
              <a:gd name="connsiteX75" fmla="*/ 281171 w 12192000"/>
              <a:gd name="connsiteY75" fmla="*/ 1015539 h 3126633"/>
              <a:gd name="connsiteX76" fmla="*/ 275188 w 12192000"/>
              <a:gd name="connsiteY76" fmla="*/ 1015372 h 3126633"/>
              <a:gd name="connsiteX77" fmla="*/ 225883 w 12192000"/>
              <a:gd name="connsiteY77" fmla="*/ 1034896 h 3126633"/>
              <a:gd name="connsiteX78" fmla="*/ 121223 w 12192000"/>
              <a:gd name="connsiteY78" fmla="*/ 1031062 h 3126633"/>
              <a:gd name="connsiteX79" fmla="*/ 52326 w 12192000"/>
              <a:gd name="connsiteY79" fmla="*/ 1033555 h 3126633"/>
              <a:gd name="connsiteX80" fmla="*/ 16761 w 12192000"/>
              <a:gd name="connsiteY80" fmla="*/ 1032900 h 3126633"/>
              <a:gd name="connsiteX81" fmla="*/ 0 w 12192000"/>
              <a:gd name="connsiteY81" fmla="*/ 1026822 h 3126633"/>
              <a:gd name="connsiteX0" fmla="*/ 0 w 12192000"/>
              <a:gd name="connsiteY0" fmla="*/ 1162137 h 3126633"/>
              <a:gd name="connsiteX1" fmla="*/ 41243 w 12192000"/>
              <a:gd name="connsiteY1" fmla="*/ 1179838 h 3126633"/>
              <a:gd name="connsiteX2" fmla="*/ 26724 w 12192000"/>
              <a:gd name="connsiteY2" fmla="*/ 1190407 h 3126633"/>
              <a:gd name="connsiteX3" fmla="*/ 24833 w 12192000"/>
              <a:gd name="connsiteY3" fmla="*/ 1189500 h 3126633"/>
              <a:gd name="connsiteX4" fmla="*/ 3588 w 12192000"/>
              <a:gd name="connsiteY4" fmla="*/ 1309614 h 3126633"/>
              <a:gd name="connsiteX5" fmla="*/ 0 w 12192000"/>
              <a:gd name="connsiteY5" fmla="*/ 1162137 h 3126633"/>
              <a:gd name="connsiteX6" fmla="*/ 0 w 12192000"/>
              <a:gd name="connsiteY6" fmla="*/ 0 h 3126633"/>
              <a:gd name="connsiteX7" fmla="*/ 12192000 w 12192000"/>
              <a:gd name="connsiteY7" fmla="*/ 0 h 3126633"/>
              <a:gd name="connsiteX8" fmla="*/ 12191969 w 12192000"/>
              <a:gd name="connsiteY8" fmla="*/ 3121262 h 3126633"/>
              <a:gd name="connsiteX9" fmla="*/ 12188582 w 12192000"/>
              <a:gd name="connsiteY9" fmla="*/ 3121834 h 3126633"/>
              <a:gd name="connsiteX10" fmla="*/ 12185024 w 12192000"/>
              <a:gd name="connsiteY10" fmla="*/ 3122641 h 3126633"/>
              <a:gd name="connsiteX11" fmla="*/ 12171796 w 12192000"/>
              <a:gd name="connsiteY11" fmla="*/ 3121209 h 3126633"/>
              <a:gd name="connsiteX12" fmla="*/ 12166812 w 12192000"/>
              <a:gd name="connsiteY12" fmla="*/ 3126633 h 3126633"/>
              <a:gd name="connsiteX13" fmla="*/ 12122004 w 12192000"/>
              <a:gd name="connsiteY13" fmla="*/ 3124393 h 3126633"/>
              <a:gd name="connsiteX14" fmla="*/ 12036609 w 12192000"/>
              <a:gd name="connsiteY14" fmla="*/ 3109888 h 3126633"/>
              <a:gd name="connsiteX15" fmla="*/ 12023452 w 12192000"/>
              <a:gd name="connsiteY15" fmla="*/ 3103952 h 3126633"/>
              <a:gd name="connsiteX16" fmla="*/ 11936381 w 12192000"/>
              <a:gd name="connsiteY16" fmla="*/ 3094474 h 3126633"/>
              <a:gd name="connsiteX17" fmla="*/ 11876861 w 12192000"/>
              <a:gd name="connsiteY17" fmla="*/ 3084187 h 3126633"/>
              <a:gd name="connsiteX18" fmla="*/ 11864150 w 12192000"/>
              <a:gd name="connsiteY18" fmla="*/ 3078415 h 3126633"/>
              <a:gd name="connsiteX19" fmla="*/ 11849315 w 12192000"/>
              <a:gd name="connsiteY19" fmla="*/ 3083344 h 3126633"/>
              <a:gd name="connsiteX20" fmla="*/ 11844903 w 12192000"/>
              <a:gd name="connsiteY20" fmla="*/ 3088180 h 3126633"/>
              <a:gd name="connsiteX21" fmla="*/ 11797558 w 12192000"/>
              <a:gd name="connsiteY21" fmla="*/ 3078578 h 3126633"/>
              <a:gd name="connsiteX22" fmla="*/ 11791833 w 12192000"/>
              <a:gd name="connsiteY22" fmla="*/ 3078309 h 3126633"/>
              <a:gd name="connsiteX23" fmla="*/ 11752368 w 12192000"/>
              <a:gd name="connsiteY23" fmla="*/ 3079667 h 3126633"/>
              <a:gd name="connsiteX24" fmla="*/ 11693668 w 12192000"/>
              <a:gd name="connsiteY24" fmla="*/ 3086682 h 3126633"/>
              <a:gd name="connsiteX25" fmla="*/ 11632752 w 12192000"/>
              <a:gd name="connsiteY25" fmla="*/ 3102951 h 3126633"/>
              <a:gd name="connsiteX26" fmla="*/ 11597584 w 12192000"/>
              <a:gd name="connsiteY26" fmla="*/ 3109557 h 3126633"/>
              <a:gd name="connsiteX27" fmla="*/ 11573118 w 12192000"/>
              <a:gd name="connsiteY27" fmla="*/ 3117154 h 3126633"/>
              <a:gd name="connsiteX28" fmla="*/ 11504799 w 12192000"/>
              <a:gd name="connsiteY28" fmla="*/ 3121480 h 3126633"/>
              <a:gd name="connsiteX29" fmla="*/ 11443938 w 12192000"/>
              <a:gd name="connsiteY29" fmla="*/ 3120255 h 3126633"/>
              <a:gd name="connsiteX30" fmla="*/ 11436492 w 12192000"/>
              <a:gd name="connsiteY30" fmla="*/ 3121550 h 3126633"/>
              <a:gd name="connsiteX31" fmla="*/ 11407691 w 12192000"/>
              <a:gd name="connsiteY31" fmla="*/ 3107633 h 3126633"/>
              <a:gd name="connsiteX32" fmla="*/ 11341642 w 12192000"/>
              <a:gd name="connsiteY32" fmla="*/ 3101531 h 3126633"/>
              <a:gd name="connsiteX33" fmla="*/ 11307726 w 12192000"/>
              <a:gd name="connsiteY33" fmla="*/ 3095706 h 3126633"/>
              <a:gd name="connsiteX34" fmla="*/ 1982093 w 12192000"/>
              <a:gd name="connsiteY34" fmla="*/ 1505517 h 3126633"/>
              <a:gd name="connsiteX35" fmla="*/ 1978611 w 12192000"/>
              <a:gd name="connsiteY35" fmla="*/ 1502931 h 3126633"/>
              <a:gd name="connsiteX36" fmla="*/ 1931618 w 12192000"/>
              <a:gd name="connsiteY36" fmla="*/ 1488633 h 3126633"/>
              <a:gd name="connsiteX37" fmla="*/ 1925144 w 12192000"/>
              <a:gd name="connsiteY37" fmla="*/ 1491811 h 3126633"/>
              <a:gd name="connsiteX38" fmla="*/ 1858854 w 12192000"/>
              <a:gd name="connsiteY38" fmla="*/ 1451562 h 3126633"/>
              <a:gd name="connsiteX39" fmla="*/ 1764339 w 12192000"/>
              <a:gd name="connsiteY39" fmla="*/ 1434249 h 3126633"/>
              <a:gd name="connsiteX40" fmla="*/ 1693396 w 12192000"/>
              <a:gd name="connsiteY40" fmla="*/ 1427850 h 3126633"/>
              <a:gd name="connsiteX41" fmla="*/ 1653459 w 12192000"/>
              <a:gd name="connsiteY41" fmla="*/ 1421384 h 3126633"/>
              <a:gd name="connsiteX42" fmla="*/ 1624573 w 12192000"/>
              <a:gd name="connsiteY42" fmla="*/ 1419871 h 3126633"/>
              <a:gd name="connsiteX43" fmla="*/ 1550101 w 12192000"/>
              <a:gd name="connsiteY43" fmla="*/ 1398845 h 3126633"/>
              <a:gd name="connsiteX44" fmla="*/ 1426261 w 12192000"/>
              <a:gd name="connsiteY44" fmla="*/ 1356816 h 3126633"/>
              <a:gd name="connsiteX45" fmla="*/ 1400063 w 12192000"/>
              <a:gd name="connsiteY45" fmla="*/ 1349493 h 3126633"/>
              <a:gd name="connsiteX46" fmla="*/ 1378201 w 12192000"/>
              <a:gd name="connsiteY46" fmla="*/ 1349649 h 3126633"/>
              <a:gd name="connsiteX47" fmla="*/ 1373704 w 12192000"/>
              <a:gd name="connsiteY47" fmla="*/ 1355309 h 3126633"/>
              <a:gd name="connsiteX48" fmla="*/ 1359400 w 12192000"/>
              <a:gd name="connsiteY48" fmla="*/ 1352317 h 3126633"/>
              <a:gd name="connsiteX49" fmla="*/ 1355734 w 12192000"/>
              <a:gd name="connsiteY49" fmla="*/ 1352870 h 3126633"/>
              <a:gd name="connsiteX50" fmla="*/ 1334569 w 12192000"/>
              <a:gd name="connsiteY50" fmla="*/ 1354687 h 3126633"/>
              <a:gd name="connsiteX51" fmla="*/ 1285959 w 12192000"/>
              <a:gd name="connsiteY51" fmla="*/ 1325074 h 3126633"/>
              <a:gd name="connsiteX52" fmla="*/ 1228970 w 12192000"/>
              <a:gd name="connsiteY52" fmla="*/ 1316194 h 3126633"/>
              <a:gd name="connsiteX53" fmla="*/ 1081691 w 12192000"/>
              <a:gd name="connsiteY53" fmla="*/ 1276195 h 3126633"/>
              <a:gd name="connsiteX54" fmla="*/ 888229 w 12192000"/>
              <a:gd name="connsiteY54" fmla="*/ 1233330 h 3126633"/>
              <a:gd name="connsiteX55" fmla="*/ 749674 w 12192000"/>
              <a:gd name="connsiteY55" fmla="*/ 1151252 h 3126633"/>
              <a:gd name="connsiteX56" fmla="*/ 634863 w 12192000"/>
              <a:gd name="connsiteY56" fmla="*/ 1125089 h 3126633"/>
              <a:gd name="connsiteX57" fmla="*/ 572744 w 12192000"/>
              <a:gd name="connsiteY57" fmla="*/ 1095470 h 3126633"/>
              <a:gd name="connsiteX58" fmla="*/ 557235 w 12192000"/>
              <a:gd name="connsiteY58" fmla="*/ 1085440 h 3126633"/>
              <a:gd name="connsiteX59" fmla="*/ 554948 w 12192000"/>
              <a:gd name="connsiteY59" fmla="*/ 1085817 h 3126633"/>
              <a:gd name="connsiteX60" fmla="*/ 535764 w 12192000"/>
              <a:gd name="connsiteY60" fmla="*/ 1078928 h 3126633"/>
              <a:gd name="connsiteX61" fmla="*/ 532336 w 12192000"/>
              <a:gd name="connsiteY61" fmla="*/ 1074208 h 3126633"/>
              <a:gd name="connsiteX62" fmla="*/ 519417 w 12192000"/>
              <a:gd name="connsiteY62" fmla="*/ 1068474 h 3126633"/>
              <a:gd name="connsiteX63" fmla="*/ 494620 w 12192000"/>
              <a:gd name="connsiteY63" fmla="*/ 1054470 h 3126633"/>
              <a:gd name="connsiteX64" fmla="*/ 489369 w 12192000"/>
              <a:gd name="connsiteY64" fmla="*/ 1054392 h 3126633"/>
              <a:gd name="connsiteX65" fmla="*/ 451015 w 12192000"/>
              <a:gd name="connsiteY65" fmla="*/ 1037228 h 3126633"/>
              <a:gd name="connsiteX66" fmla="*/ 450196 w 12192000"/>
              <a:gd name="connsiteY66" fmla="*/ 1038199 h 3126633"/>
              <a:gd name="connsiteX67" fmla="*/ 438116 w 12192000"/>
              <a:gd name="connsiteY67" fmla="*/ 1038634 h 3126633"/>
              <a:gd name="connsiteX68" fmla="*/ 415692 w 12192000"/>
              <a:gd name="connsiteY68" fmla="*/ 1036714 h 3126633"/>
              <a:gd name="connsiteX69" fmla="*/ 360396 w 12192000"/>
              <a:gd name="connsiteY69" fmla="*/ 1047226 h 3126633"/>
              <a:gd name="connsiteX70" fmla="*/ 320375 w 12192000"/>
              <a:gd name="connsiteY70" fmla="*/ 1029464 h 3126633"/>
              <a:gd name="connsiteX71" fmla="*/ 312145 w 12192000"/>
              <a:gd name="connsiteY71" fmla="*/ 1026541 h 3126633"/>
              <a:gd name="connsiteX72" fmla="*/ 311908 w 12192000"/>
              <a:gd name="connsiteY72" fmla="*/ 1026752 h 3126633"/>
              <a:gd name="connsiteX73" fmla="*/ 303080 w 12192000"/>
              <a:gd name="connsiteY73" fmla="*/ 1024202 h 3126633"/>
              <a:gd name="connsiteX74" fmla="*/ 297138 w 12192000"/>
              <a:gd name="connsiteY74" fmla="*/ 1021211 h 3126633"/>
              <a:gd name="connsiteX75" fmla="*/ 281171 w 12192000"/>
              <a:gd name="connsiteY75" fmla="*/ 1015539 h 3126633"/>
              <a:gd name="connsiteX76" fmla="*/ 275188 w 12192000"/>
              <a:gd name="connsiteY76" fmla="*/ 1015372 h 3126633"/>
              <a:gd name="connsiteX77" fmla="*/ 225883 w 12192000"/>
              <a:gd name="connsiteY77" fmla="*/ 1034896 h 3126633"/>
              <a:gd name="connsiteX78" fmla="*/ 121223 w 12192000"/>
              <a:gd name="connsiteY78" fmla="*/ 1031062 h 3126633"/>
              <a:gd name="connsiteX79" fmla="*/ 52326 w 12192000"/>
              <a:gd name="connsiteY79" fmla="*/ 1033555 h 3126633"/>
              <a:gd name="connsiteX80" fmla="*/ 16761 w 12192000"/>
              <a:gd name="connsiteY80" fmla="*/ 1032900 h 3126633"/>
              <a:gd name="connsiteX81" fmla="*/ 0 w 12192000"/>
              <a:gd name="connsiteY81" fmla="*/ 1026822 h 3126633"/>
              <a:gd name="connsiteX82" fmla="*/ 0 w 12192000"/>
              <a:gd name="connsiteY82" fmla="*/ 0 h 3126633"/>
              <a:gd name="connsiteX0" fmla="*/ 224 w 12192224"/>
              <a:gd name="connsiteY0" fmla="*/ 1162137 h 3126633"/>
              <a:gd name="connsiteX1" fmla="*/ 41467 w 12192224"/>
              <a:gd name="connsiteY1" fmla="*/ 1179838 h 3126633"/>
              <a:gd name="connsiteX2" fmla="*/ 26948 w 12192224"/>
              <a:gd name="connsiteY2" fmla="*/ 1190407 h 3126633"/>
              <a:gd name="connsiteX3" fmla="*/ 25057 w 12192224"/>
              <a:gd name="connsiteY3" fmla="*/ 1189500 h 3126633"/>
              <a:gd name="connsiteX4" fmla="*/ 224 w 12192224"/>
              <a:gd name="connsiteY4" fmla="*/ 1162137 h 3126633"/>
              <a:gd name="connsiteX5" fmla="*/ 224 w 12192224"/>
              <a:gd name="connsiteY5" fmla="*/ 0 h 3126633"/>
              <a:gd name="connsiteX6" fmla="*/ 12192224 w 12192224"/>
              <a:gd name="connsiteY6" fmla="*/ 0 h 3126633"/>
              <a:gd name="connsiteX7" fmla="*/ 12192193 w 12192224"/>
              <a:gd name="connsiteY7" fmla="*/ 3121262 h 3126633"/>
              <a:gd name="connsiteX8" fmla="*/ 12188806 w 12192224"/>
              <a:gd name="connsiteY8" fmla="*/ 3121834 h 3126633"/>
              <a:gd name="connsiteX9" fmla="*/ 12185248 w 12192224"/>
              <a:gd name="connsiteY9" fmla="*/ 3122641 h 3126633"/>
              <a:gd name="connsiteX10" fmla="*/ 12172020 w 12192224"/>
              <a:gd name="connsiteY10" fmla="*/ 3121209 h 3126633"/>
              <a:gd name="connsiteX11" fmla="*/ 12167036 w 12192224"/>
              <a:gd name="connsiteY11" fmla="*/ 3126633 h 3126633"/>
              <a:gd name="connsiteX12" fmla="*/ 12122228 w 12192224"/>
              <a:gd name="connsiteY12" fmla="*/ 3124393 h 3126633"/>
              <a:gd name="connsiteX13" fmla="*/ 12036833 w 12192224"/>
              <a:gd name="connsiteY13" fmla="*/ 3109888 h 3126633"/>
              <a:gd name="connsiteX14" fmla="*/ 12023676 w 12192224"/>
              <a:gd name="connsiteY14" fmla="*/ 3103952 h 3126633"/>
              <a:gd name="connsiteX15" fmla="*/ 11936605 w 12192224"/>
              <a:gd name="connsiteY15" fmla="*/ 3094474 h 3126633"/>
              <a:gd name="connsiteX16" fmla="*/ 11877085 w 12192224"/>
              <a:gd name="connsiteY16" fmla="*/ 3084187 h 3126633"/>
              <a:gd name="connsiteX17" fmla="*/ 11864374 w 12192224"/>
              <a:gd name="connsiteY17" fmla="*/ 3078415 h 3126633"/>
              <a:gd name="connsiteX18" fmla="*/ 11849539 w 12192224"/>
              <a:gd name="connsiteY18" fmla="*/ 3083344 h 3126633"/>
              <a:gd name="connsiteX19" fmla="*/ 11845127 w 12192224"/>
              <a:gd name="connsiteY19" fmla="*/ 3088180 h 3126633"/>
              <a:gd name="connsiteX20" fmla="*/ 11797782 w 12192224"/>
              <a:gd name="connsiteY20" fmla="*/ 3078578 h 3126633"/>
              <a:gd name="connsiteX21" fmla="*/ 11792057 w 12192224"/>
              <a:gd name="connsiteY21" fmla="*/ 3078309 h 3126633"/>
              <a:gd name="connsiteX22" fmla="*/ 11752592 w 12192224"/>
              <a:gd name="connsiteY22" fmla="*/ 3079667 h 3126633"/>
              <a:gd name="connsiteX23" fmla="*/ 11693892 w 12192224"/>
              <a:gd name="connsiteY23" fmla="*/ 3086682 h 3126633"/>
              <a:gd name="connsiteX24" fmla="*/ 11632976 w 12192224"/>
              <a:gd name="connsiteY24" fmla="*/ 3102951 h 3126633"/>
              <a:gd name="connsiteX25" fmla="*/ 11597808 w 12192224"/>
              <a:gd name="connsiteY25" fmla="*/ 3109557 h 3126633"/>
              <a:gd name="connsiteX26" fmla="*/ 11573342 w 12192224"/>
              <a:gd name="connsiteY26" fmla="*/ 3117154 h 3126633"/>
              <a:gd name="connsiteX27" fmla="*/ 11505023 w 12192224"/>
              <a:gd name="connsiteY27" fmla="*/ 3121480 h 3126633"/>
              <a:gd name="connsiteX28" fmla="*/ 11444162 w 12192224"/>
              <a:gd name="connsiteY28" fmla="*/ 3120255 h 3126633"/>
              <a:gd name="connsiteX29" fmla="*/ 11436716 w 12192224"/>
              <a:gd name="connsiteY29" fmla="*/ 3121550 h 3126633"/>
              <a:gd name="connsiteX30" fmla="*/ 11407915 w 12192224"/>
              <a:gd name="connsiteY30" fmla="*/ 3107633 h 3126633"/>
              <a:gd name="connsiteX31" fmla="*/ 11341866 w 12192224"/>
              <a:gd name="connsiteY31" fmla="*/ 3101531 h 3126633"/>
              <a:gd name="connsiteX32" fmla="*/ 11307950 w 12192224"/>
              <a:gd name="connsiteY32" fmla="*/ 3095706 h 3126633"/>
              <a:gd name="connsiteX33" fmla="*/ 1982317 w 12192224"/>
              <a:gd name="connsiteY33" fmla="*/ 1505517 h 3126633"/>
              <a:gd name="connsiteX34" fmla="*/ 1978835 w 12192224"/>
              <a:gd name="connsiteY34" fmla="*/ 1502931 h 3126633"/>
              <a:gd name="connsiteX35" fmla="*/ 1931842 w 12192224"/>
              <a:gd name="connsiteY35" fmla="*/ 1488633 h 3126633"/>
              <a:gd name="connsiteX36" fmla="*/ 1925368 w 12192224"/>
              <a:gd name="connsiteY36" fmla="*/ 1491811 h 3126633"/>
              <a:gd name="connsiteX37" fmla="*/ 1859078 w 12192224"/>
              <a:gd name="connsiteY37" fmla="*/ 1451562 h 3126633"/>
              <a:gd name="connsiteX38" fmla="*/ 1764563 w 12192224"/>
              <a:gd name="connsiteY38" fmla="*/ 1434249 h 3126633"/>
              <a:gd name="connsiteX39" fmla="*/ 1693620 w 12192224"/>
              <a:gd name="connsiteY39" fmla="*/ 1427850 h 3126633"/>
              <a:gd name="connsiteX40" fmla="*/ 1653683 w 12192224"/>
              <a:gd name="connsiteY40" fmla="*/ 1421384 h 3126633"/>
              <a:gd name="connsiteX41" fmla="*/ 1624797 w 12192224"/>
              <a:gd name="connsiteY41" fmla="*/ 1419871 h 3126633"/>
              <a:gd name="connsiteX42" fmla="*/ 1550325 w 12192224"/>
              <a:gd name="connsiteY42" fmla="*/ 1398845 h 3126633"/>
              <a:gd name="connsiteX43" fmla="*/ 1426485 w 12192224"/>
              <a:gd name="connsiteY43" fmla="*/ 1356816 h 3126633"/>
              <a:gd name="connsiteX44" fmla="*/ 1400287 w 12192224"/>
              <a:gd name="connsiteY44" fmla="*/ 1349493 h 3126633"/>
              <a:gd name="connsiteX45" fmla="*/ 1378425 w 12192224"/>
              <a:gd name="connsiteY45" fmla="*/ 1349649 h 3126633"/>
              <a:gd name="connsiteX46" fmla="*/ 1373928 w 12192224"/>
              <a:gd name="connsiteY46" fmla="*/ 1355309 h 3126633"/>
              <a:gd name="connsiteX47" fmla="*/ 1359624 w 12192224"/>
              <a:gd name="connsiteY47" fmla="*/ 1352317 h 3126633"/>
              <a:gd name="connsiteX48" fmla="*/ 1355958 w 12192224"/>
              <a:gd name="connsiteY48" fmla="*/ 1352870 h 3126633"/>
              <a:gd name="connsiteX49" fmla="*/ 1334793 w 12192224"/>
              <a:gd name="connsiteY49" fmla="*/ 1354687 h 3126633"/>
              <a:gd name="connsiteX50" fmla="*/ 1286183 w 12192224"/>
              <a:gd name="connsiteY50" fmla="*/ 1325074 h 3126633"/>
              <a:gd name="connsiteX51" fmla="*/ 1229194 w 12192224"/>
              <a:gd name="connsiteY51" fmla="*/ 1316194 h 3126633"/>
              <a:gd name="connsiteX52" fmla="*/ 1081915 w 12192224"/>
              <a:gd name="connsiteY52" fmla="*/ 1276195 h 3126633"/>
              <a:gd name="connsiteX53" fmla="*/ 888453 w 12192224"/>
              <a:gd name="connsiteY53" fmla="*/ 1233330 h 3126633"/>
              <a:gd name="connsiteX54" fmla="*/ 749898 w 12192224"/>
              <a:gd name="connsiteY54" fmla="*/ 1151252 h 3126633"/>
              <a:gd name="connsiteX55" fmla="*/ 635087 w 12192224"/>
              <a:gd name="connsiteY55" fmla="*/ 1125089 h 3126633"/>
              <a:gd name="connsiteX56" fmla="*/ 572968 w 12192224"/>
              <a:gd name="connsiteY56" fmla="*/ 1095470 h 3126633"/>
              <a:gd name="connsiteX57" fmla="*/ 557459 w 12192224"/>
              <a:gd name="connsiteY57" fmla="*/ 1085440 h 3126633"/>
              <a:gd name="connsiteX58" fmla="*/ 555172 w 12192224"/>
              <a:gd name="connsiteY58" fmla="*/ 1085817 h 3126633"/>
              <a:gd name="connsiteX59" fmla="*/ 535988 w 12192224"/>
              <a:gd name="connsiteY59" fmla="*/ 1078928 h 3126633"/>
              <a:gd name="connsiteX60" fmla="*/ 532560 w 12192224"/>
              <a:gd name="connsiteY60" fmla="*/ 1074208 h 3126633"/>
              <a:gd name="connsiteX61" fmla="*/ 519641 w 12192224"/>
              <a:gd name="connsiteY61" fmla="*/ 1068474 h 3126633"/>
              <a:gd name="connsiteX62" fmla="*/ 494844 w 12192224"/>
              <a:gd name="connsiteY62" fmla="*/ 1054470 h 3126633"/>
              <a:gd name="connsiteX63" fmla="*/ 489593 w 12192224"/>
              <a:gd name="connsiteY63" fmla="*/ 1054392 h 3126633"/>
              <a:gd name="connsiteX64" fmla="*/ 451239 w 12192224"/>
              <a:gd name="connsiteY64" fmla="*/ 1037228 h 3126633"/>
              <a:gd name="connsiteX65" fmla="*/ 450420 w 12192224"/>
              <a:gd name="connsiteY65" fmla="*/ 1038199 h 3126633"/>
              <a:gd name="connsiteX66" fmla="*/ 438340 w 12192224"/>
              <a:gd name="connsiteY66" fmla="*/ 1038634 h 3126633"/>
              <a:gd name="connsiteX67" fmla="*/ 415916 w 12192224"/>
              <a:gd name="connsiteY67" fmla="*/ 1036714 h 3126633"/>
              <a:gd name="connsiteX68" fmla="*/ 360620 w 12192224"/>
              <a:gd name="connsiteY68" fmla="*/ 1047226 h 3126633"/>
              <a:gd name="connsiteX69" fmla="*/ 320599 w 12192224"/>
              <a:gd name="connsiteY69" fmla="*/ 1029464 h 3126633"/>
              <a:gd name="connsiteX70" fmla="*/ 312369 w 12192224"/>
              <a:gd name="connsiteY70" fmla="*/ 1026541 h 3126633"/>
              <a:gd name="connsiteX71" fmla="*/ 312132 w 12192224"/>
              <a:gd name="connsiteY71" fmla="*/ 1026752 h 3126633"/>
              <a:gd name="connsiteX72" fmla="*/ 303304 w 12192224"/>
              <a:gd name="connsiteY72" fmla="*/ 1024202 h 3126633"/>
              <a:gd name="connsiteX73" fmla="*/ 297362 w 12192224"/>
              <a:gd name="connsiteY73" fmla="*/ 1021211 h 3126633"/>
              <a:gd name="connsiteX74" fmla="*/ 281395 w 12192224"/>
              <a:gd name="connsiteY74" fmla="*/ 1015539 h 3126633"/>
              <a:gd name="connsiteX75" fmla="*/ 275412 w 12192224"/>
              <a:gd name="connsiteY75" fmla="*/ 1015372 h 3126633"/>
              <a:gd name="connsiteX76" fmla="*/ 226107 w 12192224"/>
              <a:gd name="connsiteY76" fmla="*/ 1034896 h 3126633"/>
              <a:gd name="connsiteX77" fmla="*/ 121447 w 12192224"/>
              <a:gd name="connsiteY77" fmla="*/ 1031062 h 3126633"/>
              <a:gd name="connsiteX78" fmla="*/ 52550 w 12192224"/>
              <a:gd name="connsiteY78" fmla="*/ 1033555 h 3126633"/>
              <a:gd name="connsiteX79" fmla="*/ 16985 w 12192224"/>
              <a:gd name="connsiteY79" fmla="*/ 1032900 h 3126633"/>
              <a:gd name="connsiteX80" fmla="*/ 224 w 12192224"/>
              <a:gd name="connsiteY80" fmla="*/ 1026822 h 3126633"/>
              <a:gd name="connsiteX81" fmla="*/ 224 w 12192224"/>
              <a:gd name="connsiteY81" fmla="*/ 0 h 3126633"/>
              <a:gd name="connsiteX0" fmla="*/ 24833 w 12192000"/>
              <a:gd name="connsiteY0" fmla="*/ 1189500 h 3126633"/>
              <a:gd name="connsiteX1" fmla="*/ 41243 w 12192000"/>
              <a:gd name="connsiteY1" fmla="*/ 1179838 h 3126633"/>
              <a:gd name="connsiteX2" fmla="*/ 26724 w 12192000"/>
              <a:gd name="connsiteY2" fmla="*/ 1190407 h 3126633"/>
              <a:gd name="connsiteX3" fmla="*/ 24833 w 12192000"/>
              <a:gd name="connsiteY3" fmla="*/ 1189500 h 3126633"/>
              <a:gd name="connsiteX4" fmla="*/ 0 w 12192000"/>
              <a:gd name="connsiteY4" fmla="*/ 0 h 3126633"/>
              <a:gd name="connsiteX5" fmla="*/ 12192000 w 12192000"/>
              <a:gd name="connsiteY5" fmla="*/ 0 h 3126633"/>
              <a:gd name="connsiteX6" fmla="*/ 12191969 w 12192000"/>
              <a:gd name="connsiteY6" fmla="*/ 3121262 h 3126633"/>
              <a:gd name="connsiteX7" fmla="*/ 12188582 w 12192000"/>
              <a:gd name="connsiteY7" fmla="*/ 3121834 h 3126633"/>
              <a:gd name="connsiteX8" fmla="*/ 12185024 w 12192000"/>
              <a:gd name="connsiteY8" fmla="*/ 3122641 h 3126633"/>
              <a:gd name="connsiteX9" fmla="*/ 12171796 w 12192000"/>
              <a:gd name="connsiteY9" fmla="*/ 3121209 h 3126633"/>
              <a:gd name="connsiteX10" fmla="*/ 12166812 w 12192000"/>
              <a:gd name="connsiteY10" fmla="*/ 3126633 h 3126633"/>
              <a:gd name="connsiteX11" fmla="*/ 12122004 w 12192000"/>
              <a:gd name="connsiteY11" fmla="*/ 3124393 h 3126633"/>
              <a:gd name="connsiteX12" fmla="*/ 12036609 w 12192000"/>
              <a:gd name="connsiteY12" fmla="*/ 3109888 h 3126633"/>
              <a:gd name="connsiteX13" fmla="*/ 12023452 w 12192000"/>
              <a:gd name="connsiteY13" fmla="*/ 3103952 h 3126633"/>
              <a:gd name="connsiteX14" fmla="*/ 11936381 w 12192000"/>
              <a:gd name="connsiteY14" fmla="*/ 3094474 h 3126633"/>
              <a:gd name="connsiteX15" fmla="*/ 11876861 w 12192000"/>
              <a:gd name="connsiteY15" fmla="*/ 3084187 h 3126633"/>
              <a:gd name="connsiteX16" fmla="*/ 11864150 w 12192000"/>
              <a:gd name="connsiteY16" fmla="*/ 3078415 h 3126633"/>
              <a:gd name="connsiteX17" fmla="*/ 11849315 w 12192000"/>
              <a:gd name="connsiteY17" fmla="*/ 3083344 h 3126633"/>
              <a:gd name="connsiteX18" fmla="*/ 11844903 w 12192000"/>
              <a:gd name="connsiteY18" fmla="*/ 3088180 h 3126633"/>
              <a:gd name="connsiteX19" fmla="*/ 11797558 w 12192000"/>
              <a:gd name="connsiteY19" fmla="*/ 3078578 h 3126633"/>
              <a:gd name="connsiteX20" fmla="*/ 11791833 w 12192000"/>
              <a:gd name="connsiteY20" fmla="*/ 3078309 h 3126633"/>
              <a:gd name="connsiteX21" fmla="*/ 11752368 w 12192000"/>
              <a:gd name="connsiteY21" fmla="*/ 3079667 h 3126633"/>
              <a:gd name="connsiteX22" fmla="*/ 11693668 w 12192000"/>
              <a:gd name="connsiteY22" fmla="*/ 3086682 h 3126633"/>
              <a:gd name="connsiteX23" fmla="*/ 11632752 w 12192000"/>
              <a:gd name="connsiteY23" fmla="*/ 3102951 h 3126633"/>
              <a:gd name="connsiteX24" fmla="*/ 11597584 w 12192000"/>
              <a:gd name="connsiteY24" fmla="*/ 3109557 h 3126633"/>
              <a:gd name="connsiteX25" fmla="*/ 11573118 w 12192000"/>
              <a:gd name="connsiteY25" fmla="*/ 3117154 h 3126633"/>
              <a:gd name="connsiteX26" fmla="*/ 11504799 w 12192000"/>
              <a:gd name="connsiteY26" fmla="*/ 3121480 h 3126633"/>
              <a:gd name="connsiteX27" fmla="*/ 11443938 w 12192000"/>
              <a:gd name="connsiteY27" fmla="*/ 3120255 h 3126633"/>
              <a:gd name="connsiteX28" fmla="*/ 11436492 w 12192000"/>
              <a:gd name="connsiteY28" fmla="*/ 3121550 h 3126633"/>
              <a:gd name="connsiteX29" fmla="*/ 11407691 w 12192000"/>
              <a:gd name="connsiteY29" fmla="*/ 3107633 h 3126633"/>
              <a:gd name="connsiteX30" fmla="*/ 11341642 w 12192000"/>
              <a:gd name="connsiteY30" fmla="*/ 3101531 h 3126633"/>
              <a:gd name="connsiteX31" fmla="*/ 11307726 w 12192000"/>
              <a:gd name="connsiteY31" fmla="*/ 3095706 h 3126633"/>
              <a:gd name="connsiteX32" fmla="*/ 1982093 w 12192000"/>
              <a:gd name="connsiteY32" fmla="*/ 1505517 h 3126633"/>
              <a:gd name="connsiteX33" fmla="*/ 1978611 w 12192000"/>
              <a:gd name="connsiteY33" fmla="*/ 1502931 h 3126633"/>
              <a:gd name="connsiteX34" fmla="*/ 1931618 w 12192000"/>
              <a:gd name="connsiteY34" fmla="*/ 1488633 h 3126633"/>
              <a:gd name="connsiteX35" fmla="*/ 1925144 w 12192000"/>
              <a:gd name="connsiteY35" fmla="*/ 1491811 h 3126633"/>
              <a:gd name="connsiteX36" fmla="*/ 1858854 w 12192000"/>
              <a:gd name="connsiteY36" fmla="*/ 1451562 h 3126633"/>
              <a:gd name="connsiteX37" fmla="*/ 1764339 w 12192000"/>
              <a:gd name="connsiteY37" fmla="*/ 1434249 h 3126633"/>
              <a:gd name="connsiteX38" fmla="*/ 1693396 w 12192000"/>
              <a:gd name="connsiteY38" fmla="*/ 1427850 h 3126633"/>
              <a:gd name="connsiteX39" fmla="*/ 1653459 w 12192000"/>
              <a:gd name="connsiteY39" fmla="*/ 1421384 h 3126633"/>
              <a:gd name="connsiteX40" fmla="*/ 1624573 w 12192000"/>
              <a:gd name="connsiteY40" fmla="*/ 1419871 h 3126633"/>
              <a:gd name="connsiteX41" fmla="*/ 1550101 w 12192000"/>
              <a:gd name="connsiteY41" fmla="*/ 1398845 h 3126633"/>
              <a:gd name="connsiteX42" fmla="*/ 1426261 w 12192000"/>
              <a:gd name="connsiteY42" fmla="*/ 1356816 h 3126633"/>
              <a:gd name="connsiteX43" fmla="*/ 1400063 w 12192000"/>
              <a:gd name="connsiteY43" fmla="*/ 1349493 h 3126633"/>
              <a:gd name="connsiteX44" fmla="*/ 1378201 w 12192000"/>
              <a:gd name="connsiteY44" fmla="*/ 1349649 h 3126633"/>
              <a:gd name="connsiteX45" fmla="*/ 1373704 w 12192000"/>
              <a:gd name="connsiteY45" fmla="*/ 1355309 h 3126633"/>
              <a:gd name="connsiteX46" fmla="*/ 1359400 w 12192000"/>
              <a:gd name="connsiteY46" fmla="*/ 1352317 h 3126633"/>
              <a:gd name="connsiteX47" fmla="*/ 1355734 w 12192000"/>
              <a:gd name="connsiteY47" fmla="*/ 1352870 h 3126633"/>
              <a:gd name="connsiteX48" fmla="*/ 1334569 w 12192000"/>
              <a:gd name="connsiteY48" fmla="*/ 1354687 h 3126633"/>
              <a:gd name="connsiteX49" fmla="*/ 1285959 w 12192000"/>
              <a:gd name="connsiteY49" fmla="*/ 1325074 h 3126633"/>
              <a:gd name="connsiteX50" fmla="*/ 1228970 w 12192000"/>
              <a:gd name="connsiteY50" fmla="*/ 1316194 h 3126633"/>
              <a:gd name="connsiteX51" fmla="*/ 1081691 w 12192000"/>
              <a:gd name="connsiteY51" fmla="*/ 1276195 h 3126633"/>
              <a:gd name="connsiteX52" fmla="*/ 888229 w 12192000"/>
              <a:gd name="connsiteY52" fmla="*/ 1233330 h 3126633"/>
              <a:gd name="connsiteX53" fmla="*/ 749674 w 12192000"/>
              <a:gd name="connsiteY53" fmla="*/ 1151252 h 3126633"/>
              <a:gd name="connsiteX54" fmla="*/ 634863 w 12192000"/>
              <a:gd name="connsiteY54" fmla="*/ 1125089 h 3126633"/>
              <a:gd name="connsiteX55" fmla="*/ 572744 w 12192000"/>
              <a:gd name="connsiteY55" fmla="*/ 1095470 h 3126633"/>
              <a:gd name="connsiteX56" fmla="*/ 557235 w 12192000"/>
              <a:gd name="connsiteY56" fmla="*/ 1085440 h 3126633"/>
              <a:gd name="connsiteX57" fmla="*/ 554948 w 12192000"/>
              <a:gd name="connsiteY57" fmla="*/ 1085817 h 3126633"/>
              <a:gd name="connsiteX58" fmla="*/ 535764 w 12192000"/>
              <a:gd name="connsiteY58" fmla="*/ 1078928 h 3126633"/>
              <a:gd name="connsiteX59" fmla="*/ 532336 w 12192000"/>
              <a:gd name="connsiteY59" fmla="*/ 1074208 h 3126633"/>
              <a:gd name="connsiteX60" fmla="*/ 519417 w 12192000"/>
              <a:gd name="connsiteY60" fmla="*/ 1068474 h 3126633"/>
              <a:gd name="connsiteX61" fmla="*/ 494620 w 12192000"/>
              <a:gd name="connsiteY61" fmla="*/ 1054470 h 3126633"/>
              <a:gd name="connsiteX62" fmla="*/ 489369 w 12192000"/>
              <a:gd name="connsiteY62" fmla="*/ 1054392 h 3126633"/>
              <a:gd name="connsiteX63" fmla="*/ 451015 w 12192000"/>
              <a:gd name="connsiteY63" fmla="*/ 1037228 h 3126633"/>
              <a:gd name="connsiteX64" fmla="*/ 450196 w 12192000"/>
              <a:gd name="connsiteY64" fmla="*/ 1038199 h 3126633"/>
              <a:gd name="connsiteX65" fmla="*/ 438116 w 12192000"/>
              <a:gd name="connsiteY65" fmla="*/ 1038634 h 3126633"/>
              <a:gd name="connsiteX66" fmla="*/ 415692 w 12192000"/>
              <a:gd name="connsiteY66" fmla="*/ 1036714 h 3126633"/>
              <a:gd name="connsiteX67" fmla="*/ 360396 w 12192000"/>
              <a:gd name="connsiteY67" fmla="*/ 1047226 h 3126633"/>
              <a:gd name="connsiteX68" fmla="*/ 320375 w 12192000"/>
              <a:gd name="connsiteY68" fmla="*/ 1029464 h 3126633"/>
              <a:gd name="connsiteX69" fmla="*/ 312145 w 12192000"/>
              <a:gd name="connsiteY69" fmla="*/ 1026541 h 3126633"/>
              <a:gd name="connsiteX70" fmla="*/ 311908 w 12192000"/>
              <a:gd name="connsiteY70" fmla="*/ 1026752 h 3126633"/>
              <a:gd name="connsiteX71" fmla="*/ 303080 w 12192000"/>
              <a:gd name="connsiteY71" fmla="*/ 1024202 h 3126633"/>
              <a:gd name="connsiteX72" fmla="*/ 297138 w 12192000"/>
              <a:gd name="connsiteY72" fmla="*/ 1021211 h 3126633"/>
              <a:gd name="connsiteX73" fmla="*/ 281171 w 12192000"/>
              <a:gd name="connsiteY73" fmla="*/ 1015539 h 3126633"/>
              <a:gd name="connsiteX74" fmla="*/ 275188 w 12192000"/>
              <a:gd name="connsiteY74" fmla="*/ 1015372 h 3126633"/>
              <a:gd name="connsiteX75" fmla="*/ 225883 w 12192000"/>
              <a:gd name="connsiteY75" fmla="*/ 1034896 h 3126633"/>
              <a:gd name="connsiteX76" fmla="*/ 121223 w 12192000"/>
              <a:gd name="connsiteY76" fmla="*/ 1031062 h 3126633"/>
              <a:gd name="connsiteX77" fmla="*/ 52326 w 12192000"/>
              <a:gd name="connsiteY77" fmla="*/ 1033555 h 3126633"/>
              <a:gd name="connsiteX78" fmla="*/ 16761 w 12192000"/>
              <a:gd name="connsiteY78" fmla="*/ 1032900 h 3126633"/>
              <a:gd name="connsiteX79" fmla="*/ 0 w 12192000"/>
              <a:gd name="connsiteY79" fmla="*/ 1026822 h 3126633"/>
              <a:gd name="connsiteX80" fmla="*/ 0 w 12192000"/>
              <a:gd name="connsiteY80" fmla="*/ 0 h 3126633"/>
              <a:gd name="connsiteX0" fmla="*/ 26724 w 12192000"/>
              <a:gd name="connsiteY0" fmla="*/ 1190407 h 3126633"/>
              <a:gd name="connsiteX1" fmla="*/ 41243 w 12192000"/>
              <a:gd name="connsiteY1" fmla="*/ 1179838 h 3126633"/>
              <a:gd name="connsiteX2" fmla="*/ 26724 w 12192000"/>
              <a:gd name="connsiteY2" fmla="*/ 1190407 h 3126633"/>
              <a:gd name="connsiteX3" fmla="*/ 0 w 12192000"/>
              <a:gd name="connsiteY3" fmla="*/ 0 h 3126633"/>
              <a:gd name="connsiteX4" fmla="*/ 12192000 w 12192000"/>
              <a:gd name="connsiteY4" fmla="*/ 0 h 3126633"/>
              <a:gd name="connsiteX5" fmla="*/ 12191969 w 12192000"/>
              <a:gd name="connsiteY5" fmla="*/ 3121262 h 3126633"/>
              <a:gd name="connsiteX6" fmla="*/ 12188582 w 12192000"/>
              <a:gd name="connsiteY6" fmla="*/ 3121834 h 3126633"/>
              <a:gd name="connsiteX7" fmla="*/ 12185024 w 12192000"/>
              <a:gd name="connsiteY7" fmla="*/ 3122641 h 3126633"/>
              <a:gd name="connsiteX8" fmla="*/ 12171796 w 12192000"/>
              <a:gd name="connsiteY8" fmla="*/ 3121209 h 3126633"/>
              <a:gd name="connsiteX9" fmla="*/ 12166812 w 12192000"/>
              <a:gd name="connsiteY9" fmla="*/ 3126633 h 3126633"/>
              <a:gd name="connsiteX10" fmla="*/ 12122004 w 12192000"/>
              <a:gd name="connsiteY10" fmla="*/ 3124393 h 3126633"/>
              <a:gd name="connsiteX11" fmla="*/ 12036609 w 12192000"/>
              <a:gd name="connsiteY11" fmla="*/ 3109888 h 3126633"/>
              <a:gd name="connsiteX12" fmla="*/ 12023452 w 12192000"/>
              <a:gd name="connsiteY12" fmla="*/ 3103952 h 3126633"/>
              <a:gd name="connsiteX13" fmla="*/ 11936381 w 12192000"/>
              <a:gd name="connsiteY13" fmla="*/ 3094474 h 3126633"/>
              <a:gd name="connsiteX14" fmla="*/ 11876861 w 12192000"/>
              <a:gd name="connsiteY14" fmla="*/ 3084187 h 3126633"/>
              <a:gd name="connsiteX15" fmla="*/ 11864150 w 12192000"/>
              <a:gd name="connsiteY15" fmla="*/ 3078415 h 3126633"/>
              <a:gd name="connsiteX16" fmla="*/ 11849315 w 12192000"/>
              <a:gd name="connsiteY16" fmla="*/ 3083344 h 3126633"/>
              <a:gd name="connsiteX17" fmla="*/ 11844903 w 12192000"/>
              <a:gd name="connsiteY17" fmla="*/ 3088180 h 3126633"/>
              <a:gd name="connsiteX18" fmla="*/ 11797558 w 12192000"/>
              <a:gd name="connsiteY18" fmla="*/ 3078578 h 3126633"/>
              <a:gd name="connsiteX19" fmla="*/ 11791833 w 12192000"/>
              <a:gd name="connsiteY19" fmla="*/ 3078309 h 3126633"/>
              <a:gd name="connsiteX20" fmla="*/ 11752368 w 12192000"/>
              <a:gd name="connsiteY20" fmla="*/ 3079667 h 3126633"/>
              <a:gd name="connsiteX21" fmla="*/ 11693668 w 12192000"/>
              <a:gd name="connsiteY21" fmla="*/ 3086682 h 3126633"/>
              <a:gd name="connsiteX22" fmla="*/ 11632752 w 12192000"/>
              <a:gd name="connsiteY22" fmla="*/ 3102951 h 3126633"/>
              <a:gd name="connsiteX23" fmla="*/ 11597584 w 12192000"/>
              <a:gd name="connsiteY23" fmla="*/ 3109557 h 3126633"/>
              <a:gd name="connsiteX24" fmla="*/ 11573118 w 12192000"/>
              <a:gd name="connsiteY24" fmla="*/ 3117154 h 3126633"/>
              <a:gd name="connsiteX25" fmla="*/ 11504799 w 12192000"/>
              <a:gd name="connsiteY25" fmla="*/ 3121480 h 3126633"/>
              <a:gd name="connsiteX26" fmla="*/ 11443938 w 12192000"/>
              <a:gd name="connsiteY26" fmla="*/ 3120255 h 3126633"/>
              <a:gd name="connsiteX27" fmla="*/ 11436492 w 12192000"/>
              <a:gd name="connsiteY27" fmla="*/ 3121550 h 3126633"/>
              <a:gd name="connsiteX28" fmla="*/ 11407691 w 12192000"/>
              <a:gd name="connsiteY28" fmla="*/ 3107633 h 3126633"/>
              <a:gd name="connsiteX29" fmla="*/ 11341642 w 12192000"/>
              <a:gd name="connsiteY29" fmla="*/ 3101531 h 3126633"/>
              <a:gd name="connsiteX30" fmla="*/ 11307726 w 12192000"/>
              <a:gd name="connsiteY30" fmla="*/ 3095706 h 3126633"/>
              <a:gd name="connsiteX31" fmla="*/ 1982093 w 12192000"/>
              <a:gd name="connsiteY31" fmla="*/ 1505517 h 3126633"/>
              <a:gd name="connsiteX32" fmla="*/ 1978611 w 12192000"/>
              <a:gd name="connsiteY32" fmla="*/ 1502931 h 3126633"/>
              <a:gd name="connsiteX33" fmla="*/ 1931618 w 12192000"/>
              <a:gd name="connsiteY33" fmla="*/ 1488633 h 3126633"/>
              <a:gd name="connsiteX34" fmla="*/ 1925144 w 12192000"/>
              <a:gd name="connsiteY34" fmla="*/ 1491811 h 3126633"/>
              <a:gd name="connsiteX35" fmla="*/ 1858854 w 12192000"/>
              <a:gd name="connsiteY35" fmla="*/ 1451562 h 3126633"/>
              <a:gd name="connsiteX36" fmla="*/ 1764339 w 12192000"/>
              <a:gd name="connsiteY36" fmla="*/ 1434249 h 3126633"/>
              <a:gd name="connsiteX37" fmla="*/ 1693396 w 12192000"/>
              <a:gd name="connsiteY37" fmla="*/ 1427850 h 3126633"/>
              <a:gd name="connsiteX38" fmla="*/ 1653459 w 12192000"/>
              <a:gd name="connsiteY38" fmla="*/ 1421384 h 3126633"/>
              <a:gd name="connsiteX39" fmla="*/ 1624573 w 12192000"/>
              <a:gd name="connsiteY39" fmla="*/ 1419871 h 3126633"/>
              <a:gd name="connsiteX40" fmla="*/ 1550101 w 12192000"/>
              <a:gd name="connsiteY40" fmla="*/ 1398845 h 3126633"/>
              <a:gd name="connsiteX41" fmla="*/ 1426261 w 12192000"/>
              <a:gd name="connsiteY41" fmla="*/ 1356816 h 3126633"/>
              <a:gd name="connsiteX42" fmla="*/ 1400063 w 12192000"/>
              <a:gd name="connsiteY42" fmla="*/ 1349493 h 3126633"/>
              <a:gd name="connsiteX43" fmla="*/ 1378201 w 12192000"/>
              <a:gd name="connsiteY43" fmla="*/ 1349649 h 3126633"/>
              <a:gd name="connsiteX44" fmla="*/ 1373704 w 12192000"/>
              <a:gd name="connsiteY44" fmla="*/ 1355309 h 3126633"/>
              <a:gd name="connsiteX45" fmla="*/ 1359400 w 12192000"/>
              <a:gd name="connsiteY45" fmla="*/ 1352317 h 3126633"/>
              <a:gd name="connsiteX46" fmla="*/ 1355734 w 12192000"/>
              <a:gd name="connsiteY46" fmla="*/ 1352870 h 3126633"/>
              <a:gd name="connsiteX47" fmla="*/ 1334569 w 12192000"/>
              <a:gd name="connsiteY47" fmla="*/ 1354687 h 3126633"/>
              <a:gd name="connsiteX48" fmla="*/ 1285959 w 12192000"/>
              <a:gd name="connsiteY48" fmla="*/ 1325074 h 3126633"/>
              <a:gd name="connsiteX49" fmla="*/ 1228970 w 12192000"/>
              <a:gd name="connsiteY49" fmla="*/ 1316194 h 3126633"/>
              <a:gd name="connsiteX50" fmla="*/ 1081691 w 12192000"/>
              <a:gd name="connsiteY50" fmla="*/ 1276195 h 3126633"/>
              <a:gd name="connsiteX51" fmla="*/ 888229 w 12192000"/>
              <a:gd name="connsiteY51" fmla="*/ 1233330 h 3126633"/>
              <a:gd name="connsiteX52" fmla="*/ 749674 w 12192000"/>
              <a:gd name="connsiteY52" fmla="*/ 1151252 h 3126633"/>
              <a:gd name="connsiteX53" fmla="*/ 634863 w 12192000"/>
              <a:gd name="connsiteY53" fmla="*/ 1125089 h 3126633"/>
              <a:gd name="connsiteX54" fmla="*/ 572744 w 12192000"/>
              <a:gd name="connsiteY54" fmla="*/ 1095470 h 3126633"/>
              <a:gd name="connsiteX55" fmla="*/ 557235 w 12192000"/>
              <a:gd name="connsiteY55" fmla="*/ 1085440 h 3126633"/>
              <a:gd name="connsiteX56" fmla="*/ 554948 w 12192000"/>
              <a:gd name="connsiteY56" fmla="*/ 1085817 h 3126633"/>
              <a:gd name="connsiteX57" fmla="*/ 535764 w 12192000"/>
              <a:gd name="connsiteY57" fmla="*/ 1078928 h 3126633"/>
              <a:gd name="connsiteX58" fmla="*/ 532336 w 12192000"/>
              <a:gd name="connsiteY58" fmla="*/ 1074208 h 3126633"/>
              <a:gd name="connsiteX59" fmla="*/ 519417 w 12192000"/>
              <a:gd name="connsiteY59" fmla="*/ 1068474 h 3126633"/>
              <a:gd name="connsiteX60" fmla="*/ 494620 w 12192000"/>
              <a:gd name="connsiteY60" fmla="*/ 1054470 h 3126633"/>
              <a:gd name="connsiteX61" fmla="*/ 489369 w 12192000"/>
              <a:gd name="connsiteY61" fmla="*/ 1054392 h 3126633"/>
              <a:gd name="connsiteX62" fmla="*/ 451015 w 12192000"/>
              <a:gd name="connsiteY62" fmla="*/ 1037228 h 3126633"/>
              <a:gd name="connsiteX63" fmla="*/ 450196 w 12192000"/>
              <a:gd name="connsiteY63" fmla="*/ 1038199 h 3126633"/>
              <a:gd name="connsiteX64" fmla="*/ 438116 w 12192000"/>
              <a:gd name="connsiteY64" fmla="*/ 1038634 h 3126633"/>
              <a:gd name="connsiteX65" fmla="*/ 415692 w 12192000"/>
              <a:gd name="connsiteY65" fmla="*/ 1036714 h 3126633"/>
              <a:gd name="connsiteX66" fmla="*/ 360396 w 12192000"/>
              <a:gd name="connsiteY66" fmla="*/ 1047226 h 3126633"/>
              <a:gd name="connsiteX67" fmla="*/ 320375 w 12192000"/>
              <a:gd name="connsiteY67" fmla="*/ 1029464 h 3126633"/>
              <a:gd name="connsiteX68" fmla="*/ 312145 w 12192000"/>
              <a:gd name="connsiteY68" fmla="*/ 1026541 h 3126633"/>
              <a:gd name="connsiteX69" fmla="*/ 311908 w 12192000"/>
              <a:gd name="connsiteY69" fmla="*/ 1026752 h 3126633"/>
              <a:gd name="connsiteX70" fmla="*/ 303080 w 12192000"/>
              <a:gd name="connsiteY70" fmla="*/ 1024202 h 3126633"/>
              <a:gd name="connsiteX71" fmla="*/ 297138 w 12192000"/>
              <a:gd name="connsiteY71" fmla="*/ 1021211 h 3126633"/>
              <a:gd name="connsiteX72" fmla="*/ 281171 w 12192000"/>
              <a:gd name="connsiteY72" fmla="*/ 1015539 h 3126633"/>
              <a:gd name="connsiteX73" fmla="*/ 275188 w 12192000"/>
              <a:gd name="connsiteY73" fmla="*/ 1015372 h 3126633"/>
              <a:gd name="connsiteX74" fmla="*/ 225883 w 12192000"/>
              <a:gd name="connsiteY74" fmla="*/ 1034896 h 3126633"/>
              <a:gd name="connsiteX75" fmla="*/ 121223 w 12192000"/>
              <a:gd name="connsiteY75" fmla="*/ 1031062 h 3126633"/>
              <a:gd name="connsiteX76" fmla="*/ 52326 w 12192000"/>
              <a:gd name="connsiteY76" fmla="*/ 1033555 h 3126633"/>
              <a:gd name="connsiteX77" fmla="*/ 16761 w 12192000"/>
              <a:gd name="connsiteY77" fmla="*/ 1032900 h 3126633"/>
              <a:gd name="connsiteX78" fmla="*/ 0 w 12192000"/>
              <a:gd name="connsiteY78" fmla="*/ 1026822 h 3126633"/>
              <a:gd name="connsiteX79" fmla="*/ 0 w 12192000"/>
              <a:gd name="connsiteY79" fmla="*/ 0 h 3126633"/>
              <a:gd name="connsiteX0" fmla="*/ 0 w 12192000"/>
              <a:gd name="connsiteY0" fmla="*/ 0 h 3126633"/>
              <a:gd name="connsiteX1" fmla="*/ 12192000 w 12192000"/>
              <a:gd name="connsiteY1" fmla="*/ 0 h 3126633"/>
              <a:gd name="connsiteX2" fmla="*/ 12191969 w 12192000"/>
              <a:gd name="connsiteY2" fmla="*/ 3121262 h 3126633"/>
              <a:gd name="connsiteX3" fmla="*/ 12188582 w 12192000"/>
              <a:gd name="connsiteY3" fmla="*/ 3121834 h 3126633"/>
              <a:gd name="connsiteX4" fmla="*/ 12185024 w 12192000"/>
              <a:gd name="connsiteY4" fmla="*/ 3122641 h 3126633"/>
              <a:gd name="connsiteX5" fmla="*/ 12171796 w 12192000"/>
              <a:gd name="connsiteY5" fmla="*/ 3121209 h 3126633"/>
              <a:gd name="connsiteX6" fmla="*/ 12166812 w 12192000"/>
              <a:gd name="connsiteY6" fmla="*/ 3126633 h 3126633"/>
              <a:gd name="connsiteX7" fmla="*/ 12122004 w 12192000"/>
              <a:gd name="connsiteY7" fmla="*/ 3124393 h 3126633"/>
              <a:gd name="connsiteX8" fmla="*/ 12036609 w 12192000"/>
              <a:gd name="connsiteY8" fmla="*/ 3109888 h 3126633"/>
              <a:gd name="connsiteX9" fmla="*/ 12023452 w 12192000"/>
              <a:gd name="connsiteY9" fmla="*/ 3103952 h 3126633"/>
              <a:gd name="connsiteX10" fmla="*/ 11936381 w 12192000"/>
              <a:gd name="connsiteY10" fmla="*/ 3094474 h 3126633"/>
              <a:gd name="connsiteX11" fmla="*/ 11876861 w 12192000"/>
              <a:gd name="connsiteY11" fmla="*/ 3084187 h 3126633"/>
              <a:gd name="connsiteX12" fmla="*/ 11864150 w 12192000"/>
              <a:gd name="connsiteY12" fmla="*/ 3078415 h 3126633"/>
              <a:gd name="connsiteX13" fmla="*/ 11849315 w 12192000"/>
              <a:gd name="connsiteY13" fmla="*/ 3083344 h 3126633"/>
              <a:gd name="connsiteX14" fmla="*/ 11844903 w 12192000"/>
              <a:gd name="connsiteY14" fmla="*/ 3088180 h 3126633"/>
              <a:gd name="connsiteX15" fmla="*/ 11797558 w 12192000"/>
              <a:gd name="connsiteY15" fmla="*/ 3078578 h 3126633"/>
              <a:gd name="connsiteX16" fmla="*/ 11791833 w 12192000"/>
              <a:gd name="connsiteY16" fmla="*/ 3078309 h 3126633"/>
              <a:gd name="connsiteX17" fmla="*/ 11752368 w 12192000"/>
              <a:gd name="connsiteY17" fmla="*/ 3079667 h 3126633"/>
              <a:gd name="connsiteX18" fmla="*/ 11693668 w 12192000"/>
              <a:gd name="connsiteY18" fmla="*/ 3086682 h 3126633"/>
              <a:gd name="connsiteX19" fmla="*/ 11632752 w 12192000"/>
              <a:gd name="connsiteY19" fmla="*/ 3102951 h 3126633"/>
              <a:gd name="connsiteX20" fmla="*/ 11597584 w 12192000"/>
              <a:gd name="connsiteY20" fmla="*/ 3109557 h 3126633"/>
              <a:gd name="connsiteX21" fmla="*/ 11573118 w 12192000"/>
              <a:gd name="connsiteY21" fmla="*/ 3117154 h 3126633"/>
              <a:gd name="connsiteX22" fmla="*/ 11504799 w 12192000"/>
              <a:gd name="connsiteY22" fmla="*/ 3121480 h 3126633"/>
              <a:gd name="connsiteX23" fmla="*/ 11443938 w 12192000"/>
              <a:gd name="connsiteY23" fmla="*/ 3120255 h 3126633"/>
              <a:gd name="connsiteX24" fmla="*/ 11436492 w 12192000"/>
              <a:gd name="connsiteY24" fmla="*/ 3121550 h 3126633"/>
              <a:gd name="connsiteX25" fmla="*/ 11407691 w 12192000"/>
              <a:gd name="connsiteY25" fmla="*/ 3107633 h 3126633"/>
              <a:gd name="connsiteX26" fmla="*/ 11341642 w 12192000"/>
              <a:gd name="connsiteY26" fmla="*/ 3101531 h 3126633"/>
              <a:gd name="connsiteX27" fmla="*/ 11307726 w 12192000"/>
              <a:gd name="connsiteY27" fmla="*/ 3095706 h 3126633"/>
              <a:gd name="connsiteX28" fmla="*/ 1982093 w 12192000"/>
              <a:gd name="connsiteY28" fmla="*/ 1505517 h 3126633"/>
              <a:gd name="connsiteX29" fmla="*/ 1978611 w 12192000"/>
              <a:gd name="connsiteY29" fmla="*/ 1502931 h 3126633"/>
              <a:gd name="connsiteX30" fmla="*/ 1931618 w 12192000"/>
              <a:gd name="connsiteY30" fmla="*/ 1488633 h 3126633"/>
              <a:gd name="connsiteX31" fmla="*/ 1925144 w 12192000"/>
              <a:gd name="connsiteY31" fmla="*/ 1491811 h 3126633"/>
              <a:gd name="connsiteX32" fmla="*/ 1858854 w 12192000"/>
              <a:gd name="connsiteY32" fmla="*/ 1451562 h 3126633"/>
              <a:gd name="connsiteX33" fmla="*/ 1764339 w 12192000"/>
              <a:gd name="connsiteY33" fmla="*/ 1434249 h 3126633"/>
              <a:gd name="connsiteX34" fmla="*/ 1693396 w 12192000"/>
              <a:gd name="connsiteY34" fmla="*/ 1427850 h 3126633"/>
              <a:gd name="connsiteX35" fmla="*/ 1653459 w 12192000"/>
              <a:gd name="connsiteY35" fmla="*/ 1421384 h 3126633"/>
              <a:gd name="connsiteX36" fmla="*/ 1624573 w 12192000"/>
              <a:gd name="connsiteY36" fmla="*/ 1419871 h 3126633"/>
              <a:gd name="connsiteX37" fmla="*/ 1550101 w 12192000"/>
              <a:gd name="connsiteY37" fmla="*/ 1398845 h 3126633"/>
              <a:gd name="connsiteX38" fmla="*/ 1426261 w 12192000"/>
              <a:gd name="connsiteY38" fmla="*/ 1356816 h 3126633"/>
              <a:gd name="connsiteX39" fmla="*/ 1400063 w 12192000"/>
              <a:gd name="connsiteY39" fmla="*/ 1349493 h 3126633"/>
              <a:gd name="connsiteX40" fmla="*/ 1378201 w 12192000"/>
              <a:gd name="connsiteY40" fmla="*/ 1349649 h 3126633"/>
              <a:gd name="connsiteX41" fmla="*/ 1373704 w 12192000"/>
              <a:gd name="connsiteY41" fmla="*/ 1355309 h 3126633"/>
              <a:gd name="connsiteX42" fmla="*/ 1359400 w 12192000"/>
              <a:gd name="connsiteY42" fmla="*/ 1352317 h 3126633"/>
              <a:gd name="connsiteX43" fmla="*/ 1355734 w 12192000"/>
              <a:gd name="connsiteY43" fmla="*/ 1352870 h 3126633"/>
              <a:gd name="connsiteX44" fmla="*/ 1334569 w 12192000"/>
              <a:gd name="connsiteY44" fmla="*/ 1354687 h 3126633"/>
              <a:gd name="connsiteX45" fmla="*/ 1285959 w 12192000"/>
              <a:gd name="connsiteY45" fmla="*/ 1325074 h 3126633"/>
              <a:gd name="connsiteX46" fmla="*/ 1228970 w 12192000"/>
              <a:gd name="connsiteY46" fmla="*/ 1316194 h 3126633"/>
              <a:gd name="connsiteX47" fmla="*/ 1081691 w 12192000"/>
              <a:gd name="connsiteY47" fmla="*/ 1276195 h 3126633"/>
              <a:gd name="connsiteX48" fmla="*/ 888229 w 12192000"/>
              <a:gd name="connsiteY48" fmla="*/ 1233330 h 3126633"/>
              <a:gd name="connsiteX49" fmla="*/ 749674 w 12192000"/>
              <a:gd name="connsiteY49" fmla="*/ 1151252 h 3126633"/>
              <a:gd name="connsiteX50" fmla="*/ 634863 w 12192000"/>
              <a:gd name="connsiteY50" fmla="*/ 1125089 h 3126633"/>
              <a:gd name="connsiteX51" fmla="*/ 572744 w 12192000"/>
              <a:gd name="connsiteY51" fmla="*/ 1095470 h 3126633"/>
              <a:gd name="connsiteX52" fmla="*/ 557235 w 12192000"/>
              <a:gd name="connsiteY52" fmla="*/ 1085440 h 3126633"/>
              <a:gd name="connsiteX53" fmla="*/ 554948 w 12192000"/>
              <a:gd name="connsiteY53" fmla="*/ 1085817 h 3126633"/>
              <a:gd name="connsiteX54" fmla="*/ 535764 w 12192000"/>
              <a:gd name="connsiteY54" fmla="*/ 1078928 h 3126633"/>
              <a:gd name="connsiteX55" fmla="*/ 532336 w 12192000"/>
              <a:gd name="connsiteY55" fmla="*/ 1074208 h 3126633"/>
              <a:gd name="connsiteX56" fmla="*/ 519417 w 12192000"/>
              <a:gd name="connsiteY56" fmla="*/ 1068474 h 3126633"/>
              <a:gd name="connsiteX57" fmla="*/ 494620 w 12192000"/>
              <a:gd name="connsiteY57" fmla="*/ 1054470 h 3126633"/>
              <a:gd name="connsiteX58" fmla="*/ 489369 w 12192000"/>
              <a:gd name="connsiteY58" fmla="*/ 1054392 h 3126633"/>
              <a:gd name="connsiteX59" fmla="*/ 451015 w 12192000"/>
              <a:gd name="connsiteY59" fmla="*/ 1037228 h 3126633"/>
              <a:gd name="connsiteX60" fmla="*/ 450196 w 12192000"/>
              <a:gd name="connsiteY60" fmla="*/ 1038199 h 3126633"/>
              <a:gd name="connsiteX61" fmla="*/ 438116 w 12192000"/>
              <a:gd name="connsiteY61" fmla="*/ 1038634 h 3126633"/>
              <a:gd name="connsiteX62" fmla="*/ 415692 w 12192000"/>
              <a:gd name="connsiteY62" fmla="*/ 1036714 h 3126633"/>
              <a:gd name="connsiteX63" fmla="*/ 360396 w 12192000"/>
              <a:gd name="connsiteY63" fmla="*/ 1047226 h 3126633"/>
              <a:gd name="connsiteX64" fmla="*/ 320375 w 12192000"/>
              <a:gd name="connsiteY64" fmla="*/ 1029464 h 3126633"/>
              <a:gd name="connsiteX65" fmla="*/ 312145 w 12192000"/>
              <a:gd name="connsiteY65" fmla="*/ 1026541 h 3126633"/>
              <a:gd name="connsiteX66" fmla="*/ 311908 w 12192000"/>
              <a:gd name="connsiteY66" fmla="*/ 1026752 h 3126633"/>
              <a:gd name="connsiteX67" fmla="*/ 303080 w 12192000"/>
              <a:gd name="connsiteY67" fmla="*/ 1024202 h 3126633"/>
              <a:gd name="connsiteX68" fmla="*/ 297138 w 12192000"/>
              <a:gd name="connsiteY68" fmla="*/ 1021211 h 3126633"/>
              <a:gd name="connsiteX69" fmla="*/ 281171 w 12192000"/>
              <a:gd name="connsiteY69" fmla="*/ 1015539 h 3126633"/>
              <a:gd name="connsiteX70" fmla="*/ 275188 w 12192000"/>
              <a:gd name="connsiteY70" fmla="*/ 1015372 h 3126633"/>
              <a:gd name="connsiteX71" fmla="*/ 225883 w 12192000"/>
              <a:gd name="connsiteY71" fmla="*/ 1034896 h 3126633"/>
              <a:gd name="connsiteX72" fmla="*/ 121223 w 12192000"/>
              <a:gd name="connsiteY72" fmla="*/ 1031062 h 3126633"/>
              <a:gd name="connsiteX73" fmla="*/ 52326 w 12192000"/>
              <a:gd name="connsiteY73" fmla="*/ 1033555 h 3126633"/>
              <a:gd name="connsiteX74" fmla="*/ 16761 w 12192000"/>
              <a:gd name="connsiteY74" fmla="*/ 1032900 h 3126633"/>
              <a:gd name="connsiteX75" fmla="*/ 0 w 12192000"/>
              <a:gd name="connsiteY75" fmla="*/ 1026822 h 3126633"/>
              <a:gd name="connsiteX76" fmla="*/ 0 w 12192000"/>
              <a:gd name="connsiteY76" fmla="*/ 0 h 3126633"/>
              <a:gd name="connsiteX0" fmla="*/ 0 w 12192000"/>
              <a:gd name="connsiteY0" fmla="*/ 0 h 3126633"/>
              <a:gd name="connsiteX1" fmla="*/ 12192000 w 12192000"/>
              <a:gd name="connsiteY1" fmla="*/ 0 h 3126633"/>
              <a:gd name="connsiteX2" fmla="*/ 12191969 w 12192000"/>
              <a:gd name="connsiteY2" fmla="*/ 3121262 h 3126633"/>
              <a:gd name="connsiteX3" fmla="*/ 12188582 w 12192000"/>
              <a:gd name="connsiteY3" fmla="*/ 3121834 h 3126633"/>
              <a:gd name="connsiteX4" fmla="*/ 12185024 w 12192000"/>
              <a:gd name="connsiteY4" fmla="*/ 3122641 h 3126633"/>
              <a:gd name="connsiteX5" fmla="*/ 12171796 w 12192000"/>
              <a:gd name="connsiteY5" fmla="*/ 3121209 h 3126633"/>
              <a:gd name="connsiteX6" fmla="*/ 12166812 w 12192000"/>
              <a:gd name="connsiteY6" fmla="*/ 3126633 h 3126633"/>
              <a:gd name="connsiteX7" fmla="*/ 12122004 w 12192000"/>
              <a:gd name="connsiteY7" fmla="*/ 3124393 h 3126633"/>
              <a:gd name="connsiteX8" fmla="*/ 12036609 w 12192000"/>
              <a:gd name="connsiteY8" fmla="*/ 3109888 h 3126633"/>
              <a:gd name="connsiteX9" fmla="*/ 12023452 w 12192000"/>
              <a:gd name="connsiteY9" fmla="*/ 3103952 h 3126633"/>
              <a:gd name="connsiteX10" fmla="*/ 11936381 w 12192000"/>
              <a:gd name="connsiteY10" fmla="*/ 3094474 h 3126633"/>
              <a:gd name="connsiteX11" fmla="*/ 11876861 w 12192000"/>
              <a:gd name="connsiteY11" fmla="*/ 3084187 h 3126633"/>
              <a:gd name="connsiteX12" fmla="*/ 11864150 w 12192000"/>
              <a:gd name="connsiteY12" fmla="*/ 3078415 h 3126633"/>
              <a:gd name="connsiteX13" fmla="*/ 11849315 w 12192000"/>
              <a:gd name="connsiteY13" fmla="*/ 3083344 h 3126633"/>
              <a:gd name="connsiteX14" fmla="*/ 11844903 w 12192000"/>
              <a:gd name="connsiteY14" fmla="*/ 3088180 h 3126633"/>
              <a:gd name="connsiteX15" fmla="*/ 11797558 w 12192000"/>
              <a:gd name="connsiteY15" fmla="*/ 3078578 h 3126633"/>
              <a:gd name="connsiteX16" fmla="*/ 11791833 w 12192000"/>
              <a:gd name="connsiteY16" fmla="*/ 3078309 h 3126633"/>
              <a:gd name="connsiteX17" fmla="*/ 11752368 w 12192000"/>
              <a:gd name="connsiteY17" fmla="*/ 3079667 h 3126633"/>
              <a:gd name="connsiteX18" fmla="*/ 11693668 w 12192000"/>
              <a:gd name="connsiteY18" fmla="*/ 3086682 h 3126633"/>
              <a:gd name="connsiteX19" fmla="*/ 11632752 w 12192000"/>
              <a:gd name="connsiteY19" fmla="*/ 3102951 h 3126633"/>
              <a:gd name="connsiteX20" fmla="*/ 11597584 w 12192000"/>
              <a:gd name="connsiteY20" fmla="*/ 3109557 h 3126633"/>
              <a:gd name="connsiteX21" fmla="*/ 11573118 w 12192000"/>
              <a:gd name="connsiteY21" fmla="*/ 3117154 h 3126633"/>
              <a:gd name="connsiteX22" fmla="*/ 11504799 w 12192000"/>
              <a:gd name="connsiteY22" fmla="*/ 3121480 h 3126633"/>
              <a:gd name="connsiteX23" fmla="*/ 11443938 w 12192000"/>
              <a:gd name="connsiteY23" fmla="*/ 3120255 h 3126633"/>
              <a:gd name="connsiteX24" fmla="*/ 11436492 w 12192000"/>
              <a:gd name="connsiteY24" fmla="*/ 3121550 h 3126633"/>
              <a:gd name="connsiteX25" fmla="*/ 11407691 w 12192000"/>
              <a:gd name="connsiteY25" fmla="*/ 3107633 h 3126633"/>
              <a:gd name="connsiteX26" fmla="*/ 11341642 w 12192000"/>
              <a:gd name="connsiteY26" fmla="*/ 3101531 h 3126633"/>
              <a:gd name="connsiteX27" fmla="*/ 11307726 w 12192000"/>
              <a:gd name="connsiteY27" fmla="*/ 3095706 h 3126633"/>
              <a:gd name="connsiteX28" fmla="*/ 1982093 w 12192000"/>
              <a:gd name="connsiteY28" fmla="*/ 1505517 h 3126633"/>
              <a:gd name="connsiteX29" fmla="*/ 1931618 w 12192000"/>
              <a:gd name="connsiteY29" fmla="*/ 1488633 h 3126633"/>
              <a:gd name="connsiteX30" fmla="*/ 1925144 w 12192000"/>
              <a:gd name="connsiteY30" fmla="*/ 1491811 h 3126633"/>
              <a:gd name="connsiteX31" fmla="*/ 1858854 w 12192000"/>
              <a:gd name="connsiteY31" fmla="*/ 1451562 h 3126633"/>
              <a:gd name="connsiteX32" fmla="*/ 1764339 w 12192000"/>
              <a:gd name="connsiteY32" fmla="*/ 1434249 h 3126633"/>
              <a:gd name="connsiteX33" fmla="*/ 1693396 w 12192000"/>
              <a:gd name="connsiteY33" fmla="*/ 1427850 h 3126633"/>
              <a:gd name="connsiteX34" fmla="*/ 1653459 w 12192000"/>
              <a:gd name="connsiteY34" fmla="*/ 1421384 h 3126633"/>
              <a:gd name="connsiteX35" fmla="*/ 1624573 w 12192000"/>
              <a:gd name="connsiteY35" fmla="*/ 1419871 h 3126633"/>
              <a:gd name="connsiteX36" fmla="*/ 1550101 w 12192000"/>
              <a:gd name="connsiteY36" fmla="*/ 1398845 h 3126633"/>
              <a:gd name="connsiteX37" fmla="*/ 1426261 w 12192000"/>
              <a:gd name="connsiteY37" fmla="*/ 1356816 h 3126633"/>
              <a:gd name="connsiteX38" fmla="*/ 1400063 w 12192000"/>
              <a:gd name="connsiteY38" fmla="*/ 1349493 h 3126633"/>
              <a:gd name="connsiteX39" fmla="*/ 1378201 w 12192000"/>
              <a:gd name="connsiteY39" fmla="*/ 1349649 h 3126633"/>
              <a:gd name="connsiteX40" fmla="*/ 1373704 w 12192000"/>
              <a:gd name="connsiteY40" fmla="*/ 1355309 h 3126633"/>
              <a:gd name="connsiteX41" fmla="*/ 1359400 w 12192000"/>
              <a:gd name="connsiteY41" fmla="*/ 1352317 h 3126633"/>
              <a:gd name="connsiteX42" fmla="*/ 1355734 w 12192000"/>
              <a:gd name="connsiteY42" fmla="*/ 1352870 h 3126633"/>
              <a:gd name="connsiteX43" fmla="*/ 1334569 w 12192000"/>
              <a:gd name="connsiteY43" fmla="*/ 1354687 h 3126633"/>
              <a:gd name="connsiteX44" fmla="*/ 1285959 w 12192000"/>
              <a:gd name="connsiteY44" fmla="*/ 1325074 h 3126633"/>
              <a:gd name="connsiteX45" fmla="*/ 1228970 w 12192000"/>
              <a:gd name="connsiteY45" fmla="*/ 1316194 h 3126633"/>
              <a:gd name="connsiteX46" fmla="*/ 1081691 w 12192000"/>
              <a:gd name="connsiteY46" fmla="*/ 1276195 h 3126633"/>
              <a:gd name="connsiteX47" fmla="*/ 888229 w 12192000"/>
              <a:gd name="connsiteY47" fmla="*/ 1233330 h 3126633"/>
              <a:gd name="connsiteX48" fmla="*/ 749674 w 12192000"/>
              <a:gd name="connsiteY48" fmla="*/ 1151252 h 3126633"/>
              <a:gd name="connsiteX49" fmla="*/ 634863 w 12192000"/>
              <a:gd name="connsiteY49" fmla="*/ 1125089 h 3126633"/>
              <a:gd name="connsiteX50" fmla="*/ 572744 w 12192000"/>
              <a:gd name="connsiteY50" fmla="*/ 1095470 h 3126633"/>
              <a:gd name="connsiteX51" fmla="*/ 557235 w 12192000"/>
              <a:gd name="connsiteY51" fmla="*/ 1085440 h 3126633"/>
              <a:gd name="connsiteX52" fmla="*/ 554948 w 12192000"/>
              <a:gd name="connsiteY52" fmla="*/ 1085817 h 3126633"/>
              <a:gd name="connsiteX53" fmla="*/ 535764 w 12192000"/>
              <a:gd name="connsiteY53" fmla="*/ 1078928 h 3126633"/>
              <a:gd name="connsiteX54" fmla="*/ 532336 w 12192000"/>
              <a:gd name="connsiteY54" fmla="*/ 1074208 h 3126633"/>
              <a:gd name="connsiteX55" fmla="*/ 519417 w 12192000"/>
              <a:gd name="connsiteY55" fmla="*/ 1068474 h 3126633"/>
              <a:gd name="connsiteX56" fmla="*/ 494620 w 12192000"/>
              <a:gd name="connsiteY56" fmla="*/ 1054470 h 3126633"/>
              <a:gd name="connsiteX57" fmla="*/ 489369 w 12192000"/>
              <a:gd name="connsiteY57" fmla="*/ 1054392 h 3126633"/>
              <a:gd name="connsiteX58" fmla="*/ 451015 w 12192000"/>
              <a:gd name="connsiteY58" fmla="*/ 1037228 h 3126633"/>
              <a:gd name="connsiteX59" fmla="*/ 450196 w 12192000"/>
              <a:gd name="connsiteY59" fmla="*/ 1038199 h 3126633"/>
              <a:gd name="connsiteX60" fmla="*/ 438116 w 12192000"/>
              <a:gd name="connsiteY60" fmla="*/ 1038634 h 3126633"/>
              <a:gd name="connsiteX61" fmla="*/ 415692 w 12192000"/>
              <a:gd name="connsiteY61" fmla="*/ 1036714 h 3126633"/>
              <a:gd name="connsiteX62" fmla="*/ 360396 w 12192000"/>
              <a:gd name="connsiteY62" fmla="*/ 1047226 h 3126633"/>
              <a:gd name="connsiteX63" fmla="*/ 320375 w 12192000"/>
              <a:gd name="connsiteY63" fmla="*/ 1029464 h 3126633"/>
              <a:gd name="connsiteX64" fmla="*/ 312145 w 12192000"/>
              <a:gd name="connsiteY64" fmla="*/ 1026541 h 3126633"/>
              <a:gd name="connsiteX65" fmla="*/ 311908 w 12192000"/>
              <a:gd name="connsiteY65" fmla="*/ 1026752 h 3126633"/>
              <a:gd name="connsiteX66" fmla="*/ 303080 w 12192000"/>
              <a:gd name="connsiteY66" fmla="*/ 1024202 h 3126633"/>
              <a:gd name="connsiteX67" fmla="*/ 297138 w 12192000"/>
              <a:gd name="connsiteY67" fmla="*/ 1021211 h 3126633"/>
              <a:gd name="connsiteX68" fmla="*/ 281171 w 12192000"/>
              <a:gd name="connsiteY68" fmla="*/ 1015539 h 3126633"/>
              <a:gd name="connsiteX69" fmla="*/ 275188 w 12192000"/>
              <a:gd name="connsiteY69" fmla="*/ 1015372 h 3126633"/>
              <a:gd name="connsiteX70" fmla="*/ 225883 w 12192000"/>
              <a:gd name="connsiteY70" fmla="*/ 1034896 h 3126633"/>
              <a:gd name="connsiteX71" fmla="*/ 121223 w 12192000"/>
              <a:gd name="connsiteY71" fmla="*/ 1031062 h 3126633"/>
              <a:gd name="connsiteX72" fmla="*/ 52326 w 12192000"/>
              <a:gd name="connsiteY72" fmla="*/ 1033555 h 3126633"/>
              <a:gd name="connsiteX73" fmla="*/ 16761 w 12192000"/>
              <a:gd name="connsiteY73" fmla="*/ 1032900 h 3126633"/>
              <a:gd name="connsiteX74" fmla="*/ 0 w 12192000"/>
              <a:gd name="connsiteY74" fmla="*/ 1026822 h 3126633"/>
              <a:gd name="connsiteX75" fmla="*/ 0 w 12192000"/>
              <a:gd name="connsiteY75" fmla="*/ 0 h 3126633"/>
              <a:gd name="connsiteX0" fmla="*/ 0 w 12192000"/>
              <a:gd name="connsiteY0" fmla="*/ 0 h 3126633"/>
              <a:gd name="connsiteX1" fmla="*/ 12192000 w 12192000"/>
              <a:gd name="connsiteY1" fmla="*/ 0 h 3126633"/>
              <a:gd name="connsiteX2" fmla="*/ 12191969 w 12192000"/>
              <a:gd name="connsiteY2" fmla="*/ 3121262 h 3126633"/>
              <a:gd name="connsiteX3" fmla="*/ 12188582 w 12192000"/>
              <a:gd name="connsiteY3" fmla="*/ 3121834 h 3126633"/>
              <a:gd name="connsiteX4" fmla="*/ 12185024 w 12192000"/>
              <a:gd name="connsiteY4" fmla="*/ 3122641 h 3126633"/>
              <a:gd name="connsiteX5" fmla="*/ 12171796 w 12192000"/>
              <a:gd name="connsiteY5" fmla="*/ 3121209 h 3126633"/>
              <a:gd name="connsiteX6" fmla="*/ 12166812 w 12192000"/>
              <a:gd name="connsiteY6" fmla="*/ 3126633 h 3126633"/>
              <a:gd name="connsiteX7" fmla="*/ 12122004 w 12192000"/>
              <a:gd name="connsiteY7" fmla="*/ 3124393 h 3126633"/>
              <a:gd name="connsiteX8" fmla="*/ 12036609 w 12192000"/>
              <a:gd name="connsiteY8" fmla="*/ 3109888 h 3126633"/>
              <a:gd name="connsiteX9" fmla="*/ 12023452 w 12192000"/>
              <a:gd name="connsiteY9" fmla="*/ 3103952 h 3126633"/>
              <a:gd name="connsiteX10" fmla="*/ 11936381 w 12192000"/>
              <a:gd name="connsiteY10" fmla="*/ 3094474 h 3126633"/>
              <a:gd name="connsiteX11" fmla="*/ 11876861 w 12192000"/>
              <a:gd name="connsiteY11" fmla="*/ 3084187 h 3126633"/>
              <a:gd name="connsiteX12" fmla="*/ 11864150 w 12192000"/>
              <a:gd name="connsiteY12" fmla="*/ 3078415 h 3126633"/>
              <a:gd name="connsiteX13" fmla="*/ 11849315 w 12192000"/>
              <a:gd name="connsiteY13" fmla="*/ 3083344 h 3126633"/>
              <a:gd name="connsiteX14" fmla="*/ 11844903 w 12192000"/>
              <a:gd name="connsiteY14" fmla="*/ 3088180 h 3126633"/>
              <a:gd name="connsiteX15" fmla="*/ 11797558 w 12192000"/>
              <a:gd name="connsiteY15" fmla="*/ 3078578 h 3126633"/>
              <a:gd name="connsiteX16" fmla="*/ 11791833 w 12192000"/>
              <a:gd name="connsiteY16" fmla="*/ 3078309 h 3126633"/>
              <a:gd name="connsiteX17" fmla="*/ 11752368 w 12192000"/>
              <a:gd name="connsiteY17" fmla="*/ 3079667 h 3126633"/>
              <a:gd name="connsiteX18" fmla="*/ 11693668 w 12192000"/>
              <a:gd name="connsiteY18" fmla="*/ 3086682 h 3126633"/>
              <a:gd name="connsiteX19" fmla="*/ 11632752 w 12192000"/>
              <a:gd name="connsiteY19" fmla="*/ 3102951 h 3126633"/>
              <a:gd name="connsiteX20" fmla="*/ 11597584 w 12192000"/>
              <a:gd name="connsiteY20" fmla="*/ 3109557 h 3126633"/>
              <a:gd name="connsiteX21" fmla="*/ 11573118 w 12192000"/>
              <a:gd name="connsiteY21" fmla="*/ 3117154 h 3126633"/>
              <a:gd name="connsiteX22" fmla="*/ 11504799 w 12192000"/>
              <a:gd name="connsiteY22" fmla="*/ 3121480 h 3126633"/>
              <a:gd name="connsiteX23" fmla="*/ 11443938 w 12192000"/>
              <a:gd name="connsiteY23" fmla="*/ 3120255 h 3126633"/>
              <a:gd name="connsiteX24" fmla="*/ 11436492 w 12192000"/>
              <a:gd name="connsiteY24" fmla="*/ 3121550 h 3126633"/>
              <a:gd name="connsiteX25" fmla="*/ 11407691 w 12192000"/>
              <a:gd name="connsiteY25" fmla="*/ 3107633 h 3126633"/>
              <a:gd name="connsiteX26" fmla="*/ 11341642 w 12192000"/>
              <a:gd name="connsiteY26" fmla="*/ 3101531 h 3126633"/>
              <a:gd name="connsiteX27" fmla="*/ 11307726 w 12192000"/>
              <a:gd name="connsiteY27" fmla="*/ 3095706 h 3126633"/>
              <a:gd name="connsiteX28" fmla="*/ 1982093 w 12192000"/>
              <a:gd name="connsiteY28" fmla="*/ 1505517 h 3126633"/>
              <a:gd name="connsiteX29" fmla="*/ 1931618 w 12192000"/>
              <a:gd name="connsiteY29" fmla="*/ 1488633 h 3126633"/>
              <a:gd name="connsiteX30" fmla="*/ 1925144 w 12192000"/>
              <a:gd name="connsiteY30" fmla="*/ 1491811 h 3126633"/>
              <a:gd name="connsiteX31" fmla="*/ 1764339 w 12192000"/>
              <a:gd name="connsiteY31" fmla="*/ 1434249 h 3126633"/>
              <a:gd name="connsiteX32" fmla="*/ 1693396 w 12192000"/>
              <a:gd name="connsiteY32" fmla="*/ 1427850 h 3126633"/>
              <a:gd name="connsiteX33" fmla="*/ 1653459 w 12192000"/>
              <a:gd name="connsiteY33" fmla="*/ 1421384 h 3126633"/>
              <a:gd name="connsiteX34" fmla="*/ 1624573 w 12192000"/>
              <a:gd name="connsiteY34" fmla="*/ 1419871 h 3126633"/>
              <a:gd name="connsiteX35" fmla="*/ 1550101 w 12192000"/>
              <a:gd name="connsiteY35" fmla="*/ 1398845 h 3126633"/>
              <a:gd name="connsiteX36" fmla="*/ 1426261 w 12192000"/>
              <a:gd name="connsiteY36" fmla="*/ 1356816 h 3126633"/>
              <a:gd name="connsiteX37" fmla="*/ 1400063 w 12192000"/>
              <a:gd name="connsiteY37" fmla="*/ 1349493 h 3126633"/>
              <a:gd name="connsiteX38" fmla="*/ 1378201 w 12192000"/>
              <a:gd name="connsiteY38" fmla="*/ 1349649 h 3126633"/>
              <a:gd name="connsiteX39" fmla="*/ 1373704 w 12192000"/>
              <a:gd name="connsiteY39" fmla="*/ 1355309 h 3126633"/>
              <a:gd name="connsiteX40" fmla="*/ 1359400 w 12192000"/>
              <a:gd name="connsiteY40" fmla="*/ 1352317 h 3126633"/>
              <a:gd name="connsiteX41" fmla="*/ 1355734 w 12192000"/>
              <a:gd name="connsiteY41" fmla="*/ 1352870 h 3126633"/>
              <a:gd name="connsiteX42" fmla="*/ 1334569 w 12192000"/>
              <a:gd name="connsiteY42" fmla="*/ 1354687 h 3126633"/>
              <a:gd name="connsiteX43" fmla="*/ 1285959 w 12192000"/>
              <a:gd name="connsiteY43" fmla="*/ 1325074 h 3126633"/>
              <a:gd name="connsiteX44" fmla="*/ 1228970 w 12192000"/>
              <a:gd name="connsiteY44" fmla="*/ 1316194 h 3126633"/>
              <a:gd name="connsiteX45" fmla="*/ 1081691 w 12192000"/>
              <a:gd name="connsiteY45" fmla="*/ 1276195 h 3126633"/>
              <a:gd name="connsiteX46" fmla="*/ 888229 w 12192000"/>
              <a:gd name="connsiteY46" fmla="*/ 1233330 h 3126633"/>
              <a:gd name="connsiteX47" fmla="*/ 749674 w 12192000"/>
              <a:gd name="connsiteY47" fmla="*/ 1151252 h 3126633"/>
              <a:gd name="connsiteX48" fmla="*/ 634863 w 12192000"/>
              <a:gd name="connsiteY48" fmla="*/ 1125089 h 3126633"/>
              <a:gd name="connsiteX49" fmla="*/ 572744 w 12192000"/>
              <a:gd name="connsiteY49" fmla="*/ 1095470 h 3126633"/>
              <a:gd name="connsiteX50" fmla="*/ 557235 w 12192000"/>
              <a:gd name="connsiteY50" fmla="*/ 1085440 h 3126633"/>
              <a:gd name="connsiteX51" fmla="*/ 554948 w 12192000"/>
              <a:gd name="connsiteY51" fmla="*/ 1085817 h 3126633"/>
              <a:gd name="connsiteX52" fmla="*/ 535764 w 12192000"/>
              <a:gd name="connsiteY52" fmla="*/ 1078928 h 3126633"/>
              <a:gd name="connsiteX53" fmla="*/ 532336 w 12192000"/>
              <a:gd name="connsiteY53" fmla="*/ 1074208 h 3126633"/>
              <a:gd name="connsiteX54" fmla="*/ 519417 w 12192000"/>
              <a:gd name="connsiteY54" fmla="*/ 1068474 h 3126633"/>
              <a:gd name="connsiteX55" fmla="*/ 494620 w 12192000"/>
              <a:gd name="connsiteY55" fmla="*/ 1054470 h 3126633"/>
              <a:gd name="connsiteX56" fmla="*/ 489369 w 12192000"/>
              <a:gd name="connsiteY56" fmla="*/ 1054392 h 3126633"/>
              <a:gd name="connsiteX57" fmla="*/ 451015 w 12192000"/>
              <a:gd name="connsiteY57" fmla="*/ 1037228 h 3126633"/>
              <a:gd name="connsiteX58" fmla="*/ 450196 w 12192000"/>
              <a:gd name="connsiteY58" fmla="*/ 1038199 h 3126633"/>
              <a:gd name="connsiteX59" fmla="*/ 438116 w 12192000"/>
              <a:gd name="connsiteY59" fmla="*/ 1038634 h 3126633"/>
              <a:gd name="connsiteX60" fmla="*/ 415692 w 12192000"/>
              <a:gd name="connsiteY60" fmla="*/ 1036714 h 3126633"/>
              <a:gd name="connsiteX61" fmla="*/ 360396 w 12192000"/>
              <a:gd name="connsiteY61" fmla="*/ 1047226 h 3126633"/>
              <a:gd name="connsiteX62" fmla="*/ 320375 w 12192000"/>
              <a:gd name="connsiteY62" fmla="*/ 1029464 h 3126633"/>
              <a:gd name="connsiteX63" fmla="*/ 312145 w 12192000"/>
              <a:gd name="connsiteY63" fmla="*/ 1026541 h 3126633"/>
              <a:gd name="connsiteX64" fmla="*/ 311908 w 12192000"/>
              <a:gd name="connsiteY64" fmla="*/ 1026752 h 3126633"/>
              <a:gd name="connsiteX65" fmla="*/ 303080 w 12192000"/>
              <a:gd name="connsiteY65" fmla="*/ 1024202 h 3126633"/>
              <a:gd name="connsiteX66" fmla="*/ 297138 w 12192000"/>
              <a:gd name="connsiteY66" fmla="*/ 1021211 h 3126633"/>
              <a:gd name="connsiteX67" fmla="*/ 281171 w 12192000"/>
              <a:gd name="connsiteY67" fmla="*/ 1015539 h 3126633"/>
              <a:gd name="connsiteX68" fmla="*/ 275188 w 12192000"/>
              <a:gd name="connsiteY68" fmla="*/ 1015372 h 3126633"/>
              <a:gd name="connsiteX69" fmla="*/ 225883 w 12192000"/>
              <a:gd name="connsiteY69" fmla="*/ 1034896 h 3126633"/>
              <a:gd name="connsiteX70" fmla="*/ 121223 w 12192000"/>
              <a:gd name="connsiteY70" fmla="*/ 1031062 h 3126633"/>
              <a:gd name="connsiteX71" fmla="*/ 52326 w 12192000"/>
              <a:gd name="connsiteY71" fmla="*/ 1033555 h 3126633"/>
              <a:gd name="connsiteX72" fmla="*/ 16761 w 12192000"/>
              <a:gd name="connsiteY72" fmla="*/ 1032900 h 3126633"/>
              <a:gd name="connsiteX73" fmla="*/ 0 w 12192000"/>
              <a:gd name="connsiteY73" fmla="*/ 1026822 h 3126633"/>
              <a:gd name="connsiteX74" fmla="*/ 0 w 12192000"/>
              <a:gd name="connsiteY74" fmla="*/ 0 h 3126633"/>
              <a:gd name="connsiteX0" fmla="*/ 0 w 12192000"/>
              <a:gd name="connsiteY0" fmla="*/ 0 h 3126633"/>
              <a:gd name="connsiteX1" fmla="*/ 12192000 w 12192000"/>
              <a:gd name="connsiteY1" fmla="*/ 0 h 3126633"/>
              <a:gd name="connsiteX2" fmla="*/ 12191969 w 12192000"/>
              <a:gd name="connsiteY2" fmla="*/ 3121262 h 3126633"/>
              <a:gd name="connsiteX3" fmla="*/ 12188582 w 12192000"/>
              <a:gd name="connsiteY3" fmla="*/ 3121834 h 3126633"/>
              <a:gd name="connsiteX4" fmla="*/ 12185024 w 12192000"/>
              <a:gd name="connsiteY4" fmla="*/ 3122641 h 3126633"/>
              <a:gd name="connsiteX5" fmla="*/ 12171796 w 12192000"/>
              <a:gd name="connsiteY5" fmla="*/ 3121209 h 3126633"/>
              <a:gd name="connsiteX6" fmla="*/ 12166812 w 12192000"/>
              <a:gd name="connsiteY6" fmla="*/ 3126633 h 3126633"/>
              <a:gd name="connsiteX7" fmla="*/ 12122004 w 12192000"/>
              <a:gd name="connsiteY7" fmla="*/ 3124393 h 3126633"/>
              <a:gd name="connsiteX8" fmla="*/ 12036609 w 12192000"/>
              <a:gd name="connsiteY8" fmla="*/ 3109888 h 3126633"/>
              <a:gd name="connsiteX9" fmla="*/ 12023452 w 12192000"/>
              <a:gd name="connsiteY9" fmla="*/ 3103952 h 3126633"/>
              <a:gd name="connsiteX10" fmla="*/ 11936381 w 12192000"/>
              <a:gd name="connsiteY10" fmla="*/ 3094474 h 3126633"/>
              <a:gd name="connsiteX11" fmla="*/ 11876861 w 12192000"/>
              <a:gd name="connsiteY11" fmla="*/ 3084187 h 3126633"/>
              <a:gd name="connsiteX12" fmla="*/ 11864150 w 12192000"/>
              <a:gd name="connsiteY12" fmla="*/ 3078415 h 3126633"/>
              <a:gd name="connsiteX13" fmla="*/ 11849315 w 12192000"/>
              <a:gd name="connsiteY13" fmla="*/ 3083344 h 3126633"/>
              <a:gd name="connsiteX14" fmla="*/ 11844903 w 12192000"/>
              <a:gd name="connsiteY14" fmla="*/ 3088180 h 3126633"/>
              <a:gd name="connsiteX15" fmla="*/ 11797558 w 12192000"/>
              <a:gd name="connsiteY15" fmla="*/ 3078578 h 3126633"/>
              <a:gd name="connsiteX16" fmla="*/ 11791833 w 12192000"/>
              <a:gd name="connsiteY16" fmla="*/ 3078309 h 3126633"/>
              <a:gd name="connsiteX17" fmla="*/ 11752368 w 12192000"/>
              <a:gd name="connsiteY17" fmla="*/ 3079667 h 3126633"/>
              <a:gd name="connsiteX18" fmla="*/ 11693668 w 12192000"/>
              <a:gd name="connsiteY18" fmla="*/ 3086682 h 3126633"/>
              <a:gd name="connsiteX19" fmla="*/ 11632752 w 12192000"/>
              <a:gd name="connsiteY19" fmla="*/ 3102951 h 3126633"/>
              <a:gd name="connsiteX20" fmla="*/ 11597584 w 12192000"/>
              <a:gd name="connsiteY20" fmla="*/ 3109557 h 3126633"/>
              <a:gd name="connsiteX21" fmla="*/ 11573118 w 12192000"/>
              <a:gd name="connsiteY21" fmla="*/ 3117154 h 3126633"/>
              <a:gd name="connsiteX22" fmla="*/ 11504799 w 12192000"/>
              <a:gd name="connsiteY22" fmla="*/ 3121480 h 3126633"/>
              <a:gd name="connsiteX23" fmla="*/ 11443938 w 12192000"/>
              <a:gd name="connsiteY23" fmla="*/ 3120255 h 3126633"/>
              <a:gd name="connsiteX24" fmla="*/ 11436492 w 12192000"/>
              <a:gd name="connsiteY24" fmla="*/ 3121550 h 3126633"/>
              <a:gd name="connsiteX25" fmla="*/ 11407691 w 12192000"/>
              <a:gd name="connsiteY25" fmla="*/ 3107633 h 3126633"/>
              <a:gd name="connsiteX26" fmla="*/ 11341642 w 12192000"/>
              <a:gd name="connsiteY26" fmla="*/ 3101531 h 3126633"/>
              <a:gd name="connsiteX27" fmla="*/ 11307726 w 12192000"/>
              <a:gd name="connsiteY27" fmla="*/ 3095706 h 3126633"/>
              <a:gd name="connsiteX28" fmla="*/ 1982093 w 12192000"/>
              <a:gd name="connsiteY28" fmla="*/ 1505517 h 3126633"/>
              <a:gd name="connsiteX29" fmla="*/ 1931618 w 12192000"/>
              <a:gd name="connsiteY29" fmla="*/ 1488633 h 3126633"/>
              <a:gd name="connsiteX30" fmla="*/ 1925144 w 12192000"/>
              <a:gd name="connsiteY30" fmla="*/ 1491811 h 3126633"/>
              <a:gd name="connsiteX31" fmla="*/ 1693396 w 12192000"/>
              <a:gd name="connsiteY31" fmla="*/ 1427850 h 3126633"/>
              <a:gd name="connsiteX32" fmla="*/ 1653459 w 12192000"/>
              <a:gd name="connsiteY32" fmla="*/ 1421384 h 3126633"/>
              <a:gd name="connsiteX33" fmla="*/ 1624573 w 12192000"/>
              <a:gd name="connsiteY33" fmla="*/ 1419871 h 3126633"/>
              <a:gd name="connsiteX34" fmla="*/ 1550101 w 12192000"/>
              <a:gd name="connsiteY34" fmla="*/ 1398845 h 3126633"/>
              <a:gd name="connsiteX35" fmla="*/ 1426261 w 12192000"/>
              <a:gd name="connsiteY35" fmla="*/ 1356816 h 3126633"/>
              <a:gd name="connsiteX36" fmla="*/ 1400063 w 12192000"/>
              <a:gd name="connsiteY36" fmla="*/ 1349493 h 3126633"/>
              <a:gd name="connsiteX37" fmla="*/ 1378201 w 12192000"/>
              <a:gd name="connsiteY37" fmla="*/ 1349649 h 3126633"/>
              <a:gd name="connsiteX38" fmla="*/ 1373704 w 12192000"/>
              <a:gd name="connsiteY38" fmla="*/ 1355309 h 3126633"/>
              <a:gd name="connsiteX39" fmla="*/ 1359400 w 12192000"/>
              <a:gd name="connsiteY39" fmla="*/ 1352317 h 3126633"/>
              <a:gd name="connsiteX40" fmla="*/ 1355734 w 12192000"/>
              <a:gd name="connsiteY40" fmla="*/ 1352870 h 3126633"/>
              <a:gd name="connsiteX41" fmla="*/ 1334569 w 12192000"/>
              <a:gd name="connsiteY41" fmla="*/ 1354687 h 3126633"/>
              <a:gd name="connsiteX42" fmla="*/ 1285959 w 12192000"/>
              <a:gd name="connsiteY42" fmla="*/ 1325074 h 3126633"/>
              <a:gd name="connsiteX43" fmla="*/ 1228970 w 12192000"/>
              <a:gd name="connsiteY43" fmla="*/ 1316194 h 3126633"/>
              <a:gd name="connsiteX44" fmla="*/ 1081691 w 12192000"/>
              <a:gd name="connsiteY44" fmla="*/ 1276195 h 3126633"/>
              <a:gd name="connsiteX45" fmla="*/ 888229 w 12192000"/>
              <a:gd name="connsiteY45" fmla="*/ 1233330 h 3126633"/>
              <a:gd name="connsiteX46" fmla="*/ 749674 w 12192000"/>
              <a:gd name="connsiteY46" fmla="*/ 1151252 h 3126633"/>
              <a:gd name="connsiteX47" fmla="*/ 634863 w 12192000"/>
              <a:gd name="connsiteY47" fmla="*/ 1125089 h 3126633"/>
              <a:gd name="connsiteX48" fmla="*/ 572744 w 12192000"/>
              <a:gd name="connsiteY48" fmla="*/ 1095470 h 3126633"/>
              <a:gd name="connsiteX49" fmla="*/ 557235 w 12192000"/>
              <a:gd name="connsiteY49" fmla="*/ 1085440 h 3126633"/>
              <a:gd name="connsiteX50" fmla="*/ 554948 w 12192000"/>
              <a:gd name="connsiteY50" fmla="*/ 1085817 h 3126633"/>
              <a:gd name="connsiteX51" fmla="*/ 535764 w 12192000"/>
              <a:gd name="connsiteY51" fmla="*/ 1078928 h 3126633"/>
              <a:gd name="connsiteX52" fmla="*/ 532336 w 12192000"/>
              <a:gd name="connsiteY52" fmla="*/ 1074208 h 3126633"/>
              <a:gd name="connsiteX53" fmla="*/ 519417 w 12192000"/>
              <a:gd name="connsiteY53" fmla="*/ 1068474 h 3126633"/>
              <a:gd name="connsiteX54" fmla="*/ 494620 w 12192000"/>
              <a:gd name="connsiteY54" fmla="*/ 1054470 h 3126633"/>
              <a:gd name="connsiteX55" fmla="*/ 489369 w 12192000"/>
              <a:gd name="connsiteY55" fmla="*/ 1054392 h 3126633"/>
              <a:gd name="connsiteX56" fmla="*/ 451015 w 12192000"/>
              <a:gd name="connsiteY56" fmla="*/ 1037228 h 3126633"/>
              <a:gd name="connsiteX57" fmla="*/ 450196 w 12192000"/>
              <a:gd name="connsiteY57" fmla="*/ 1038199 h 3126633"/>
              <a:gd name="connsiteX58" fmla="*/ 438116 w 12192000"/>
              <a:gd name="connsiteY58" fmla="*/ 1038634 h 3126633"/>
              <a:gd name="connsiteX59" fmla="*/ 415692 w 12192000"/>
              <a:gd name="connsiteY59" fmla="*/ 1036714 h 3126633"/>
              <a:gd name="connsiteX60" fmla="*/ 360396 w 12192000"/>
              <a:gd name="connsiteY60" fmla="*/ 1047226 h 3126633"/>
              <a:gd name="connsiteX61" fmla="*/ 320375 w 12192000"/>
              <a:gd name="connsiteY61" fmla="*/ 1029464 h 3126633"/>
              <a:gd name="connsiteX62" fmla="*/ 312145 w 12192000"/>
              <a:gd name="connsiteY62" fmla="*/ 1026541 h 3126633"/>
              <a:gd name="connsiteX63" fmla="*/ 311908 w 12192000"/>
              <a:gd name="connsiteY63" fmla="*/ 1026752 h 3126633"/>
              <a:gd name="connsiteX64" fmla="*/ 303080 w 12192000"/>
              <a:gd name="connsiteY64" fmla="*/ 1024202 h 3126633"/>
              <a:gd name="connsiteX65" fmla="*/ 297138 w 12192000"/>
              <a:gd name="connsiteY65" fmla="*/ 1021211 h 3126633"/>
              <a:gd name="connsiteX66" fmla="*/ 281171 w 12192000"/>
              <a:gd name="connsiteY66" fmla="*/ 1015539 h 3126633"/>
              <a:gd name="connsiteX67" fmla="*/ 275188 w 12192000"/>
              <a:gd name="connsiteY67" fmla="*/ 1015372 h 3126633"/>
              <a:gd name="connsiteX68" fmla="*/ 225883 w 12192000"/>
              <a:gd name="connsiteY68" fmla="*/ 1034896 h 3126633"/>
              <a:gd name="connsiteX69" fmla="*/ 121223 w 12192000"/>
              <a:gd name="connsiteY69" fmla="*/ 1031062 h 3126633"/>
              <a:gd name="connsiteX70" fmla="*/ 52326 w 12192000"/>
              <a:gd name="connsiteY70" fmla="*/ 1033555 h 3126633"/>
              <a:gd name="connsiteX71" fmla="*/ 16761 w 12192000"/>
              <a:gd name="connsiteY71" fmla="*/ 1032900 h 3126633"/>
              <a:gd name="connsiteX72" fmla="*/ 0 w 12192000"/>
              <a:gd name="connsiteY72" fmla="*/ 1026822 h 3126633"/>
              <a:gd name="connsiteX73" fmla="*/ 0 w 12192000"/>
              <a:gd name="connsiteY73" fmla="*/ 0 h 3126633"/>
              <a:gd name="connsiteX0" fmla="*/ 0 w 12192000"/>
              <a:gd name="connsiteY0" fmla="*/ 0 h 3126633"/>
              <a:gd name="connsiteX1" fmla="*/ 12192000 w 12192000"/>
              <a:gd name="connsiteY1" fmla="*/ 0 h 3126633"/>
              <a:gd name="connsiteX2" fmla="*/ 12191969 w 12192000"/>
              <a:gd name="connsiteY2" fmla="*/ 3121262 h 3126633"/>
              <a:gd name="connsiteX3" fmla="*/ 12188582 w 12192000"/>
              <a:gd name="connsiteY3" fmla="*/ 3121834 h 3126633"/>
              <a:gd name="connsiteX4" fmla="*/ 12185024 w 12192000"/>
              <a:gd name="connsiteY4" fmla="*/ 3122641 h 3126633"/>
              <a:gd name="connsiteX5" fmla="*/ 12171796 w 12192000"/>
              <a:gd name="connsiteY5" fmla="*/ 3121209 h 3126633"/>
              <a:gd name="connsiteX6" fmla="*/ 12166812 w 12192000"/>
              <a:gd name="connsiteY6" fmla="*/ 3126633 h 3126633"/>
              <a:gd name="connsiteX7" fmla="*/ 12122004 w 12192000"/>
              <a:gd name="connsiteY7" fmla="*/ 3124393 h 3126633"/>
              <a:gd name="connsiteX8" fmla="*/ 12036609 w 12192000"/>
              <a:gd name="connsiteY8" fmla="*/ 3109888 h 3126633"/>
              <a:gd name="connsiteX9" fmla="*/ 12023452 w 12192000"/>
              <a:gd name="connsiteY9" fmla="*/ 3103952 h 3126633"/>
              <a:gd name="connsiteX10" fmla="*/ 11936381 w 12192000"/>
              <a:gd name="connsiteY10" fmla="*/ 3094474 h 3126633"/>
              <a:gd name="connsiteX11" fmla="*/ 11876861 w 12192000"/>
              <a:gd name="connsiteY11" fmla="*/ 3084187 h 3126633"/>
              <a:gd name="connsiteX12" fmla="*/ 11864150 w 12192000"/>
              <a:gd name="connsiteY12" fmla="*/ 3078415 h 3126633"/>
              <a:gd name="connsiteX13" fmla="*/ 11849315 w 12192000"/>
              <a:gd name="connsiteY13" fmla="*/ 3083344 h 3126633"/>
              <a:gd name="connsiteX14" fmla="*/ 11844903 w 12192000"/>
              <a:gd name="connsiteY14" fmla="*/ 3088180 h 3126633"/>
              <a:gd name="connsiteX15" fmla="*/ 11797558 w 12192000"/>
              <a:gd name="connsiteY15" fmla="*/ 3078578 h 3126633"/>
              <a:gd name="connsiteX16" fmla="*/ 11791833 w 12192000"/>
              <a:gd name="connsiteY16" fmla="*/ 3078309 h 3126633"/>
              <a:gd name="connsiteX17" fmla="*/ 11752368 w 12192000"/>
              <a:gd name="connsiteY17" fmla="*/ 3079667 h 3126633"/>
              <a:gd name="connsiteX18" fmla="*/ 11693668 w 12192000"/>
              <a:gd name="connsiteY18" fmla="*/ 3086682 h 3126633"/>
              <a:gd name="connsiteX19" fmla="*/ 11632752 w 12192000"/>
              <a:gd name="connsiteY19" fmla="*/ 3102951 h 3126633"/>
              <a:gd name="connsiteX20" fmla="*/ 11597584 w 12192000"/>
              <a:gd name="connsiteY20" fmla="*/ 3109557 h 3126633"/>
              <a:gd name="connsiteX21" fmla="*/ 11573118 w 12192000"/>
              <a:gd name="connsiteY21" fmla="*/ 3117154 h 3126633"/>
              <a:gd name="connsiteX22" fmla="*/ 11504799 w 12192000"/>
              <a:gd name="connsiteY22" fmla="*/ 3121480 h 3126633"/>
              <a:gd name="connsiteX23" fmla="*/ 11443938 w 12192000"/>
              <a:gd name="connsiteY23" fmla="*/ 3120255 h 3126633"/>
              <a:gd name="connsiteX24" fmla="*/ 11436492 w 12192000"/>
              <a:gd name="connsiteY24" fmla="*/ 3121550 h 3126633"/>
              <a:gd name="connsiteX25" fmla="*/ 11407691 w 12192000"/>
              <a:gd name="connsiteY25" fmla="*/ 3107633 h 3126633"/>
              <a:gd name="connsiteX26" fmla="*/ 11341642 w 12192000"/>
              <a:gd name="connsiteY26" fmla="*/ 3101531 h 3126633"/>
              <a:gd name="connsiteX27" fmla="*/ 11307726 w 12192000"/>
              <a:gd name="connsiteY27" fmla="*/ 3095706 h 3126633"/>
              <a:gd name="connsiteX28" fmla="*/ 1982093 w 12192000"/>
              <a:gd name="connsiteY28" fmla="*/ 1505517 h 3126633"/>
              <a:gd name="connsiteX29" fmla="*/ 1931618 w 12192000"/>
              <a:gd name="connsiteY29" fmla="*/ 1488633 h 3126633"/>
              <a:gd name="connsiteX30" fmla="*/ 1925144 w 12192000"/>
              <a:gd name="connsiteY30" fmla="*/ 1491811 h 3126633"/>
              <a:gd name="connsiteX31" fmla="*/ 1693396 w 12192000"/>
              <a:gd name="connsiteY31" fmla="*/ 1427850 h 3126633"/>
              <a:gd name="connsiteX32" fmla="*/ 1653459 w 12192000"/>
              <a:gd name="connsiteY32" fmla="*/ 1421384 h 3126633"/>
              <a:gd name="connsiteX33" fmla="*/ 1624573 w 12192000"/>
              <a:gd name="connsiteY33" fmla="*/ 1419871 h 3126633"/>
              <a:gd name="connsiteX34" fmla="*/ 1550101 w 12192000"/>
              <a:gd name="connsiteY34" fmla="*/ 1398845 h 3126633"/>
              <a:gd name="connsiteX35" fmla="*/ 1426261 w 12192000"/>
              <a:gd name="connsiteY35" fmla="*/ 1356816 h 3126633"/>
              <a:gd name="connsiteX36" fmla="*/ 1400063 w 12192000"/>
              <a:gd name="connsiteY36" fmla="*/ 1349493 h 3126633"/>
              <a:gd name="connsiteX37" fmla="*/ 1378201 w 12192000"/>
              <a:gd name="connsiteY37" fmla="*/ 1349649 h 3126633"/>
              <a:gd name="connsiteX38" fmla="*/ 1373704 w 12192000"/>
              <a:gd name="connsiteY38" fmla="*/ 1355309 h 3126633"/>
              <a:gd name="connsiteX39" fmla="*/ 1359400 w 12192000"/>
              <a:gd name="connsiteY39" fmla="*/ 1352317 h 3126633"/>
              <a:gd name="connsiteX40" fmla="*/ 1355734 w 12192000"/>
              <a:gd name="connsiteY40" fmla="*/ 1352870 h 3126633"/>
              <a:gd name="connsiteX41" fmla="*/ 1334569 w 12192000"/>
              <a:gd name="connsiteY41" fmla="*/ 1354687 h 3126633"/>
              <a:gd name="connsiteX42" fmla="*/ 1285959 w 12192000"/>
              <a:gd name="connsiteY42" fmla="*/ 1325074 h 3126633"/>
              <a:gd name="connsiteX43" fmla="*/ 1228970 w 12192000"/>
              <a:gd name="connsiteY43" fmla="*/ 1316194 h 3126633"/>
              <a:gd name="connsiteX44" fmla="*/ 1081691 w 12192000"/>
              <a:gd name="connsiteY44" fmla="*/ 1276195 h 3126633"/>
              <a:gd name="connsiteX45" fmla="*/ 749674 w 12192000"/>
              <a:gd name="connsiteY45" fmla="*/ 1151252 h 3126633"/>
              <a:gd name="connsiteX46" fmla="*/ 634863 w 12192000"/>
              <a:gd name="connsiteY46" fmla="*/ 1125089 h 3126633"/>
              <a:gd name="connsiteX47" fmla="*/ 572744 w 12192000"/>
              <a:gd name="connsiteY47" fmla="*/ 1095470 h 3126633"/>
              <a:gd name="connsiteX48" fmla="*/ 557235 w 12192000"/>
              <a:gd name="connsiteY48" fmla="*/ 1085440 h 3126633"/>
              <a:gd name="connsiteX49" fmla="*/ 554948 w 12192000"/>
              <a:gd name="connsiteY49" fmla="*/ 1085817 h 3126633"/>
              <a:gd name="connsiteX50" fmla="*/ 535764 w 12192000"/>
              <a:gd name="connsiteY50" fmla="*/ 1078928 h 3126633"/>
              <a:gd name="connsiteX51" fmla="*/ 532336 w 12192000"/>
              <a:gd name="connsiteY51" fmla="*/ 1074208 h 3126633"/>
              <a:gd name="connsiteX52" fmla="*/ 519417 w 12192000"/>
              <a:gd name="connsiteY52" fmla="*/ 1068474 h 3126633"/>
              <a:gd name="connsiteX53" fmla="*/ 494620 w 12192000"/>
              <a:gd name="connsiteY53" fmla="*/ 1054470 h 3126633"/>
              <a:gd name="connsiteX54" fmla="*/ 489369 w 12192000"/>
              <a:gd name="connsiteY54" fmla="*/ 1054392 h 3126633"/>
              <a:gd name="connsiteX55" fmla="*/ 451015 w 12192000"/>
              <a:gd name="connsiteY55" fmla="*/ 1037228 h 3126633"/>
              <a:gd name="connsiteX56" fmla="*/ 450196 w 12192000"/>
              <a:gd name="connsiteY56" fmla="*/ 1038199 h 3126633"/>
              <a:gd name="connsiteX57" fmla="*/ 438116 w 12192000"/>
              <a:gd name="connsiteY57" fmla="*/ 1038634 h 3126633"/>
              <a:gd name="connsiteX58" fmla="*/ 415692 w 12192000"/>
              <a:gd name="connsiteY58" fmla="*/ 1036714 h 3126633"/>
              <a:gd name="connsiteX59" fmla="*/ 360396 w 12192000"/>
              <a:gd name="connsiteY59" fmla="*/ 1047226 h 3126633"/>
              <a:gd name="connsiteX60" fmla="*/ 320375 w 12192000"/>
              <a:gd name="connsiteY60" fmla="*/ 1029464 h 3126633"/>
              <a:gd name="connsiteX61" fmla="*/ 312145 w 12192000"/>
              <a:gd name="connsiteY61" fmla="*/ 1026541 h 3126633"/>
              <a:gd name="connsiteX62" fmla="*/ 311908 w 12192000"/>
              <a:gd name="connsiteY62" fmla="*/ 1026752 h 3126633"/>
              <a:gd name="connsiteX63" fmla="*/ 303080 w 12192000"/>
              <a:gd name="connsiteY63" fmla="*/ 1024202 h 3126633"/>
              <a:gd name="connsiteX64" fmla="*/ 297138 w 12192000"/>
              <a:gd name="connsiteY64" fmla="*/ 1021211 h 3126633"/>
              <a:gd name="connsiteX65" fmla="*/ 281171 w 12192000"/>
              <a:gd name="connsiteY65" fmla="*/ 1015539 h 3126633"/>
              <a:gd name="connsiteX66" fmla="*/ 275188 w 12192000"/>
              <a:gd name="connsiteY66" fmla="*/ 1015372 h 3126633"/>
              <a:gd name="connsiteX67" fmla="*/ 225883 w 12192000"/>
              <a:gd name="connsiteY67" fmla="*/ 1034896 h 3126633"/>
              <a:gd name="connsiteX68" fmla="*/ 121223 w 12192000"/>
              <a:gd name="connsiteY68" fmla="*/ 1031062 h 3126633"/>
              <a:gd name="connsiteX69" fmla="*/ 52326 w 12192000"/>
              <a:gd name="connsiteY69" fmla="*/ 1033555 h 3126633"/>
              <a:gd name="connsiteX70" fmla="*/ 16761 w 12192000"/>
              <a:gd name="connsiteY70" fmla="*/ 1032900 h 3126633"/>
              <a:gd name="connsiteX71" fmla="*/ 0 w 12192000"/>
              <a:gd name="connsiteY71" fmla="*/ 1026822 h 3126633"/>
              <a:gd name="connsiteX72" fmla="*/ 0 w 12192000"/>
              <a:gd name="connsiteY72" fmla="*/ 0 h 3126633"/>
              <a:gd name="connsiteX0" fmla="*/ 0 w 12192000"/>
              <a:gd name="connsiteY0" fmla="*/ 0 h 3126633"/>
              <a:gd name="connsiteX1" fmla="*/ 12192000 w 12192000"/>
              <a:gd name="connsiteY1" fmla="*/ 0 h 3126633"/>
              <a:gd name="connsiteX2" fmla="*/ 12191969 w 12192000"/>
              <a:gd name="connsiteY2" fmla="*/ 3121262 h 3126633"/>
              <a:gd name="connsiteX3" fmla="*/ 12188582 w 12192000"/>
              <a:gd name="connsiteY3" fmla="*/ 3121834 h 3126633"/>
              <a:gd name="connsiteX4" fmla="*/ 12185024 w 12192000"/>
              <a:gd name="connsiteY4" fmla="*/ 3122641 h 3126633"/>
              <a:gd name="connsiteX5" fmla="*/ 12171796 w 12192000"/>
              <a:gd name="connsiteY5" fmla="*/ 3121209 h 3126633"/>
              <a:gd name="connsiteX6" fmla="*/ 12166812 w 12192000"/>
              <a:gd name="connsiteY6" fmla="*/ 3126633 h 3126633"/>
              <a:gd name="connsiteX7" fmla="*/ 12122004 w 12192000"/>
              <a:gd name="connsiteY7" fmla="*/ 3124393 h 3126633"/>
              <a:gd name="connsiteX8" fmla="*/ 12036609 w 12192000"/>
              <a:gd name="connsiteY8" fmla="*/ 3109888 h 3126633"/>
              <a:gd name="connsiteX9" fmla="*/ 12023452 w 12192000"/>
              <a:gd name="connsiteY9" fmla="*/ 3103952 h 3126633"/>
              <a:gd name="connsiteX10" fmla="*/ 11936381 w 12192000"/>
              <a:gd name="connsiteY10" fmla="*/ 3094474 h 3126633"/>
              <a:gd name="connsiteX11" fmla="*/ 11876861 w 12192000"/>
              <a:gd name="connsiteY11" fmla="*/ 3084187 h 3126633"/>
              <a:gd name="connsiteX12" fmla="*/ 11864150 w 12192000"/>
              <a:gd name="connsiteY12" fmla="*/ 3078415 h 3126633"/>
              <a:gd name="connsiteX13" fmla="*/ 11849315 w 12192000"/>
              <a:gd name="connsiteY13" fmla="*/ 3083344 h 3126633"/>
              <a:gd name="connsiteX14" fmla="*/ 11844903 w 12192000"/>
              <a:gd name="connsiteY14" fmla="*/ 3088180 h 3126633"/>
              <a:gd name="connsiteX15" fmla="*/ 11797558 w 12192000"/>
              <a:gd name="connsiteY15" fmla="*/ 3078578 h 3126633"/>
              <a:gd name="connsiteX16" fmla="*/ 11791833 w 12192000"/>
              <a:gd name="connsiteY16" fmla="*/ 3078309 h 3126633"/>
              <a:gd name="connsiteX17" fmla="*/ 11752368 w 12192000"/>
              <a:gd name="connsiteY17" fmla="*/ 3079667 h 3126633"/>
              <a:gd name="connsiteX18" fmla="*/ 11693668 w 12192000"/>
              <a:gd name="connsiteY18" fmla="*/ 3086682 h 3126633"/>
              <a:gd name="connsiteX19" fmla="*/ 11632752 w 12192000"/>
              <a:gd name="connsiteY19" fmla="*/ 3102951 h 3126633"/>
              <a:gd name="connsiteX20" fmla="*/ 11597584 w 12192000"/>
              <a:gd name="connsiteY20" fmla="*/ 3109557 h 3126633"/>
              <a:gd name="connsiteX21" fmla="*/ 11573118 w 12192000"/>
              <a:gd name="connsiteY21" fmla="*/ 3117154 h 3126633"/>
              <a:gd name="connsiteX22" fmla="*/ 11504799 w 12192000"/>
              <a:gd name="connsiteY22" fmla="*/ 3121480 h 3126633"/>
              <a:gd name="connsiteX23" fmla="*/ 11443938 w 12192000"/>
              <a:gd name="connsiteY23" fmla="*/ 3120255 h 3126633"/>
              <a:gd name="connsiteX24" fmla="*/ 11436492 w 12192000"/>
              <a:gd name="connsiteY24" fmla="*/ 3121550 h 3126633"/>
              <a:gd name="connsiteX25" fmla="*/ 11407691 w 12192000"/>
              <a:gd name="connsiteY25" fmla="*/ 3107633 h 3126633"/>
              <a:gd name="connsiteX26" fmla="*/ 11341642 w 12192000"/>
              <a:gd name="connsiteY26" fmla="*/ 3101531 h 3126633"/>
              <a:gd name="connsiteX27" fmla="*/ 11307726 w 12192000"/>
              <a:gd name="connsiteY27" fmla="*/ 3095706 h 3126633"/>
              <a:gd name="connsiteX28" fmla="*/ 1982093 w 12192000"/>
              <a:gd name="connsiteY28" fmla="*/ 1505517 h 3126633"/>
              <a:gd name="connsiteX29" fmla="*/ 1931618 w 12192000"/>
              <a:gd name="connsiteY29" fmla="*/ 1488633 h 3126633"/>
              <a:gd name="connsiteX30" fmla="*/ 1925144 w 12192000"/>
              <a:gd name="connsiteY30" fmla="*/ 1491811 h 3126633"/>
              <a:gd name="connsiteX31" fmla="*/ 1693396 w 12192000"/>
              <a:gd name="connsiteY31" fmla="*/ 1427850 h 3126633"/>
              <a:gd name="connsiteX32" fmla="*/ 1653459 w 12192000"/>
              <a:gd name="connsiteY32" fmla="*/ 1421384 h 3126633"/>
              <a:gd name="connsiteX33" fmla="*/ 1624573 w 12192000"/>
              <a:gd name="connsiteY33" fmla="*/ 1419871 h 3126633"/>
              <a:gd name="connsiteX34" fmla="*/ 1426261 w 12192000"/>
              <a:gd name="connsiteY34" fmla="*/ 1356816 h 3126633"/>
              <a:gd name="connsiteX35" fmla="*/ 1400063 w 12192000"/>
              <a:gd name="connsiteY35" fmla="*/ 1349493 h 3126633"/>
              <a:gd name="connsiteX36" fmla="*/ 1378201 w 12192000"/>
              <a:gd name="connsiteY36" fmla="*/ 1349649 h 3126633"/>
              <a:gd name="connsiteX37" fmla="*/ 1373704 w 12192000"/>
              <a:gd name="connsiteY37" fmla="*/ 1355309 h 3126633"/>
              <a:gd name="connsiteX38" fmla="*/ 1359400 w 12192000"/>
              <a:gd name="connsiteY38" fmla="*/ 1352317 h 3126633"/>
              <a:gd name="connsiteX39" fmla="*/ 1355734 w 12192000"/>
              <a:gd name="connsiteY39" fmla="*/ 1352870 h 3126633"/>
              <a:gd name="connsiteX40" fmla="*/ 1334569 w 12192000"/>
              <a:gd name="connsiteY40" fmla="*/ 1354687 h 3126633"/>
              <a:gd name="connsiteX41" fmla="*/ 1285959 w 12192000"/>
              <a:gd name="connsiteY41" fmla="*/ 1325074 h 3126633"/>
              <a:gd name="connsiteX42" fmla="*/ 1228970 w 12192000"/>
              <a:gd name="connsiteY42" fmla="*/ 1316194 h 3126633"/>
              <a:gd name="connsiteX43" fmla="*/ 1081691 w 12192000"/>
              <a:gd name="connsiteY43" fmla="*/ 1276195 h 3126633"/>
              <a:gd name="connsiteX44" fmla="*/ 749674 w 12192000"/>
              <a:gd name="connsiteY44" fmla="*/ 1151252 h 3126633"/>
              <a:gd name="connsiteX45" fmla="*/ 634863 w 12192000"/>
              <a:gd name="connsiteY45" fmla="*/ 1125089 h 3126633"/>
              <a:gd name="connsiteX46" fmla="*/ 572744 w 12192000"/>
              <a:gd name="connsiteY46" fmla="*/ 1095470 h 3126633"/>
              <a:gd name="connsiteX47" fmla="*/ 557235 w 12192000"/>
              <a:gd name="connsiteY47" fmla="*/ 1085440 h 3126633"/>
              <a:gd name="connsiteX48" fmla="*/ 554948 w 12192000"/>
              <a:gd name="connsiteY48" fmla="*/ 1085817 h 3126633"/>
              <a:gd name="connsiteX49" fmla="*/ 535764 w 12192000"/>
              <a:gd name="connsiteY49" fmla="*/ 1078928 h 3126633"/>
              <a:gd name="connsiteX50" fmla="*/ 532336 w 12192000"/>
              <a:gd name="connsiteY50" fmla="*/ 1074208 h 3126633"/>
              <a:gd name="connsiteX51" fmla="*/ 519417 w 12192000"/>
              <a:gd name="connsiteY51" fmla="*/ 1068474 h 3126633"/>
              <a:gd name="connsiteX52" fmla="*/ 494620 w 12192000"/>
              <a:gd name="connsiteY52" fmla="*/ 1054470 h 3126633"/>
              <a:gd name="connsiteX53" fmla="*/ 489369 w 12192000"/>
              <a:gd name="connsiteY53" fmla="*/ 1054392 h 3126633"/>
              <a:gd name="connsiteX54" fmla="*/ 451015 w 12192000"/>
              <a:gd name="connsiteY54" fmla="*/ 1037228 h 3126633"/>
              <a:gd name="connsiteX55" fmla="*/ 450196 w 12192000"/>
              <a:gd name="connsiteY55" fmla="*/ 1038199 h 3126633"/>
              <a:gd name="connsiteX56" fmla="*/ 438116 w 12192000"/>
              <a:gd name="connsiteY56" fmla="*/ 1038634 h 3126633"/>
              <a:gd name="connsiteX57" fmla="*/ 415692 w 12192000"/>
              <a:gd name="connsiteY57" fmla="*/ 1036714 h 3126633"/>
              <a:gd name="connsiteX58" fmla="*/ 360396 w 12192000"/>
              <a:gd name="connsiteY58" fmla="*/ 1047226 h 3126633"/>
              <a:gd name="connsiteX59" fmla="*/ 320375 w 12192000"/>
              <a:gd name="connsiteY59" fmla="*/ 1029464 h 3126633"/>
              <a:gd name="connsiteX60" fmla="*/ 312145 w 12192000"/>
              <a:gd name="connsiteY60" fmla="*/ 1026541 h 3126633"/>
              <a:gd name="connsiteX61" fmla="*/ 311908 w 12192000"/>
              <a:gd name="connsiteY61" fmla="*/ 1026752 h 3126633"/>
              <a:gd name="connsiteX62" fmla="*/ 303080 w 12192000"/>
              <a:gd name="connsiteY62" fmla="*/ 1024202 h 3126633"/>
              <a:gd name="connsiteX63" fmla="*/ 297138 w 12192000"/>
              <a:gd name="connsiteY63" fmla="*/ 1021211 h 3126633"/>
              <a:gd name="connsiteX64" fmla="*/ 281171 w 12192000"/>
              <a:gd name="connsiteY64" fmla="*/ 1015539 h 3126633"/>
              <a:gd name="connsiteX65" fmla="*/ 275188 w 12192000"/>
              <a:gd name="connsiteY65" fmla="*/ 1015372 h 3126633"/>
              <a:gd name="connsiteX66" fmla="*/ 225883 w 12192000"/>
              <a:gd name="connsiteY66" fmla="*/ 1034896 h 3126633"/>
              <a:gd name="connsiteX67" fmla="*/ 121223 w 12192000"/>
              <a:gd name="connsiteY67" fmla="*/ 1031062 h 3126633"/>
              <a:gd name="connsiteX68" fmla="*/ 52326 w 12192000"/>
              <a:gd name="connsiteY68" fmla="*/ 1033555 h 3126633"/>
              <a:gd name="connsiteX69" fmla="*/ 16761 w 12192000"/>
              <a:gd name="connsiteY69" fmla="*/ 1032900 h 3126633"/>
              <a:gd name="connsiteX70" fmla="*/ 0 w 12192000"/>
              <a:gd name="connsiteY70" fmla="*/ 1026822 h 3126633"/>
              <a:gd name="connsiteX71" fmla="*/ 0 w 12192000"/>
              <a:gd name="connsiteY71" fmla="*/ 0 h 3126633"/>
              <a:gd name="connsiteX0" fmla="*/ 0 w 12192000"/>
              <a:gd name="connsiteY0" fmla="*/ 0 h 3126633"/>
              <a:gd name="connsiteX1" fmla="*/ 12192000 w 12192000"/>
              <a:gd name="connsiteY1" fmla="*/ 0 h 3126633"/>
              <a:gd name="connsiteX2" fmla="*/ 12191969 w 12192000"/>
              <a:gd name="connsiteY2" fmla="*/ 3121262 h 3126633"/>
              <a:gd name="connsiteX3" fmla="*/ 12188582 w 12192000"/>
              <a:gd name="connsiteY3" fmla="*/ 3121834 h 3126633"/>
              <a:gd name="connsiteX4" fmla="*/ 12185024 w 12192000"/>
              <a:gd name="connsiteY4" fmla="*/ 3122641 h 3126633"/>
              <a:gd name="connsiteX5" fmla="*/ 12171796 w 12192000"/>
              <a:gd name="connsiteY5" fmla="*/ 3121209 h 3126633"/>
              <a:gd name="connsiteX6" fmla="*/ 12166812 w 12192000"/>
              <a:gd name="connsiteY6" fmla="*/ 3126633 h 3126633"/>
              <a:gd name="connsiteX7" fmla="*/ 12122004 w 12192000"/>
              <a:gd name="connsiteY7" fmla="*/ 3124393 h 3126633"/>
              <a:gd name="connsiteX8" fmla="*/ 12036609 w 12192000"/>
              <a:gd name="connsiteY8" fmla="*/ 3109888 h 3126633"/>
              <a:gd name="connsiteX9" fmla="*/ 12023452 w 12192000"/>
              <a:gd name="connsiteY9" fmla="*/ 3103952 h 3126633"/>
              <a:gd name="connsiteX10" fmla="*/ 11936381 w 12192000"/>
              <a:gd name="connsiteY10" fmla="*/ 3094474 h 3126633"/>
              <a:gd name="connsiteX11" fmla="*/ 11876861 w 12192000"/>
              <a:gd name="connsiteY11" fmla="*/ 3084187 h 3126633"/>
              <a:gd name="connsiteX12" fmla="*/ 11864150 w 12192000"/>
              <a:gd name="connsiteY12" fmla="*/ 3078415 h 3126633"/>
              <a:gd name="connsiteX13" fmla="*/ 11849315 w 12192000"/>
              <a:gd name="connsiteY13" fmla="*/ 3083344 h 3126633"/>
              <a:gd name="connsiteX14" fmla="*/ 11844903 w 12192000"/>
              <a:gd name="connsiteY14" fmla="*/ 3088180 h 3126633"/>
              <a:gd name="connsiteX15" fmla="*/ 11797558 w 12192000"/>
              <a:gd name="connsiteY15" fmla="*/ 3078578 h 3126633"/>
              <a:gd name="connsiteX16" fmla="*/ 11791833 w 12192000"/>
              <a:gd name="connsiteY16" fmla="*/ 3078309 h 3126633"/>
              <a:gd name="connsiteX17" fmla="*/ 11752368 w 12192000"/>
              <a:gd name="connsiteY17" fmla="*/ 3079667 h 3126633"/>
              <a:gd name="connsiteX18" fmla="*/ 11693668 w 12192000"/>
              <a:gd name="connsiteY18" fmla="*/ 3086682 h 3126633"/>
              <a:gd name="connsiteX19" fmla="*/ 11632752 w 12192000"/>
              <a:gd name="connsiteY19" fmla="*/ 3102951 h 3126633"/>
              <a:gd name="connsiteX20" fmla="*/ 11597584 w 12192000"/>
              <a:gd name="connsiteY20" fmla="*/ 3109557 h 3126633"/>
              <a:gd name="connsiteX21" fmla="*/ 11573118 w 12192000"/>
              <a:gd name="connsiteY21" fmla="*/ 3117154 h 3126633"/>
              <a:gd name="connsiteX22" fmla="*/ 11504799 w 12192000"/>
              <a:gd name="connsiteY22" fmla="*/ 3121480 h 3126633"/>
              <a:gd name="connsiteX23" fmla="*/ 11443938 w 12192000"/>
              <a:gd name="connsiteY23" fmla="*/ 3120255 h 3126633"/>
              <a:gd name="connsiteX24" fmla="*/ 11436492 w 12192000"/>
              <a:gd name="connsiteY24" fmla="*/ 3121550 h 3126633"/>
              <a:gd name="connsiteX25" fmla="*/ 11407691 w 12192000"/>
              <a:gd name="connsiteY25" fmla="*/ 3107633 h 3126633"/>
              <a:gd name="connsiteX26" fmla="*/ 11341642 w 12192000"/>
              <a:gd name="connsiteY26" fmla="*/ 3101531 h 3126633"/>
              <a:gd name="connsiteX27" fmla="*/ 11307726 w 12192000"/>
              <a:gd name="connsiteY27" fmla="*/ 3095706 h 3126633"/>
              <a:gd name="connsiteX28" fmla="*/ 1982093 w 12192000"/>
              <a:gd name="connsiteY28" fmla="*/ 1505517 h 3126633"/>
              <a:gd name="connsiteX29" fmla="*/ 1931618 w 12192000"/>
              <a:gd name="connsiteY29" fmla="*/ 1488633 h 3126633"/>
              <a:gd name="connsiteX30" fmla="*/ 1693396 w 12192000"/>
              <a:gd name="connsiteY30" fmla="*/ 1427850 h 3126633"/>
              <a:gd name="connsiteX31" fmla="*/ 1653459 w 12192000"/>
              <a:gd name="connsiteY31" fmla="*/ 1421384 h 3126633"/>
              <a:gd name="connsiteX32" fmla="*/ 1624573 w 12192000"/>
              <a:gd name="connsiteY32" fmla="*/ 1419871 h 3126633"/>
              <a:gd name="connsiteX33" fmla="*/ 1426261 w 12192000"/>
              <a:gd name="connsiteY33" fmla="*/ 1356816 h 3126633"/>
              <a:gd name="connsiteX34" fmla="*/ 1400063 w 12192000"/>
              <a:gd name="connsiteY34" fmla="*/ 1349493 h 3126633"/>
              <a:gd name="connsiteX35" fmla="*/ 1378201 w 12192000"/>
              <a:gd name="connsiteY35" fmla="*/ 1349649 h 3126633"/>
              <a:gd name="connsiteX36" fmla="*/ 1373704 w 12192000"/>
              <a:gd name="connsiteY36" fmla="*/ 1355309 h 3126633"/>
              <a:gd name="connsiteX37" fmla="*/ 1359400 w 12192000"/>
              <a:gd name="connsiteY37" fmla="*/ 1352317 h 3126633"/>
              <a:gd name="connsiteX38" fmla="*/ 1355734 w 12192000"/>
              <a:gd name="connsiteY38" fmla="*/ 1352870 h 3126633"/>
              <a:gd name="connsiteX39" fmla="*/ 1334569 w 12192000"/>
              <a:gd name="connsiteY39" fmla="*/ 1354687 h 3126633"/>
              <a:gd name="connsiteX40" fmla="*/ 1285959 w 12192000"/>
              <a:gd name="connsiteY40" fmla="*/ 1325074 h 3126633"/>
              <a:gd name="connsiteX41" fmla="*/ 1228970 w 12192000"/>
              <a:gd name="connsiteY41" fmla="*/ 1316194 h 3126633"/>
              <a:gd name="connsiteX42" fmla="*/ 1081691 w 12192000"/>
              <a:gd name="connsiteY42" fmla="*/ 1276195 h 3126633"/>
              <a:gd name="connsiteX43" fmla="*/ 749674 w 12192000"/>
              <a:gd name="connsiteY43" fmla="*/ 1151252 h 3126633"/>
              <a:gd name="connsiteX44" fmla="*/ 634863 w 12192000"/>
              <a:gd name="connsiteY44" fmla="*/ 1125089 h 3126633"/>
              <a:gd name="connsiteX45" fmla="*/ 572744 w 12192000"/>
              <a:gd name="connsiteY45" fmla="*/ 1095470 h 3126633"/>
              <a:gd name="connsiteX46" fmla="*/ 557235 w 12192000"/>
              <a:gd name="connsiteY46" fmla="*/ 1085440 h 3126633"/>
              <a:gd name="connsiteX47" fmla="*/ 554948 w 12192000"/>
              <a:gd name="connsiteY47" fmla="*/ 1085817 h 3126633"/>
              <a:gd name="connsiteX48" fmla="*/ 535764 w 12192000"/>
              <a:gd name="connsiteY48" fmla="*/ 1078928 h 3126633"/>
              <a:gd name="connsiteX49" fmla="*/ 532336 w 12192000"/>
              <a:gd name="connsiteY49" fmla="*/ 1074208 h 3126633"/>
              <a:gd name="connsiteX50" fmla="*/ 519417 w 12192000"/>
              <a:gd name="connsiteY50" fmla="*/ 1068474 h 3126633"/>
              <a:gd name="connsiteX51" fmla="*/ 494620 w 12192000"/>
              <a:gd name="connsiteY51" fmla="*/ 1054470 h 3126633"/>
              <a:gd name="connsiteX52" fmla="*/ 489369 w 12192000"/>
              <a:gd name="connsiteY52" fmla="*/ 1054392 h 3126633"/>
              <a:gd name="connsiteX53" fmla="*/ 451015 w 12192000"/>
              <a:gd name="connsiteY53" fmla="*/ 1037228 h 3126633"/>
              <a:gd name="connsiteX54" fmla="*/ 450196 w 12192000"/>
              <a:gd name="connsiteY54" fmla="*/ 1038199 h 3126633"/>
              <a:gd name="connsiteX55" fmla="*/ 438116 w 12192000"/>
              <a:gd name="connsiteY55" fmla="*/ 1038634 h 3126633"/>
              <a:gd name="connsiteX56" fmla="*/ 415692 w 12192000"/>
              <a:gd name="connsiteY56" fmla="*/ 1036714 h 3126633"/>
              <a:gd name="connsiteX57" fmla="*/ 360396 w 12192000"/>
              <a:gd name="connsiteY57" fmla="*/ 1047226 h 3126633"/>
              <a:gd name="connsiteX58" fmla="*/ 320375 w 12192000"/>
              <a:gd name="connsiteY58" fmla="*/ 1029464 h 3126633"/>
              <a:gd name="connsiteX59" fmla="*/ 312145 w 12192000"/>
              <a:gd name="connsiteY59" fmla="*/ 1026541 h 3126633"/>
              <a:gd name="connsiteX60" fmla="*/ 311908 w 12192000"/>
              <a:gd name="connsiteY60" fmla="*/ 1026752 h 3126633"/>
              <a:gd name="connsiteX61" fmla="*/ 303080 w 12192000"/>
              <a:gd name="connsiteY61" fmla="*/ 1024202 h 3126633"/>
              <a:gd name="connsiteX62" fmla="*/ 297138 w 12192000"/>
              <a:gd name="connsiteY62" fmla="*/ 1021211 h 3126633"/>
              <a:gd name="connsiteX63" fmla="*/ 281171 w 12192000"/>
              <a:gd name="connsiteY63" fmla="*/ 1015539 h 3126633"/>
              <a:gd name="connsiteX64" fmla="*/ 275188 w 12192000"/>
              <a:gd name="connsiteY64" fmla="*/ 1015372 h 3126633"/>
              <a:gd name="connsiteX65" fmla="*/ 225883 w 12192000"/>
              <a:gd name="connsiteY65" fmla="*/ 1034896 h 3126633"/>
              <a:gd name="connsiteX66" fmla="*/ 121223 w 12192000"/>
              <a:gd name="connsiteY66" fmla="*/ 1031062 h 3126633"/>
              <a:gd name="connsiteX67" fmla="*/ 52326 w 12192000"/>
              <a:gd name="connsiteY67" fmla="*/ 1033555 h 3126633"/>
              <a:gd name="connsiteX68" fmla="*/ 16761 w 12192000"/>
              <a:gd name="connsiteY68" fmla="*/ 1032900 h 3126633"/>
              <a:gd name="connsiteX69" fmla="*/ 0 w 12192000"/>
              <a:gd name="connsiteY69" fmla="*/ 1026822 h 3126633"/>
              <a:gd name="connsiteX70" fmla="*/ 0 w 12192000"/>
              <a:gd name="connsiteY70" fmla="*/ 0 h 3126633"/>
              <a:gd name="connsiteX0" fmla="*/ 0 w 12192000"/>
              <a:gd name="connsiteY0" fmla="*/ 0 h 3126633"/>
              <a:gd name="connsiteX1" fmla="*/ 12192000 w 12192000"/>
              <a:gd name="connsiteY1" fmla="*/ 0 h 3126633"/>
              <a:gd name="connsiteX2" fmla="*/ 12191969 w 12192000"/>
              <a:gd name="connsiteY2" fmla="*/ 3121262 h 3126633"/>
              <a:gd name="connsiteX3" fmla="*/ 12188582 w 12192000"/>
              <a:gd name="connsiteY3" fmla="*/ 3121834 h 3126633"/>
              <a:gd name="connsiteX4" fmla="*/ 12185024 w 12192000"/>
              <a:gd name="connsiteY4" fmla="*/ 3122641 h 3126633"/>
              <a:gd name="connsiteX5" fmla="*/ 12171796 w 12192000"/>
              <a:gd name="connsiteY5" fmla="*/ 3121209 h 3126633"/>
              <a:gd name="connsiteX6" fmla="*/ 12166812 w 12192000"/>
              <a:gd name="connsiteY6" fmla="*/ 3126633 h 3126633"/>
              <a:gd name="connsiteX7" fmla="*/ 12122004 w 12192000"/>
              <a:gd name="connsiteY7" fmla="*/ 3124393 h 3126633"/>
              <a:gd name="connsiteX8" fmla="*/ 12036609 w 12192000"/>
              <a:gd name="connsiteY8" fmla="*/ 3109888 h 3126633"/>
              <a:gd name="connsiteX9" fmla="*/ 12023452 w 12192000"/>
              <a:gd name="connsiteY9" fmla="*/ 3103952 h 3126633"/>
              <a:gd name="connsiteX10" fmla="*/ 11936381 w 12192000"/>
              <a:gd name="connsiteY10" fmla="*/ 3094474 h 3126633"/>
              <a:gd name="connsiteX11" fmla="*/ 11876861 w 12192000"/>
              <a:gd name="connsiteY11" fmla="*/ 3084187 h 3126633"/>
              <a:gd name="connsiteX12" fmla="*/ 11864150 w 12192000"/>
              <a:gd name="connsiteY12" fmla="*/ 3078415 h 3126633"/>
              <a:gd name="connsiteX13" fmla="*/ 11849315 w 12192000"/>
              <a:gd name="connsiteY13" fmla="*/ 3083344 h 3126633"/>
              <a:gd name="connsiteX14" fmla="*/ 11844903 w 12192000"/>
              <a:gd name="connsiteY14" fmla="*/ 3088180 h 3126633"/>
              <a:gd name="connsiteX15" fmla="*/ 11797558 w 12192000"/>
              <a:gd name="connsiteY15" fmla="*/ 3078578 h 3126633"/>
              <a:gd name="connsiteX16" fmla="*/ 11791833 w 12192000"/>
              <a:gd name="connsiteY16" fmla="*/ 3078309 h 3126633"/>
              <a:gd name="connsiteX17" fmla="*/ 11752368 w 12192000"/>
              <a:gd name="connsiteY17" fmla="*/ 3079667 h 3126633"/>
              <a:gd name="connsiteX18" fmla="*/ 11693668 w 12192000"/>
              <a:gd name="connsiteY18" fmla="*/ 3086682 h 3126633"/>
              <a:gd name="connsiteX19" fmla="*/ 11632752 w 12192000"/>
              <a:gd name="connsiteY19" fmla="*/ 3102951 h 3126633"/>
              <a:gd name="connsiteX20" fmla="*/ 11597584 w 12192000"/>
              <a:gd name="connsiteY20" fmla="*/ 3109557 h 3126633"/>
              <a:gd name="connsiteX21" fmla="*/ 11573118 w 12192000"/>
              <a:gd name="connsiteY21" fmla="*/ 3117154 h 3126633"/>
              <a:gd name="connsiteX22" fmla="*/ 11504799 w 12192000"/>
              <a:gd name="connsiteY22" fmla="*/ 3121480 h 3126633"/>
              <a:gd name="connsiteX23" fmla="*/ 11443938 w 12192000"/>
              <a:gd name="connsiteY23" fmla="*/ 3120255 h 3126633"/>
              <a:gd name="connsiteX24" fmla="*/ 11436492 w 12192000"/>
              <a:gd name="connsiteY24" fmla="*/ 3121550 h 3126633"/>
              <a:gd name="connsiteX25" fmla="*/ 11407691 w 12192000"/>
              <a:gd name="connsiteY25" fmla="*/ 3107633 h 3126633"/>
              <a:gd name="connsiteX26" fmla="*/ 11341642 w 12192000"/>
              <a:gd name="connsiteY26" fmla="*/ 3101531 h 3126633"/>
              <a:gd name="connsiteX27" fmla="*/ 11307726 w 12192000"/>
              <a:gd name="connsiteY27" fmla="*/ 3095706 h 3126633"/>
              <a:gd name="connsiteX28" fmla="*/ 1982093 w 12192000"/>
              <a:gd name="connsiteY28" fmla="*/ 1505517 h 3126633"/>
              <a:gd name="connsiteX29" fmla="*/ 1931618 w 12192000"/>
              <a:gd name="connsiteY29" fmla="*/ 1488633 h 3126633"/>
              <a:gd name="connsiteX30" fmla="*/ 1693396 w 12192000"/>
              <a:gd name="connsiteY30" fmla="*/ 1427850 h 3126633"/>
              <a:gd name="connsiteX31" fmla="*/ 1653459 w 12192000"/>
              <a:gd name="connsiteY31" fmla="*/ 1421384 h 3126633"/>
              <a:gd name="connsiteX32" fmla="*/ 1426261 w 12192000"/>
              <a:gd name="connsiteY32" fmla="*/ 1356816 h 3126633"/>
              <a:gd name="connsiteX33" fmla="*/ 1400063 w 12192000"/>
              <a:gd name="connsiteY33" fmla="*/ 1349493 h 3126633"/>
              <a:gd name="connsiteX34" fmla="*/ 1378201 w 12192000"/>
              <a:gd name="connsiteY34" fmla="*/ 1349649 h 3126633"/>
              <a:gd name="connsiteX35" fmla="*/ 1373704 w 12192000"/>
              <a:gd name="connsiteY35" fmla="*/ 1355309 h 3126633"/>
              <a:gd name="connsiteX36" fmla="*/ 1359400 w 12192000"/>
              <a:gd name="connsiteY36" fmla="*/ 1352317 h 3126633"/>
              <a:gd name="connsiteX37" fmla="*/ 1355734 w 12192000"/>
              <a:gd name="connsiteY37" fmla="*/ 1352870 h 3126633"/>
              <a:gd name="connsiteX38" fmla="*/ 1334569 w 12192000"/>
              <a:gd name="connsiteY38" fmla="*/ 1354687 h 3126633"/>
              <a:gd name="connsiteX39" fmla="*/ 1285959 w 12192000"/>
              <a:gd name="connsiteY39" fmla="*/ 1325074 h 3126633"/>
              <a:gd name="connsiteX40" fmla="*/ 1228970 w 12192000"/>
              <a:gd name="connsiteY40" fmla="*/ 1316194 h 3126633"/>
              <a:gd name="connsiteX41" fmla="*/ 1081691 w 12192000"/>
              <a:gd name="connsiteY41" fmla="*/ 1276195 h 3126633"/>
              <a:gd name="connsiteX42" fmla="*/ 749674 w 12192000"/>
              <a:gd name="connsiteY42" fmla="*/ 1151252 h 3126633"/>
              <a:gd name="connsiteX43" fmla="*/ 634863 w 12192000"/>
              <a:gd name="connsiteY43" fmla="*/ 1125089 h 3126633"/>
              <a:gd name="connsiteX44" fmla="*/ 572744 w 12192000"/>
              <a:gd name="connsiteY44" fmla="*/ 1095470 h 3126633"/>
              <a:gd name="connsiteX45" fmla="*/ 557235 w 12192000"/>
              <a:gd name="connsiteY45" fmla="*/ 1085440 h 3126633"/>
              <a:gd name="connsiteX46" fmla="*/ 554948 w 12192000"/>
              <a:gd name="connsiteY46" fmla="*/ 1085817 h 3126633"/>
              <a:gd name="connsiteX47" fmla="*/ 535764 w 12192000"/>
              <a:gd name="connsiteY47" fmla="*/ 1078928 h 3126633"/>
              <a:gd name="connsiteX48" fmla="*/ 532336 w 12192000"/>
              <a:gd name="connsiteY48" fmla="*/ 1074208 h 3126633"/>
              <a:gd name="connsiteX49" fmla="*/ 519417 w 12192000"/>
              <a:gd name="connsiteY49" fmla="*/ 1068474 h 3126633"/>
              <a:gd name="connsiteX50" fmla="*/ 494620 w 12192000"/>
              <a:gd name="connsiteY50" fmla="*/ 1054470 h 3126633"/>
              <a:gd name="connsiteX51" fmla="*/ 489369 w 12192000"/>
              <a:gd name="connsiteY51" fmla="*/ 1054392 h 3126633"/>
              <a:gd name="connsiteX52" fmla="*/ 451015 w 12192000"/>
              <a:gd name="connsiteY52" fmla="*/ 1037228 h 3126633"/>
              <a:gd name="connsiteX53" fmla="*/ 450196 w 12192000"/>
              <a:gd name="connsiteY53" fmla="*/ 1038199 h 3126633"/>
              <a:gd name="connsiteX54" fmla="*/ 438116 w 12192000"/>
              <a:gd name="connsiteY54" fmla="*/ 1038634 h 3126633"/>
              <a:gd name="connsiteX55" fmla="*/ 415692 w 12192000"/>
              <a:gd name="connsiteY55" fmla="*/ 1036714 h 3126633"/>
              <a:gd name="connsiteX56" fmla="*/ 360396 w 12192000"/>
              <a:gd name="connsiteY56" fmla="*/ 1047226 h 3126633"/>
              <a:gd name="connsiteX57" fmla="*/ 320375 w 12192000"/>
              <a:gd name="connsiteY57" fmla="*/ 1029464 h 3126633"/>
              <a:gd name="connsiteX58" fmla="*/ 312145 w 12192000"/>
              <a:gd name="connsiteY58" fmla="*/ 1026541 h 3126633"/>
              <a:gd name="connsiteX59" fmla="*/ 311908 w 12192000"/>
              <a:gd name="connsiteY59" fmla="*/ 1026752 h 3126633"/>
              <a:gd name="connsiteX60" fmla="*/ 303080 w 12192000"/>
              <a:gd name="connsiteY60" fmla="*/ 1024202 h 3126633"/>
              <a:gd name="connsiteX61" fmla="*/ 297138 w 12192000"/>
              <a:gd name="connsiteY61" fmla="*/ 1021211 h 3126633"/>
              <a:gd name="connsiteX62" fmla="*/ 281171 w 12192000"/>
              <a:gd name="connsiteY62" fmla="*/ 1015539 h 3126633"/>
              <a:gd name="connsiteX63" fmla="*/ 275188 w 12192000"/>
              <a:gd name="connsiteY63" fmla="*/ 1015372 h 3126633"/>
              <a:gd name="connsiteX64" fmla="*/ 225883 w 12192000"/>
              <a:gd name="connsiteY64" fmla="*/ 1034896 h 3126633"/>
              <a:gd name="connsiteX65" fmla="*/ 121223 w 12192000"/>
              <a:gd name="connsiteY65" fmla="*/ 1031062 h 3126633"/>
              <a:gd name="connsiteX66" fmla="*/ 52326 w 12192000"/>
              <a:gd name="connsiteY66" fmla="*/ 1033555 h 3126633"/>
              <a:gd name="connsiteX67" fmla="*/ 16761 w 12192000"/>
              <a:gd name="connsiteY67" fmla="*/ 1032900 h 3126633"/>
              <a:gd name="connsiteX68" fmla="*/ 0 w 12192000"/>
              <a:gd name="connsiteY68" fmla="*/ 1026822 h 3126633"/>
              <a:gd name="connsiteX69" fmla="*/ 0 w 12192000"/>
              <a:gd name="connsiteY69" fmla="*/ 0 h 3126633"/>
              <a:gd name="connsiteX0" fmla="*/ 0 w 12192000"/>
              <a:gd name="connsiteY0" fmla="*/ 0 h 3126633"/>
              <a:gd name="connsiteX1" fmla="*/ 12192000 w 12192000"/>
              <a:gd name="connsiteY1" fmla="*/ 0 h 3126633"/>
              <a:gd name="connsiteX2" fmla="*/ 12191969 w 12192000"/>
              <a:gd name="connsiteY2" fmla="*/ 3121262 h 3126633"/>
              <a:gd name="connsiteX3" fmla="*/ 12188582 w 12192000"/>
              <a:gd name="connsiteY3" fmla="*/ 3121834 h 3126633"/>
              <a:gd name="connsiteX4" fmla="*/ 12185024 w 12192000"/>
              <a:gd name="connsiteY4" fmla="*/ 3122641 h 3126633"/>
              <a:gd name="connsiteX5" fmla="*/ 12171796 w 12192000"/>
              <a:gd name="connsiteY5" fmla="*/ 3121209 h 3126633"/>
              <a:gd name="connsiteX6" fmla="*/ 12166812 w 12192000"/>
              <a:gd name="connsiteY6" fmla="*/ 3126633 h 3126633"/>
              <a:gd name="connsiteX7" fmla="*/ 12122004 w 12192000"/>
              <a:gd name="connsiteY7" fmla="*/ 3124393 h 3126633"/>
              <a:gd name="connsiteX8" fmla="*/ 12036609 w 12192000"/>
              <a:gd name="connsiteY8" fmla="*/ 3109888 h 3126633"/>
              <a:gd name="connsiteX9" fmla="*/ 12023452 w 12192000"/>
              <a:gd name="connsiteY9" fmla="*/ 3103952 h 3126633"/>
              <a:gd name="connsiteX10" fmla="*/ 11936381 w 12192000"/>
              <a:gd name="connsiteY10" fmla="*/ 3094474 h 3126633"/>
              <a:gd name="connsiteX11" fmla="*/ 11876861 w 12192000"/>
              <a:gd name="connsiteY11" fmla="*/ 3084187 h 3126633"/>
              <a:gd name="connsiteX12" fmla="*/ 11864150 w 12192000"/>
              <a:gd name="connsiteY12" fmla="*/ 3078415 h 3126633"/>
              <a:gd name="connsiteX13" fmla="*/ 11849315 w 12192000"/>
              <a:gd name="connsiteY13" fmla="*/ 3083344 h 3126633"/>
              <a:gd name="connsiteX14" fmla="*/ 11844903 w 12192000"/>
              <a:gd name="connsiteY14" fmla="*/ 3088180 h 3126633"/>
              <a:gd name="connsiteX15" fmla="*/ 11797558 w 12192000"/>
              <a:gd name="connsiteY15" fmla="*/ 3078578 h 3126633"/>
              <a:gd name="connsiteX16" fmla="*/ 11791833 w 12192000"/>
              <a:gd name="connsiteY16" fmla="*/ 3078309 h 3126633"/>
              <a:gd name="connsiteX17" fmla="*/ 11752368 w 12192000"/>
              <a:gd name="connsiteY17" fmla="*/ 3079667 h 3126633"/>
              <a:gd name="connsiteX18" fmla="*/ 11693668 w 12192000"/>
              <a:gd name="connsiteY18" fmla="*/ 3086682 h 3126633"/>
              <a:gd name="connsiteX19" fmla="*/ 11632752 w 12192000"/>
              <a:gd name="connsiteY19" fmla="*/ 3102951 h 3126633"/>
              <a:gd name="connsiteX20" fmla="*/ 11597584 w 12192000"/>
              <a:gd name="connsiteY20" fmla="*/ 3109557 h 3126633"/>
              <a:gd name="connsiteX21" fmla="*/ 11573118 w 12192000"/>
              <a:gd name="connsiteY21" fmla="*/ 3117154 h 3126633"/>
              <a:gd name="connsiteX22" fmla="*/ 11504799 w 12192000"/>
              <a:gd name="connsiteY22" fmla="*/ 3121480 h 3126633"/>
              <a:gd name="connsiteX23" fmla="*/ 11443938 w 12192000"/>
              <a:gd name="connsiteY23" fmla="*/ 3120255 h 3126633"/>
              <a:gd name="connsiteX24" fmla="*/ 11436492 w 12192000"/>
              <a:gd name="connsiteY24" fmla="*/ 3121550 h 3126633"/>
              <a:gd name="connsiteX25" fmla="*/ 11407691 w 12192000"/>
              <a:gd name="connsiteY25" fmla="*/ 3107633 h 3126633"/>
              <a:gd name="connsiteX26" fmla="*/ 11341642 w 12192000"/>
              <a:gd name="connsiteY26" fmla="*/ 3101531 h 3126633"/>
              <a:gd name="connsiteX27" fmla="*/ 11307726 w 12192000"/>
              <a:gd name="connsiteY27" fmla="*/ 3095706 h 3126633"/>
              <a:gd name="connsiteX28" fmla="*/ 1982093 w 12192000"/>
              <a:gd name="connsiteY28" fmla="*/ 1505517 h 3126633"/>
              <a:gd name="connsiteX29" fmla="*/ 1693396 w 12192000"/>
              <a:gd name="connsiteY29" fmla="*/ 1427850 h 3126633"/>
              <a:gd name="connsiteX30" fmla="*/ 1653459 w 12192000"/>
              <a:gd name="connsiteY30" fmla="*/ 1421384 h 3126633"/>
              <a:gd name="connsiteX31" fmla="*/ 1426261 w 12192000"/>
              <a:gd name="connsiteY31" fmla="*/ 1356816 h 3126633"/>
              <a:gd name="connsiteX32" fmla="*/ 1400063 w 12192000"/>
              <a:gd name="connsiteY32" fmla="*/ 1349493 h 3126633"/>
              <a:gd name="connsiteX33" fmla="*/ 1378201 w 12192000"/>
              <a:gd name="connsiteY33" fmla="*/ 1349649 h 3126633"/>
              <a:gd name="connsiteX34" fmla="*/ 1373704 w 12192000"/>
              <a:gd name="connsiteY34" fmla="*/ 1355309 h 3126633"/>
              <a:gd name="connsiteX35" fmla="*/ 1359400 w 12192000"/>
              <a:gd name="connsiteY35" fmla="*/ 1352317 h 3126633"/>
              <a:gd name="connsiteX36" fmla="*/ 1355734 w 12192000"/>
              <a:gd name="connsiteY36" fmla="*/ 1352870 h 3126633"/>
              <a:gd name="connsiteX37" fmla="*/ 1334569 w 12192000"/>
              <a:gd name="connsiteY37" fmla="*/ 1354687 h 3126633"/>
              <a:gd name="connsiteX38" fmla="*/ 1285959 w 12192000"/>
              <a:gd name="connsiteY38" fmla="*/ 1325074 h 3126633"/>
              <a:gd name="connsiteX39" fmla="*/ 1228970 w 12192000"/>
              <a:gd name="connsiteY39" fmla="*/ 1316194 h 3126633"/>
              <a:gd name="connsiteX40" fmla="*/ 1081691 w 12192000"/>
              <a:gd name="connsiteY40" fmla="*/ 1276195 h 3126633"/>
              <a:gd name="connsiteX41" fmla="*/ 749674 w 12192000"/>
              <a:gd name="connsiteY41" fmla="*/ 1151252 h 3126633"/>
              <a:gd name="connsiteX42" fmla="*/ 634863 w 12192000"/>
              <a:gd name="connsiteY42" fmla="*/ 1125089 h 3126633"/>
              <a:gd name="connsiteX43" fmla="*/ 572744 w 12192000"/>
              <a:gd name="connsiteY43" fmla="*/ 1095470 h 3126633"/>
              <a:gd name="connsiteX44" fmla="*/ 557235 w 12192000"/>
              <a:gd name="connsiteY44" fmla="*/ 1085440 h 3126633"/>
              <a:gd name="connsiteX45" fmla="*/ 554948 w 12192000"/>
              <a:gd name="connsiteY45" fmla="*/ 1085817 h 3126633"/>
              <a:gd name="connsiteX46" fmla="*/ 535764 w 12192000"/>
              <a:gd name="connsiteY46" fmla="*/ 1078928 h 3126633"/>
              <a:gd name="connsiteX47" fmla="*/ 532336 w 12192000"/>
              <a:gd name="connsiteY47" fmla="*/ 1074208 h 3126633"/>
              <a:gd name="connsiteX48" fmla="*/ 519417 w 12192000"/>
              <a:gd name="connsiteY48" fmla="*/ 1068474 h 3126633"/>
              <a:gd name="connsiteX49" fmla="*/ 494620 w 12192000"/>
              <a:gd name="connsiteY49" fmla="*/ 1054470 h 3126633"/>
              <a:gd name="connsiteX50" fmla="*/ 489369 w 12192000"/>
              <a:gd name="connsiteY50" fmla="*/ 1054392 h 3126633"/>
              <a:gd name="connsiteX51" fmla="*/ 451015 w 12192000"/>
              <a:gd name="connsiteY51" fmla="*/ 1037228 h 3126633"/>
              <a:gd name="connsiteX52" fmla="*/ 450196 w 12192000"/>
              <a:gd name="connsiteY52" fmla="*/ 1038199 h 3126633"/>
              <a:gd name="connsiteX53" fmla="*/ 438116 w 12192000"/>
              <a:gd name="connsiteY53" fmla="*/ 1038634 h 3126633"/>
              <a:gd name="connsiteX54" fmla="*/ 415692 w 12192000"/>
              <a:gd name="connsiteY54" fmla="*/ 1036714 h 3126633"/>
              <a:gd name="connsiteX55" fmla="*/ 360396 w 12192000"/>
              <a:gd name="connsiteY55" fmla="*/ 1047226 h 3126633"/>
              <a:gd name="connsiteX56" fmla="*/ 320375 w 12192000"/>
              <a:gd name="connsiteY56" fmla="*/ 1029464 h 3126633"/>
              <a:gd name="connsiteX57" fmla="*/ 312145 w 12192000"/>
              <a:gd name="connsiteY57" fmla="*/ 1026541 h 3126633"/>
              <a:gd name="connsiteX58" fmla="*/ 311908 w 12192000"/>
              <a:gd name="connsiteY58" fmla="*/ 1026752 h 3126633"/>
              <a:gd name="connsiteX59" fmla="*/ 303080 w 12192000"/>
              <a:gd name="connsiteY59" fmla="*/ 1024202 h 3126633"/>
              <a:gd name="connsiteX60" fmla="*/ 297138 w 12192000"/>
              <a:gd name="connsiteY60" fmla="*/ 1021211 h 3126633"/>
              <a:gd name="connsiteX61" fmla="*/ 281171 w 12192000"/>
              <a:gd name="connsiteY61" fmla="*/ 1015539 h 3126633"/>
              <a:gd name="connsiteX62" fmla="*/ 275188 w 12192000"/>
              <a:gd name="connsiteY62" fmla="*/ 1015372 h 3126633"/>
              <a:gd name="connsiteX63" fmla="*/ 225883 w 12192000"/>
              <a:gd name="connsiteY63" fmla="*/ 1034896 h 3126633"/>
              <a:gd name="connsiteX64" fmla="*/ 121223 w 12192000"/>
              <a:gd name="connsiteY64" fmla="*/ 1031062 h 3126633"/>
              <a:gd name="connsiteX65" fmla="*/ 52326 w 12192000"/>
              <a:gd name="connsiteY65" fmla="*/ 1033555 h 3126633"/>
              <a:gd name="connsiteX66" fmla="*/ 16761 w 12192000"/>
              <a:gd name="connsiteY66" fmla="*/ 1032900 h 3126633"/>
              <a:gd name="connsiteX67" fmla="*/ 0 w 12192000"/>
              <a:gd name="connsiteY67" fmla="*/ 1026822 h 3126633"/>
              <a:gd name="connsiteX68" fmla="*/ 0 w 12192000"/>
              <a:gd name="connsiteY68" fmla="*/ 0 h 3126633"/>
              <a:gd name="connsiteX0" fmla="*/ 0 w 12192000"/>
              <a:gd name="connsiteY0" fmla="*/ 0 h 3126633"/>
              <a:gd name="connsiteX1" fmla="*/ 12192000 w 12192000"/>
              <a:gd name="connsiteY1" fmla="*/ 0 h 3126633"/>
              <a:gd name="connsiteX2" fmla="*/ 12191969 w 12192000"/>
              <a:gd name="connsiteY2" fmla="*/ 3121262 h 3126633"/>
              <a:gd name="connsiteX3" fmla="*/ 12188582 w 12192000"/>
              <a:gd name="connsiteY3" fmla="*/ 3121834 h 3126633"/>
              <a:gd name="connsiteX4" fmla="*/ 12185024 w 12192000"/>
              <a:gd name="connsiteY4" fmla="*/ 3122641 h 3126633"/>
              <a:gd name="connsiteX5" fmla="*/ 12171796 w 12192000"/>
              <a:gd name="connsiteY5" fmla="*/ 3121209 h 3126633"/>
              <a:gd name="connsiteX6" fmla="*/ 12166812 w 12192000"/>
              <a:gd name="connsiteY6" fmla="*/ 3126633 h 3126633"/>
              <a:gd name="connsiteX7" fmla="*/ 12122004 w 12192000"/>
              <a:gd name="connsiteY7" fmla="*/ 3124393 h 3126633"/>
              <a:gd name="connsiteX8" fmla="*/ 12036609 w 12192000"/>
              <a:gd name="connsiteY8" fmla="*/ 3109888 h 3126633"/>
              <a:gd name="connsiteX9" fmla="*/ 12023452 w 12192000"/>
              <a:gd name="connsiteY9" fmla="*/ 3103952 h 3126633"/>
              <a:gd name="connsiteX10" fmla="*/ 11936381 w 12192000"/>
              <a:gd name="connsiteY10" fmla="*/ 3094474 h 3126633"/>
              <a:gd name="connsiteX11" fmla="*/ 11876861 w 12192000"/>
              <a:gd name="connsiteY11" fmla="*/ 3084187 h 3126633"/>
              <a:gd name="connsiteX12" fmla="*/ 11864150 w 12192000"/>
              <a:gd name="connsiteY12" fmla="*/ 3078415 h 3126633"/>
              <a:gd name="connsiteX13" fmla="*/ 11849315 w 12192000"/>
              <a:gd name="connsiteY13" fmla="*/ 3083344 h 3126633"/>
              <a:gd name="connsiteX14" fmla="*/ 11844903 w 12192000"/>
              <a:gd name="connsiteY14" fmla="*/ 3088180 h 3126633"/>
              <a:gd name="connsiteX15" fmla="*/ 11797558 w 12192000"/>
              <a:gd name="connsiteY15" fmla="*/ 3078578 h 3126633"/>
              <a:gd name="connsiteX16" fmla="*/ 11791833 w 12192000"/>
              <a:gd name="connsiteY16" fmla="*/ 3078309 h 3126633"/>
              <a:gd name="connsiteX17" fmla="*/ 11752368 w 12192000"/>
              <a:gd name="connsiteY17" fmla="*/ 3079667 h 3126633"/>
              <a:gd name="connsiteX18" fmla="*/ 11693668 w 12192000"/>
              <a:gd name="connsiteY18" fmla="*/ 3086682 h 3126633"/>
              <a:gd name="connsiteX19" fmla="*/ 11632752 w 12192000"/>
              <a:gd name="connsiteY19" fmla="*/ 3102951 h 3126633"/>
              <a:gd name="connsiteX20" fmla="*/ 11597584 w 12192000"/>
              <a:gd name="connsiteY20" fmla="*/ 3109557 h 3126633"/>
              <a:gd name="connsiteX21" fmla="*/ 11573118 w 12192000"/>
              <a:gd name="connsiteY21" fmla="*/ 3117154 h 3126633"/>
              <a:gd name="connsiteX22" fmla="*/ 11504799 w 12192000"/>
              <a:gd name="connsiteY22" fmla="*/ 3121480 h 3126633"/>
              <a:gd name="connsiteX23" fmla="*/ 11443938 w 12192000"/>
              <a:gd name="connsiteY23" fmla="*/ 3120255 h 3126633"/>
              <a:gd name="connsiteX24" fmla="*/ 11436492 w 12192000"/>
              <a:gd name="connsiteY24" fmla="*/ 3121550 h 3126633"/>
              <a:gd name="connsiteX25" fmla="*/ 11407691 w 12192000"/>
              <a:gd name="connsiteY25" fmla="*/ 3107633 h 3126633"/>
              <a:gd name="connsiteX26" fmla="*/ 11341642 w 12192000"/>
              <a:gd name="connsiteY26" fmla="*/ 3101531 h 3126633"/>
              <a:gd name="connsiteX27" fmla="*/ 11307726 w 12192000"/>
              <a:gd name="connsiteY27" fmla="*/ 3095706 h 3126633"/>
              <a:gd name="connsiteX28" fmla="*/ 1693396 w 12192000"/>
              <a:gd name="connsiteY28" fmla="*/ 1427850 h 3126633"/>
              <a:gd name="connsiteX29" fmla="*/ 1653459 w 12192000"/>
              <a:gd name="connsiteY29" fmla="*/ 1421384 h 3126633"/>
              <a:gd name="connsiteX30" fmla="*/ 1426261 w 12192000"/>
              <a:gd name="connsiteY30" fmla="*/ 1356816 h 3126633"/>
              <a:gd name="connsiteX31" fmla="*/ 1400063 w 12192000"/>
              <a:gd name="connsiteY31" fmla="*/ 1349493 h 3126633"/>
              <a:gd name="connsiteX32" fmla="*/ 1378201 w 12192000"/>
              <a:gd name="connsiteY32" fmla="*/ 1349649 h 3126633"/>
              <a:gd name="connsiteX33" fmla="*/ 1373704 w 12192000"/>
              <a:gd name="connsiteY33" fmla="*/ 1355309 h 3126633"/>
              <a:gd name="connsiteX34" fmla="*/ 1359400 w 12192000"/>
              <a:gd name="connsiteY34" fmla="*/ 1352317 h 3126633"/>
              <a:gd name="connsiteX35" fmla="*/ 1355734 w 12192000"/>
              <a:gd name="connsiteY35" fmla="*/ 1352870 h 3126633"/>
              <a:gd name="connsiteX36" fmla="*/ 1334569 w 12192000"/>
              <a:gd name="connsiteY36" fmla="*/ 1354687 h 3126633"/>
              <a:gd name="connsiteX37" fmla="*/ 1285959 w 12192000"/>
              <a:gd name="connsiteY37" fmla="*/ 1325074 h 3126633"/>
              <a:gd name="connsiteX38" fmla="*/ 1228970 w 12192000"/>
              <a:gd name="connsiteY38" fmla="*/ 1316194 h 3126633"/>
              <a:gd name="connsiteX39" fmla="*/ 1081691 w 12192000"/>
              <a:gd name="connsiteY39" fmla="*/ 1276195 h 3126633"/>
              <a:gd name="connsiteX40" fmla="*/ 749674 w 12192000"/>
              <a:gd name="connsiteY40" fmla="*/ 1151252 h 3126633"/>
              <a:gd name="connsiteX41" fmla="*/ 634863 w 12192000"/>
              <a:gd name="connsiteY41" fmla="*/ 1125089 h 3126633"/>
              <a:gd name="connsiteX42" fmla="*/ 572744 w 12192000"/>
              <a:gd name="connsiteY42" fmla="*/ 1095470 h 3126633"/>
              <a:gd name="connsiteX43" fmla="*/ 557235 w 12192000"/>
              <a:gd name="connsiteY43" fmla="*/ 1085440 h 3126633"/>
              <a:gd name="connsiteX44" fmla="*/ 554948 w 12192000"/>
              <a:gd name="connsiteY44" fmla="*/ 1085817 h 3126633"/>
              <a:gd name="connsiteX45" fmla="*/ 535764 w 12192000"/>
              <a:gd name="connsiteY45" fmla="*/ 1078928 h 3126633"/>
              <a:gd name="connsiteX46" fmla="*/ 532336 w 12192000"/>
              <a:gd name="connsiteY46" fmla="*/ 1074208 h 3126633"/>
              <a:gd name="connsiteX47" fmla="*/ 519417 w 12192000"/>
              <a:gd name="connsiteY47" fmla="*/ 1068474 h 3126633"/>
              <a:gd name="connsiteX48" fmla="*/ 494620 w 12192000"/>
              <a:gd name="connsiteY48" fmla="*/ 1054470 h 3126633"/>
              <a:gd name="connsiteX49" fmla="*/ 489369 w 12192000"/>
              <a:gd name="connsiteY49" fmla="*/ 1054392 h 3126633"/>
              <a:gd name="connsiteX50" fmla="*/ 451015 w 12192000"/>
              <a:gd name="connsiteY50" fmla="*/ 1037228 h 3126633"/>
              <a:gd name="connsiteX51" fmla="*/ 450196 w 12192000"/>
              <a:gd name="connsiteY51" fmla="*/ 1038199 h 3126633"/>
              <a:gd name="connsiteX52" fmla="*/ 438116 w 12192000"/>
              <a:gd name="connsiteY52" fmla="*/ 1038634 h 3126633"/>
              <a:gd name="connsiteX53" fmla="*/ 415692 w 12192000"/>
              <a:gd name="connsiteY53" fmla="*/ 1036714 h 3126633"/>
              <a:gd name="connsiteX54" fmla="*/ 360396 w 12192000"/>
              <a:gd name="connsiteY54" fmla="*/ 1047226 h 3126633"/>
              <a:gd name="connsiteX55" fmla="*/ 320375 w 12192000"/>
              <a:gd name="connsiteY55" fmla="*/ 1029464 h 3126633"/>
              <a:gd name="connsiteX56" fmla="*/ 312145 w 12192000"/>
              <a:gd name="connsiteY56" fmla="*/ 1026541 h 3126633"/>
              <a:gd name="connsiteX57" fmla="*/ 311908 w 12192000"/>
              <a:gd name="connsiteY57" fmla="*/ 1026752 h 3126633"/>
              <a:gd name="connsiteX58" fmla="*/ 303080 w 12192000"/>
              <a:gd name="connsiteY58" fmla="*/ 1024202 h 3126633"/>
              <a:gd name="connsiteX59" fmla="*/ 297138 w 12192000"/>
              <a:gd name="connsiteY59" fmla="*/ 1021211 h 3126633"/>
              <a:gd name="connsiteX60" fmla="*/ 281171 w 12192000"/>
              <a:gd name="connsiteY60" fmla="*/ 1015539 h 3126633"/>
              <a:gd name="connsiteX61" fmla="*/ 275188 w 12192000"/>
              <a:gd name="connsiteY61" fmla="*/ 1015372 h 3126633"/>
              <a:gd name="connsiteX62" fmla="*/ 225883 w 12192000"/>
              <a:gd name="connsiteY62" fmla="*/ 1034896 h 3126633"/>
              <a:gd name="connsiteX63" fmla="*/ 121223 w 12192000"/>
              <a:gd name="connsiteY63" fmla="*/ 1031062 h 3126633"/>
              <a:gd name="connsiteX64" fmla="*/ 52326 w 12192000"/>
              <a:gd name="connsiteY64" fmla="*/ 1033555 h 3126633"/>
              <a:gd name="connsiteX65" fmla="*/ 16761 w 12192000"/>
              <a:gd name="connsiteY65" fmla="*/ 1032900 h 3126633"/>
              <a:gd name="connsiteX66" fmla="*/ 0 w 12192000"/>
              <a:gd name="connsiteY66" fmla="*/ 1026822 h 3126633"/>
              <a:gd name="connsiteX67" fmla="*/ 0 w 12192000"/>
              <a:gd name="connsiteY67" fmla="*/ 0 h 3126633"/>
              <a:gd name="connsiteX0" fmla="*/ 0 w 12192000"/>
              <a:gd name="connsiteY0" fmla="*/ 0 h 3126633"/>
              <a:gd name="connsiteX1" fmla="*/ 12192000 w 12192000"/>
              <a:gd name="connsiteY1" fmla="*/ 0 h 3126633"/>
              <a:gd name="connsiteX2" fmla="*/ 12191969 w 12192000"/>
              <a:gd name="connsiteY2" fmla="*/ 3121262 h 3126633"/>
              <a:gd name="connsiteX3" fmla="*/ 12188582 w 12192000"/>
              <a:gd name="connsiteY3" fmla="*/ 3121834 h 3126633"/>
              <a:gd name="connsiteX4" fmla="*/ 12185024 w 12192000"/>
              <a:gd name="connsiteY4" fmla="*/ 3122641 h 3126633"/>
              <a:gd name="connsiteX5" fmla="*/ 12171796 w 12192000"/>
              <a:gd name="connsiteY5" fmla="*/ 3121209 h 3126633"/>
              <a:gd name="connsiteX6" fmla="*/ 12166812 w 12192000"/>
              <a:gd name="connsiteY6" fmla="*/ 3126633 h 3126633"/>
              <a:gd name="connsiteX7" fmla="*/ 12122004 w 12192000"/>
              <a:gd name="connsiteY7" fmla="*/ 3124393 h 3126633"/>
              <a:gd name="connsiteX8" fmla="*/ 12036609 w 12192000"/>
              <a:gd name="connsiteY8" fmla="*/ 3109888 h 3126633"/>
              <a:gd name="connsiteX9" fmla="*/ 12023452 w 12192000"/>
              <a:gd name="connsiteY9" fmla="*/ 3103952 h 3126633"/>
              <a:gd name="connsiteX10" fmla="*/ 11936381 w 12192000"/>
              <a:gd name="connsiteY10" fmla="*/ 3094474 h 3126633"/>
              <a:gd name="connsiteX11" fmla="*/ 11876861 w 12192000"/>
              <a:gd name="connsiteY11" fmla="*/ 3084187 h 3126633"/>
              <a:gd name="connsiteX12" fmla="*/ 11864150 w 12192000"/>
              <a:gd name="connsiteY12" fmla="*/ 3078415 h 3126633"/>
              <a:gd name="connsiteX13" fmla="*/ 11849315 w 12192000"/>
              <a:gd name="connsiteY13" fmla="*/ 3083344 h 3126633"/>
              <a:gd name="connsiteX14" fmla="*/ 11844903 w 12192000"/>
              <a:gd name="connsiteY14" fmla="*/ 3088180 h 3126633"/>
              <a:gd name="connsiteX15" fmla="*/ 11797558 w 12192000"/>
              <a:gd name="connsiteY15" fmla="*/ 3078578 h 3126633"/>
              <a:gd name="connsiteX16" fmla="*/ 11791833 w 12192000"/>
              <a:gd name="connsiteY16" fmla="*/ 3078309 h 3126633"/>
              <a:gd name="connsiteX17" fmla="*/ 11752368 w 12192000"/>
              <a:gd name="connsiteY17" fmla="*/ 3079667 h 3126633"/>
              <a:gd name="connsiteX18" fmla="*/ 11693668 w 12192000"/>
              <a:gd name="connsiteY18" fmla="*/ 3086682 h 3126633"/>
              <a:gd name="connsiteX19" fmla="*/ 11632752 w 12192000"/>
              <a:gd name="connsiteY19" fmla="*/ 3102951 h 3126633"/>
              <a:gd name="connsiteX20" fmla="*/ 11597584 w 12192000"/>
              <a:gd name="connsiteY20" fmla="*/ 3109557 h 3126633"/>
              <a:gd name="connsiteX21" fmla="*/ 11573118 w 12192000"/>
              <a:gd name="connsiteY21" fmla="*/ 3117154 h 3126633"/>
              <a:gd name="connsiteX22" fmla="*/ 11504799 w 12192000"/>
              <a:gd name="connsiteY22" fmla="*/ 3121480 h 3126633"/>
              <a:gd name="connsiteX23" fmla="*/ 11443938 w 12192000"/>
              <a:gd name="connsiteY23" fmla="*/ 3120255 h 3126633"/>
              <a:gd name="connsiteX24" fmla="*/ 11436492 w 12192000"/>
              <a:gd name="connsiteY24" fmla="*/ 3121550 h 3126633"/>
              <a:gd name="connsiteX25" fmla="*/ 11407691 w 12192000"/>
              <a:gd name="connsiteY25" fmla="*/ 3107633 h 3126633"/>
              <a:gd name="connsiteX26" fmla="*/ 11341642 w 12192000"/>
              <a:gd name="connsiteY26" fmla="*/ 3101531 h 3126633"/>
              <a:gd name="connsiteX27" fmla="*/ 11307726 w 12192000"/>
              <a:gd name="connsiteY27" fmla="*/ 3095706 h 3126633"/>
              <a:gd name="connsiteX28" fmla="*/ 1693396 w 12192000"/>
              <a:gd name="connsiteY28" fmla="*/ 1427850 h 3126633"/>
              <a:gd name="connsiteX29" fmla="*/ 1426261 w 12192000"/>
              <a:gd name="connsiteY29" fmla="*/ 1356816 h 3126633"/>
              <a:gd name="connsiteX30" fmla="*/ 1400063 w 12192000"/>
              <a:gd name="connsiteY30" fmla="*/ 1349493 h 3126633"/>
              <a:gd name="connsiteX31" fmla="*/ 1378201 w 12192000"/>
              <a:gd name="connsiteY31" fmla="*/ 1349649 h 3126633"/>
              <a:gd name="connsiteX32" fmla="*/ 1373704 w 12192000"/>
              <a:gd name="connsiteY32" fmla="*/ 1355309 h 3126633"/>
              <a:gd name="connsiteX33" fmla="*/ 1359400 w 12192000"/>
              <a:gd name="connsiteY33" fmla="*/ 1352317 h 3126633"/>
              <a:gd name="connsiteX34" fmla="*/ 1355734 w 12192000"/>
              <a:gd name="connsiteY34" fmla="*/ 1352870 h 3126633"/>
              <a:gd name="connsiteX35" fmla="*/ 1334569 w 12192000"/>
              <a:gd name="connsiteY35" fmla="*/ 1354687 h 3126633"/>
              <a:gd name="connsiteX36" fmla="*/ 1285959 w 12192000"/>
              <a:gd name="connsiteY36" fmla="*/ 1325074 h 3126633"/>
              <a:gd name="connsiteX37" fmla="*/ 1228970 w 12192000"/>
              <a:gd name="connsiteY37" fmla="*/ 1316194 h 3126633"/>
              <a:gd name="connsiteX38" fmla="*/ 1081691 w 12192000"/>
              <a:gd name="connsiteY38" fmla="*/ 1276195 h 3126633"/>
              <a:gd name="connsiteX39" fmla="*/ 749674 w 12192000"/>
              <a:gd name="connsiteY39" fmla="*/ 1151252 h 3126633"/>
              <a:gd name="connsiteX40" fmla="*/ 634863 w 12192000"/>
              <a:gd name="connsiteY40" fmla="*/ 1125089 h 3126633"/>
              <a:gd name="connsiteX41" fmla="*/ 572744 w 12192000"/>
              <a:gd name="connsiteY41" fmla="*/ 1095470 h 3126633"/>
              <a:gd name="connsiteX42" fmla="*/ 557235 w 12192000"/>
              <a:gd name="connsiteY42" fmla="*/ 1085440 h 3126633"/>
              <a:gd name="connsiteX43" fmla="*/ 554948 w 12192000"/>
              <a:gd name="connsiteY43" fmla="*/ 1085817 h 3126633"/>
              <a:gd name="connsiteX44" fmla="*/ 535764 w 12192000"/>
              <a:gd name="connsiteY44" fmla="*/ 1078928 h 3126633"/>
              <a:gd name="connsiteX45" fmla="*/ 532336 w 12192000"/>
              <a:gd name="connsiteY45" fmla="*/ 1074208 h 3126633"/>
              <a:gd name="connsiteX46" fmla="*/ 519417 w 12192000"/>
              <a:gd name="connsiteY46" fmla="*/ 1068474 h 3126633"/>
              <a:gd name="connsiteX47" fmla="*/ 494620 w 12192000"/>
              <a:gd name="connsiteY47" fmla="*/ 1054470 h 3126633"/>
              <a:gd name="connsiteX48" fmla="*/ 489369 w 12192000"/>
              <a:gd name="connsiteY48" fmla="*/ 1054392 h 3126633"/>
              <a:gd name="connsiteX49" fmla="*/ 451015 w 12192000"/>
              <a:gd name="connsiteY49" fmla="*/ 1037228 h 3126633"/>
              <a:gd name="connsiteX50" fmla="*/ 450196 w 12192000"/>
              <a:gd name="connsiteY50" fmla="*/ 1038199 h 3126633"/>
              <a:gd name="connsiteX51" fmla="*/ 438116 w 12192000"/>
              <a:gd name="connsiteY51" fmla="*/ 1038634 h 3126633"/>
              <a:gd name="connsiteX52" fmla="*/ 415692 w 12192000"/>
              <a:gd name="connsiteY52" fmla="*/ 1036714 h 3126633"/>
              <a:gd name="connsiteX53" fmla="*/ 360396 w 12192000"/>
              <a:gd name="connsiteY53" fmla="*/ 1047226 h 3126633"/>
              <a:gd name="connsiteX54" fmla="*/ 320375 w 12192000"/>
              <a:gd name="connsiteY54" fmla="*/ 1029464 h 3126633"/>
              <a:gd name="connsiteX55" fmla="*/ 312145 w 12192000"/>
              <a:gd name="connsiteY55" fmla="*/ 1026541 h 3126633"/>
              <a:gd name="connsiteX56" fmla="*/ 311908 w 12192000"/>
              <a:gd name="connsiteY56" fmla="*/ 1026752 h 3126633"/>
              <a:gd name="connsiteX57" fmla="*/ 303080 w 12192000"/>
              <a:gd name="connsiteY57" fmla="*/ 1024202 h 3126633"/>
              <a:gd name="connsiteX58" fmla="*/ 297138 w 12192000"/>
              <a:gd name="connsiteY58" fmla="*/ 1021211 h 3126633"/>
              <a:gd name="connsiteX59" fmla="*/ 281171 w 12192000"/>
              <a:gd name="connsiteY59" fmla="*/ 1015539 h 3126633"/>
              <a:gd name="connsiteX60" fmla="*/ 275188 w 12192000"/>
              <a:gd name="connsiteY60" fmla="*/ 1015372 h 3126633"/>
              <a:gd name="connsiteX61" fmla="*/ 225883 w 12192000"/>
              <a:gd name="connsiteY61" fmla="*/ 1034896 h 3126633"/>
              <a:gd name="connsiteX62" fmla="*/ 121223 w 12192000"/>
              <a:gd name="connsiteY62" fmla="*/ 1031062 h 3126633"/>
              <a:gd name="connsiteX63" fmla="*/ 52326 w 12192000"/>
              <a:gd name="connsiteY63" fmla="*/ 1033555 h 3126633"/>
              <a:gd name="connsiteX64" fmla="*/ 16761 w 12192000"/>
              <a:gd name="connsiteY64" fmla="*/ 1032900 h 3126633"/>
              <a:gd name="connsiteX65" fmla="*/ 0 w 12192000"/>
              <a:gd name="connsiteY65" fmla="*/ 1026822 h 3126633"/>
              <a:gd name="connsiteX66" fmla="*/ 0 w 12192000"/>
              <a:gd name="connsiteY66" fmla="*/ 0 h 3126633"/>
              <a:gd name="connsiteX0" fmla="*/ 0 w 12192000"/>
              <a:gd name="connsiteY0" fmla="*/ 0 h 3126633"/>
              <a:gd name="connsiteX1" fmla="*/ 12192000 w 12192000"/>
              <a:gd name="connsiteY1" fmla="*/ 0 h 3126633"/>
              <a:gd name="connsiteX2" fmla="*/ 12191969 w 12192000"/>
              <a:gd name="connsiteY2" fmla="*/ 3121262 h 3126633"/>
              <a:gd name="connsiteX3" fmla="*/ 12188582 w 12192000"/>
              <a:gd name="connsiteY3" fmla="*/ 3121834 h 3126633"/>
              <a:gd name="connsiteX4" fmla="*/ 12185024 w 12192000"/>
              <a:gd name="connsiteY4" fmla="*/ 3122641 h 3126633"/>
              <a:gd name="connsiteX5" fmla="*/ 12171796 w 12192000"/>
              <a:gd name="connsiteY5" fmla="*/ 3121209 h 3126633"/>
              <a:gd name="connsiteX6" fmla="*/ 12166812 w 12192000"/>
              <a:gd name="connsiteY6" fmla="*/ 3126633 h 3126633"/>
              <a:gd name="connsiteX7" fmla="*/ 12122004 w 12192000"/>
              <a:gd name="connsiteY7" fmla="*/ 3124393 h 3126633"/>
              <a:gd name="connsiteX8" fmla="*/ 12036609 w 12192000"/>
              <a:gd name="connsiteY8" fmla="*/ 3109888 h 3126633"/>
              <a:gd name="connsiteX9" fmla="*/ 12023452 w 12192000"/>
              <a:gd name="connsiteY9" fmla="*/ 3103952 h 3126633"/>
              <a:gd name="connsiteX10" fmla="*/ 11936381 w 12192000"/>
              <a:gd name="connsiteY10" fmla="*/ 3094474 h 3126633"/>
              <a:gd name="connsiteX11" fmla="*/ 11876861 w 12192000"/>
              <a:gd name="connsiteY11" fmla="*/ 3084187 h 3126633"/>
              <a:gd name="connsiteX12" fmla="*/ 11864150 w 12192000"/>
              <a:gd name="connsiteY12" fmla="*/ 3078415 h 3126633"/>
              <a:gd name="connsiteX13" fmla="*/ 11849315 w 12192000"/>
              <a:gd name="connsiteY13" fmla="*/ 3083344 h 3126633"/>
              <a:gd name="connsiteX14" fmla="*/ 11844903 w 12192000"/>
              <a:gd name="connsiteY14" fmla="*/ 3088180 h 3126633"/>
              <a:gd name="connsiteX15" fmla="*/ 11797558 w 12192000"/>
              <a:gd name="connsiteY15" fmla="*/ 3078578 h 3126633"/>
              <a:gd name="connsiteX16" fmla="*/ 11791833 w 12192000"/>
              <a:gd name="connsiteY16" fmla="*/ 3078309 h 3126633"/>
              <a:gd name="connsiteX17" fmla="*/ 11752368 w 12192000"/>
              <a:gd name="connsiteY17" fmla="*/ 3079667 h 3126633"/>
              <a:gd name="connsiteX18" fmla="*/ 11693668 w 12192000"/>
              <a:gd name="connsiteY18" fmla="*/ 3086682 h 3126633"/>
              <a:gd name="connsiteX19" fmla="*/ 11632752 w 12192000"/>
              <a:gd name="connsiteY19" fmla="*/ 3102951 h 3126633"/>
              <a:gd name="connsiteX20" fmla="*/ 11597584 w 12192000"/>
              <a:gd name="connsiteY20" fmla="*/ 3109557 h 3126633"/>
              <a:gd name="connsiteX21" fmla="*/ 11573118 w 12192000"/>
              <a:gd name="connsiteY21" fmla="*/ 3117154 h 3126633"/>
              <a:gd name="connsiteX22" fmla="*/ 11504799 w 12192000"/>
              <a:gd name="connsiteY22" fmla="*/ 3121480 h 3126633"/>
              <a:gd name="connsiteX23" fmla="*/ 11443938 w 12192000"/>
              <a:gd name="connsiteY23" fmla="*/ 3120255 h 3126633"/>
              <a:gd name="connsiteX24" fmla="*/ 11436492 w 12192000"/>
              <a:gd name="connsiteY24" fmla="*/ 3121550 h 3126633"/>
              <a:gd name="connsiteX25" fmla="*/ 11407691 w 12192000"/>
              <a:gd name="connsiteY25" fmla="*/ 3107633 h 3126633"/>
              <a:gd name="connsiteX26" fmla="*/ 11341642 w 12192000"/>
              <a:gd name="connsiteY26" fmla="*/ 3101531 h 3126633"/>
              <a:gd name="connsiteX27" fmla="*/ 11307726 w 12192000"/>
              <a:gd name="connsiteY27" fmla="*/ 3095706 h 3126633"/>
              <a:gd name="connsiteX28" fmla="*/ 1426261 w 12192000"/>
              <a:gd name="connsiteY28" fmla="*/ 1356816 h 3126633"/>
              <a:gd name="connsiteX29" fmla="*/ 1400063 w 12192000"/>
              <a:gd name="connsiteY29" fmla="*/ 1349493 h 3126633"/>
              <a:gd name="connsiteX30" fmla="*/ 1378201 w 12192000"/>
              <a:gd name="connsiteY30" fmla="*/ 1349649 h 3126633"/>
              <a:gd name="connsiteX31" fmla="*/ 1373704 w 12192000"/>
              <a:gd name="connsiteY31" fmla="*/ 1355309 h 3126633"/>
              <a:gd name="connsiteX32" fmla="*/ 1359400 w 12192000"/>
              <a:gd name="connsiteY32" fmla="*/ 1352317 h 3126633"/>
              <a:gd name="connsiteX33" fmla="*/ 1355734 w 12192000"/>
              <a:gd name="connsiteY33" fmla="*/ 1352870 h 3126633"/>
              <a:gd name="connsiteX34" fmla="*/ 1334569 w 12192000"/>
              <a:gd name="connsiteY34" fmla="*/ 1354687 h 3126633"/>
              <a:gd name="connsiteX35" fmla="*/ 1285959 w 12192000"/>
              <a:gd name="connsiteY35" fmla="*/ 1325074 h 3126633"/>
              <a:gd name="connsiteX36" fmla="*/ 1228970 w 12192000"/>
              <a:gd name="connsiteY36" fmla="*/ 1316194 h 3126633"/>
              <a:gd name="connsiteX37" fmla="*/ 1081691 w 12192000"/>
              <a:gd name="connsiteY37" fmla="*/ 1276195 h 3126633"/>
              <a:gd name="connsiteX38" fmla="*/ 749674 w 12192000"/>
              <a:gd name="connsiteY38" fmla="*/ 1151252 h 3126633"/>
              <a:gd name="connsiteX39" fmla="*/ 634863 w 12192000"/>
              <a:gd name="connsiteY39" fmla="*/ 1125089 h 3126633"/>
              <a:gd name="connsiteX40" fmla="*/ 572744 w 12192000"/>
              <a:gd name="connsiteY40" fmla="*/ 1095470 h 3126633"/>
              <a:gd name="connsiteX41" fmla="*/ 557235 w 12192000"/>
              <a:gd name="connsiteY41" fmla="*/ 1085440 h 3126633"/>
              <a:gd name="connsiteX42" fmla="*/ 554948 w 12192000"/>
              <a:gd name="connsiteY42" fmla="*/ 1085817 h 3126633"/>
              <a:gd name="connsiteX43" fmla="*/ 535764 w 12192000"/>
              <a:gd name="connsiteY43" fmla="*/ 1078928 h 3126633"/>
              <a:gd name="connsiteX44" fmla="*/ 532336 w 12192000"/>
              <a:gd name="connsiteY44" fmla="*/ 1074208 h 3126633"/>
              <a:gd name="connsiteX45" fmla="*/ 519417 w 12192000"/>
              <a:gd name="connsiteY45" fmla="*/ 1068474 h 3126633"/>
              <a:gd name="connsiteX46" fmla="*/ 494620 w 12192000"/>
              <a:gd name="connsiteY46" fmla="*/ 1054470 h 3126633"/>
              <a:gd name="connsiteX47" fmla="*/ 489369 w 12192000"/>
              <a:gd name="connsiteY47" fmla="*/ 1054392 h 3126633"/>
              <a:gd name="connsiteX48" fmla="*/ 451015 w 12192000"/>
              <a:gd name="connsiteY48" fmla="*/ 1037228 h 3126633"/>
              <a:gd name="connsiteX49" fmla="*/ 450196 w 12192000"/>
              <a:gd name="connsiteY49" fmla="*/ 1038199 h 3126633"/>
              <a:gd name="connsiteX50" fmla="*/ 438116 w 12192000"/>
              <a:gd name="connsiteY50" fmla="*/ 1038634 h 3126633"/>
              <a:gd name="connsiteX51" fmla="*/ 415692 w 12192000"/>
              <a:gd name="connsiteY51" fmla="*/ 1036714 h 3126633"/>
              <a:gd name="connsiteX52" fmla="*/ 360396 w 12192000"/>
              <a:gd name="connsiteY52" fmla="*/ 1047226 h 3126633"/>
              <a:gd name="connsiteX53" fmla="*/ 320375 w 12192000"/>
              <a:gd name="connsiteY53" fmla="*/ 1029464 h 3126633"/>
              <a:gd name="connsiteX54" fmla="*/ 312145 w 12192000"/>
              <a:gd name="connsiteY54" fmla="*/ 1026541 h 3126633"/>
              <a:gd name="connsiteX55" fmla="*/ 311908 w 12192000"/>
              <a:gd name="connsiteY55" fmla="*/ 1026752 h 3126633"/>
              <a:gd name="connsiteX56" fmla="*/ 303080 w 12192000"/>
              <a:gd name="connsiteY56" fmla="*/ 1024202 h 3126633"/>
              <a:gd name="connsiteX57" fmla="*/ 297138 w 12192000"/>
              <a:gd name="connsiteY57" fmla="*/ 1021211 h 3126633"/>
              <a:gd name="connsiteX58" fmla="*/ 281171 w 12192000"/>
              <a:gd name="connsiteY58" fmla="*/ 1015539 h 3126633"/>
              <a:gd name="connsiteX59" fmla="*/ 275188 w 12192000"/>
              <a:gd name="connsiteY59" fmla="*/ 1015372 h 3126633"/>
              <a:gd name="connsiteX60" fmla="*/ 225883 w 12192000"/>
              <a:gd name="connsiteY60" fmla="*/ 1034896 h 3126633"/>
              <a:gd name="connsiteX61" fmla="*/ 121223 w 12192000"/>
              <a:gd name="connsiteY61" fmla="*/ 1031062 h 3126633"/>
              <a:gd name="connsiteX62" fmla="*/ 52326 w 12192000"/>
              <a:gd name="connsiteY62" fmla="*/ 1033555 h 3126633"/>
              <a:gd name="connsiteX63" fmla="*/ 16761 w 12192000"/>
              <a:gd name="connsiteY63" fmla="*/ 1032900 h 3126633"/>
              <a:gd name="connsiteX64" fmla="*/ 0 w 12192000"/>
              <a:gd name="connsiteY64" fmla="*/ 1026822 h 3126633"/>
              <a:gd name="connsiteX65" fmla="*/ 0 w 12192000"/>
              <a:gd name="connsiteY65" fmla="*/ 0 h 3126633"/>
              <a:gd name="connsiteX0" fmla="*/ 0 w 12192000"/>
              <a:gd name="connsiteY0" fmla="*/ 0 h 3126633"/>
              <a:gd name="connsiteX1" fmla="*/ 12192000 w 12192000"/>
              <a:gd name="connsiteY1" fmla="*/ 0 h 3126633"/>
              <a:gd name="connsiteX2" fmla="*/ 12191969 w 12192000"/>
              <a:gd name="connsiteY2" fmla="*/ 3121262 h 3126633"/>
              <a:gd name="connsiteX3" fmla="*/ 12188582 w 12192000"/>
              <a:gd name="connsiteY3" fmla="*/ 3121834 h 3126633"/>
              <a:gd name="connsiteX4" fmla="*/ 12185024 w 12192000"/>
              <a:gd name="connsiteY4" fmla="*/ 3122641 h 3126633"/>
              <a:gd name="connsiteX5" fmla="*/ 12171796 w 12192000"/>
              <a:gd name="connsiteY5" fmla="*/ 3121209 h 3126633"/>
              <a:gd name="connsiteX6" fmla="*/ 12166812 w 12192000"/>
              <a:gd name="connsiteY6" fmla="*/ 3126633 h 3126633"/>
              <a:gd name="connsiteX7" fmla="*/ 12122004 w 12192000"/>
              <a:gd name="connsiteY7" fmla="*/ 3124393 h 3126633"/>
              <a:gd name="connsiteX8" fmla="*/ 12036609 w 12192000"/>
              <a:gd name="connsiteY8" fmla="*/ 3109888 h 3126633"/>
              <a:gd name="connsiteX9" fmla="*/ 12023452 w 12192000"/>
              <a:gd name="connsiteY9" fmla="*/ 3103952 h 3126633"/>
              <a:gd name="connsiteX10" fmla="*/ 11936381 w 12192000"/>
              <a:gd name="connsiteY10" fmla="*/ 3094474 h 3126633"/>
              <a:gd name="connsiteX11" fmla="*/ 11876861 w 12192000"/>
              <a:gd name="connsiteY11" fmla="*/ 3084187 h 3126633"/>
              <a:gd name="connsiteX12" fmla="*/ 11864150 w 12192000"/>
              <a:gd name="connsiteY12" fmla="*/ 3078415 h 3126633"/>
              <a:gd name="connsiteX13" fmla="*/ 11849315 w 12192000"/>
              <a:gd name="connsiteY13" fmla="*/ 3083344 h 3126633"/>
              <a:gd name="connsiteX14" fmla="*/ 11844903 w 12192000"/>
              <a:gd name="connsiteY14" fmla="*/ 3088180 h 3126633"/>
              <a:gd name="connsiteX15" fmla="*/ 11797558 w 12192000"/>
              <a:gd name="connsiteY15" fmla="*/ 3078578 h 3126633"/>
              <a:gd name="connsiteX16" fmla="*/ 11791833 w 12192000"/>
              <a:gd name="connsiteY16" fmla="*/ 3078309 h 3126633"/>
              <a:gd name="connsiteX17" fmla="*/ 11752368 w 12192000"/>
              <a:gd name="connsiteY17" fmla="*/ 3079667 h 3126633"/>
              <a:gd name="connsiteX18" fmla="*/ 11693668 w 12192000"/>
              <a:gd name="connsiteY18" fmla="*/ 3086682 h 3126633"/>
              <a:gd name="connsiteX19" fmla="*/ 11632752 w 12192000"/>
              <a:gd name="connsiteY19" fmla="*/ 3102951 h 3126633"/>
              <a:gd name="connsiteX20" fmla="*/ 11597584 w 12192000"/>
              <a:gd name="connsiteY20" fmla="*/ 3109557 h 3126633"/>
              <a:gd name="connsiteX21" fmla="*/ 11573118 w 12192000"/>
              <a:gd name="connsiteY21" fmla="*/ 3117154 h 3126633"/>
              <a:gd name="connsiteX22" fmla="*/ 11504799 w 12192000"/>
              <a:gd name="connsiteY22" fmla="*/ 3121480 h 3126633"/>
              <a:gd name="connsiteX23" fmla="*/ 11443938 w 12192000"/>
              <a:gd name="connsiteY23" fmla="*/ 3120255 h 3126633"/>
              <a:gd name="connsiteX24" fmla="*/ 11436492 w 12192000"/>
              <a:gd name="connsiteY24" fmla="*/ 3121550 h 3126633"/>
              <a:gd name="connsiteX25" fmla="*/ 11407691 w 12192000"/>
              <a:gd name="connsiteY25" fmla="*/ 3107633 h 3126633"/>
              <a:gd name="connsiteX26" fmla="*/ 11341642 w 12192000"/>
              <a:gd name="connsiteY26" fmla="*/ 3101531 h 3126633"/>
              <a:gd name="connsiteX27" fmla="*/ 11307726 w 12192000"/>
              <a:gd name="connsiteY27" fmla="*/ 3095706 h 3126633"/>
              <a:gd name="connsiteX28" fmla="*/ 1426261 w 12192000"/>
              <a:gd name="connsiteY28" fmla="*/ 1356816 h 3126633"/>
              <a:gd name="connsiteX29" fmla="*/ 1400063 w 12192000"/>
              <a:gd name="connsiteY29" fmla="*/ 1349493 h 3126633"/>
              <a:gd name="connsiteX30" fmla="*/ 1378201 w 12192000"/>
              <a:gd name="connsiteY30" fmla="*/ 1349649 h 3126633"/>
              <a:gd name="connsiteX31" fmla="*/ 1373704 w 12192000"/>
              <a:gd name="connsiteY31" fmla="*/ 1355309 h 3126633"/>
              <a:gd name="connsiteX32" fmla="*/ 1359400 w 12192000"/>
              <a:gd name="connsiteY32" fmla="*/ 1352317 h 3126633"/>
              <a:gd name="connsiteX33" fmla="*/ 1355734 w 12192000"/>
              <a:gd name="connsiteY33" fmla="*/ 1352870 h 3126633"/>
              <a:gd name="connsiteX34" fmla="*/ 1334569 w 12192000"/>
              <a:gd name="connsiteY34" fmla="*/ 1354687 h 3126633"/>
              <a:gd name="connsiteX35" fmla="*/ 1285959 w 12192000"/>
              <a:gd name="connsiteY35" fmla="*/ 1325074 h 3126633"/>
              <a:gd name="connsiteX36" fmla="*/ 1228970 w 12192000"/>
              <a:gd name="connsiteY36" fmla="*/ 1316194 h 3126633"/>
              <a:gd name="connsiteX37" fmla="*/ 749674 w 12192000"/>
              <a:gd name="connsiteY37" fmla="*/ 1151252 h 3126633"/>
              <a:gd name="connsiteX38" fmla="*/ 634863 w 12192000"/>
              <a:gd name="connsiteY38" fmla="*/ 1125089 h 3126633"/>
              <a:gd name="connsiteX39" fmla="*/ 572744 w 12192000"/>
              <a:gd name="connsiteY39" fmla="*/ 1095470 h 3126633"/>
              <a:gd name="connsiteX40" fmla="*/ 557235 w 12192000"/>
              <a:gd name="connsiteY40" fmla="*/ 1085440 h 3126633"/>
              <a:gd name="connsiteX41" fmla="*/ 554948 w 12192000"/>
              <a:gd name="connsiteY41" fmla="*/ 1085817 h 3126633"/>
              <a:gd name="connsiteX42" fmla="*/ 535764 w 12192000"/>
              <a:gd name="connsiteY42" fmla="*/ 1078928 h 3126633"/>
              <a:gd name="connsiteX43" fmla="*/ 532336 w 12192000"/>
              <a:gd name="connsiteY43" fmla="*/ 1074208 h 3126633"/>
              <a:gd name="connsiteX44" fmla="*/ 519417 w 12192000"/>
              <a:gd name="connsiteY44" fmla="*/ 1068474 h 3126633"/>
              <a:gd name="connsiteX45" fmla="*/ 494620 w 12192000"/>
              <a:gd name="connsiteY45" fmla="*/ 1054470 h 3126633"/>
              <a:gd name="connsiteX46" fmla="*/ 489369 w 12192000"/>
              <a:gd name="connsiteY46" fmla="*/ 1054392 h 3126633"/>
              <a:gd name="connsiteX47" fmla="*/ 451015 w 12192000"/>
              <a:gd name="connsiteY47" fmla="*/ 1037228 h 3126633"/>
              <a:gd name="connsiteX48" fmla="*/ 450196 w 12192000"/>
              <a:gd name="connsiteY48" fmla="*/ 1038199 h 3126633"/>
              <a:gd name="connsiteX49" fmla="*/ 438116 w 12192000"/>
              <a:gd name="connsiteY49" fmla="*/ 1038634 h 3126633"/>
              <a:gd name="connsiteX50" fmla="*/ 415692 w 12192000"/>
              <a:gd name="connsiteY50" fmla="*/ 1036714 h 3126633"/>
              <a:gd name="connsiteX51" fmla="*/ 360396 w 12192000"/>
              <a:gd name="connsiteY51" fmla="*/ 1047226 h 3126633"/>
              <a:gd name="connsiteX52" fmla="*/ 320375 w 12192000"/>
              <a:gd name="connsiteY52" fmla="*/ 1029464 h 3126633"/>
              <a:gd name="connsiteX53" fmla="*/ 312145 w 12192000"/>
              <a:gd name="connsiteY53" fmla="*/ 1026541 h 3126633"/>
              <a:gd name="connsiteX54" fmla="*/ 311908 w 12192000"/>
              <a:gd name="connsiteY54" fmla="*/ 1026752 h 3126633"/>
              <a:gd name="connsiteX55" fmla="*/ 303080 w 12192000"/>
              <a:gd name="connsiteY55" fmla="*/ 1024202 h 3126633"/>
              <a:gd name="connsiteX56" fmla="*/ 297138 w 12192000"/>
              <a:gd name="connsiteY56" fmla="*/ 1021211 h 3126633"/>
              <a:gd name="connsiteX57" fmla="*/ 281171 w 12192000"/>
              <a:gd name="connsiteY57" fmla="*/ 1015539 h 3126633"/>
              <a:gd name="connsiteX58" fmla="*/ 275188 w 12192000"/>
              <a:gd name="connsiteY58" fmla="*/ 1015372 h 3126633"/>
              <a:gd name="connsiteX59" fmla="*/ 225883 w 12192000"/>
              <a:gd name="connsiteY59" fmla="*/ 1034896 h 3126633"/>
              <a:gd name="connsiteX60" fmla="*/ 121223 w 12192000"/>
              <a:gd name="connsiteY60" fmla="*/ 1031062 h 3126633"/>
              <a:gd name="connsiteX61" fmla="*/ 52326 w 12192000"/>
              <a:gd name="connsiteY61" fmla="*/ 1033555 h 3126633"/>
              <a:gd name="connsiteX62" fmla="*/ 16761 w 12192000"/>
              <a:gd name="connsiteY62" fmla="*/ 1032900 h 3126633"/>
              <a:gd name="connsiteX63" fmla="*/ 0 w 12192000"/>
              <a:gd name="connsiteY63" fmla="*/ 1026822 h 3126633"/>
              <a:gd name="connsiteX64" fmla="*/ 0 w 12192000"/>
              <a:gd name="connsiteY64" fmla="*/ 0 h 3126633"/>
              <a:gd name="connsiteX0" fmla="*/ 0 w 12192000"/>
              <a:gd name="connsiteY0" fmla="*/ 0 h 3126633"/>
              <a:gd name="connsiteX1" fmla="*/ 12192000 w 12192000"/>
              <a:gd name="connsiteY1" fmla="*/ 0 h 3126633"/>
              <a:gd name="connsiteX2" fmla="*/ 12191969 w 12192000"/>
              <a:gd name="connsiteY2" fmla="*/ 3121262 h 3126633"/>
              <a:gd name="connsiteX3" fmla="*/ 12188582 w 12192000"/>
              <a:gd name="connsiteY3" fmla="*/ 3121834 h 3126633"/>
              <a:gd name="connsiteX4" fmla="*/ 12185024 w 12192000"/>
              <a:gd name="connsiteY4" fmla="*/ 3122641 h 3126633"/>
              <a:gd name="connsiteX5" fmla="*/ 12171796 w 12192000"/>
              <a:gd name="connsiteY5" fmla="*/ 3121209 h 3126633"/>
              <a:gd name="connsiteX6" fmla="*/ 12166812 w 12192000"/>
              <a:gd name="connsiteY6" fmla="*/ 3126633 h 3126633"/>
              <a:gd name="connsiteX7" fmla="*/ 12122004 w 12192000"/>
              <a:gd name="connsiteY7" fmla="*/ 3124393 h 3126633"/>
              <a:gd name="connsiteX8" fmla="*/ 12036609 w 12192000"/>
              <a:gd name="connsiteY8" fmla="*/ 3109888 h 3126633"/>
              <a:gd name="connsiteX9" fmla="*/ 12023452 w 12192000"/>
              <a:gd name="connsiteY9" fmla="*/ 3103952 h 3126633"/>
              <a:gd name="connsiteX10" fmla="*/ 11936381 w 12192000"/>
              <a:gd name="connsiteY10" fmla="*/ 3094474 h 3126633"/>
              <a:gd name="connsiteX11" fmla="*/ 11876861 w 12192000"/>
              <a:gd name="connsiteY11" fmla="*/ 3084187 h 3126633"/>
              <a:gd name="connsiteX12" fmla="*/ 11864150 w 12192000"/>
              <a:gd name="connsiteY12" fmla="*/ 3078415 h 3126633"/>
              <a:gd name="connsiteX13" fmla="*/ 11849315 w 12192000"/>
              <a:gd name="connsiteY13" fmla="*/ 3083344 h 3126633"/>
              <a:gd name="connsiteX14" fmla="*/ 11844903 w 12192000"/>
              <a:gd name="connsiteY14" fmla="*/ 3088180 h 3126633"/>
              <a:gd name="connsiteX15" fmla="*/ 11797558 w 12192000"/>
              <a:gd name="connsiteY15" fmla="*/ 3078578 h 3126633"/>
              <a:gd name="connsiteX16" fmla="*/ 11791833 w 12192000"/>
              <a:gd name="connsiteY16" fmla="*/ 3078309 h 3126633"/>
              <a:gd name="connsiteX17" fmla="*/ 11752368 w 12192000"/>
              <a:gd name="connsiteY17" fmla="*/ 3079667 h 3126633"/>
              <a:gd name="connsiteX18" fmla="*/ 11693668 w 12192000"/>
              <a:gd name="connsiteY18" fmla="*/ 3086682 h 3126633"/>
              <a:gd name="connsiteX19" fmla="*/ 11632752 w 12192000"/>
              <a:gd name="connsiteY19" fmla="*/ 3102951 h 3126633"/>
              <a:gd name="connsiteX20" fmla="*/ 11597584 w 12192000"/>
              <a:gd name="connsiteY20" fmla="*/ 3109557 h 3126633"/>
              <a:gd name="connsiteX21" fmla="*/ 11573118 w 12192000"/>
              <a:gd name="connsiteY21" fmla="*/ 3117154 h 3126633"/>
              <a:gd name="connsiteX22" fmla="*/ 11504799 w 12192000"/>
              <a:gd name="connsiteY22" fmla="*/ 3121480 h 3126633"/>
              <a:gd name="connsiteX23" fmla="*/ 11443938 w 12192000"/>
              <a:gd name="connsiteY23" fmla="*/ 3120255 h 3126633"/>
              <a:gd name="connsiteX24" fmla="*/ 11436492 w 12192000"/>
              <a:gd name="connsiteY24" fmla="*/ 3121550 h 3126633"/>
              <a:gd name="connsiteX25" fmla="*/ 11407691 w 12192000"/>
              <a:gd name="connsiteY25" fmla="*/ 3107633 h 3126633"/>
              <a:gd name="connsiteX26" fmla="*/ 11341642 w 12192000"/>
              <a:gd name="connsiteY26" fmla="*/ 3101531 h 3126633"/>
              <a:gd name="connsiteX27" fmla="*/ 11307726 w 12192000"/>
              <a:gd name="connsiteY27" fmla="*/ 3095706 h 3126633"/>
              <a:gd name="connsiteX28" fmla="*/ 1426261 w 12192000"/>
              <a:gd name="connsiteY28" fmla="*/ 1356816 h 3126633"/>
              <a:gd name="connsiteX29" fmla="*/ 1400063 w 12192000"/>
              <a:gd name="connsiteY29" fmla="*/ 1349493 h 3126633"/>
              <a:gd name="connsiteX30" fmla="*/ 1378201 w 12192000"/>
              <a:gd name="connsiteY30" fmla="*/ 1349649 h 3126633"/>
              <a:gd name="connsiteX31" fmla="*/ 1373704 w 12192000"/>
              <a:gd name="connsiteY31" fmla="*/ 1355309 h 3126633"/>
              <a:gd name="connsiteX32" fmla="*/ 1359400 w 12192000"/>
              <a:gd name="connsiteY32" fmla="*/ 1352317 h 3126633"/>
              <a:gd name="connsiteX33" fmla="*/ 1355734 w 12192000"/>
              <a:gd name="connsiteY33" fmla="*/ 1352870 h 3126633"/>
              <a:gd name="connsiteX34" fmla="*/ 1334569 w 12192000"/>
              <a:gd name="connsiteY34" fmla="*/ 1354687 h 3126633"/>
              <a:gd name="connsiteX35" fmla="*/ 1285959 w 12192000"/>
              <a:gd name="connsiteY35" fmla="*/ 1325074 h 3126633"/>
              <a:gd name="connsiteX36" fmla="*/ 749674 w 12192000"/>
              <a:gd name="connsiteY36" fmla="*/ 1151252 h 3126633"/>
              <a:gd name="connsiteX37" fmla="*/ 634863 w 12192000"/>
              <a:gd name="connsiteY37" fmla="*/ 1125089 h 3126633"/>
              <a:gd name="connsiteX38" fmla="*/ 572744 w 12192000"/>
              <a:gd name="connsiteY38" fmla="*/ 1095470 h 3126633"/>
              <a:gd name="connsiteX39" fmla="*/ 557235 w 12192000"/>
              <a:gd name="connsiteY39" fmla="*/ 1085440 h 3126633"/>
              <a:gd name="connsiteX40" fmla="*/ 554948 w 12192000"/>
              <a:gd name="connsiteY40" fmla="*/ 1085817 h 3126633"/>
              <a:gd name="connsiteX41" fmla="*/ 535764 w 12192000"/>
              <a:gd name="connsiteY41" fmla="*/ 1078928 h 3126633"/>
              <a:gd name="connsiteX42" fmla="*/ 532336 w 12192000"/>
              <a:gd name="connsiteY42" fmla="*/ 1074208 h 3126633"/>
              <a:gd name="connsiteX43" fmla="*/ 519417 w 12192000"/>
              <a:gd name="connsiteY43" fmla="*/ 1068474 h 3126633"/>
              <a:gd name="connsiteX44" fmla="*/ 494620 w 12192000"/>
              <a:gd name="connsiteY44" fmla="*/ 1054470 h 3126633"/>
              <a:gd name="connsiteX45" fmla="*/ 489369 w 12192000"/>
              <a:gd name="connsiteY45" fmla="*/ 1054392 h 3126633"/>
              <a:gd name="connsiteX46" fmla="*/ 451015 w 12192000"/>
              <a:gd name="connsiteY46" fmla="*/ 1037228 h 3126633"/>
              <a:gd name="connsiteX47" fmla="*/ 450196 w 12192000"/>
              <a:gd name="connsiteY47" fmla="*/ 1038199 h 3126633"/>
              <a:gd name="connsiteX48" fmla="*/ 438116 w 12192000"/>
              <a:gd name="connsiteY48" fmla="*/ 1038634 h 3126633"/>
              <a:gd name="connsiteX49" fmla="*/ 415692 w 12192000"/>
              <a:gd name="connsiteY49" fmla="*/ 1036714 h 3126633"/>
              <a:gd name="connsiteX50" fmla="*/ 360396 w 12192000"/>
              <a:gd name="connsiteY50" fmla="*/ 1047226 h 3126633"/>
              <a:gd name="connsiteX51" fmla="*/ 320375 w 12192000"/>
              <a:gd name="connsiteY51" fmla="*/ 1029464 h 3126633"/>
              <a:gd name="connsiteX52" fmla="*/ 312145 w 12192000"/>
              <a:gd name="connsiteY52" fmla="*/ 1026541 h 3126633"/>
              <a:gd name="connsiteX53" fmla="*/ 311908 w 12192000"/>
              <a:gd name="connsiteY53" fmla="*/ 1026752 h 3126633"/>
              <a:gd name="connsiteX54" fmla="*/ 303080 w 12192000"/>
              <a:gd name="connsiteY54" fmla="*/ 1024202 h 3126633"/>
              <a:gd name="connsiteX55" fmla="*/ 297138 w 12192000"/>
              <a:gd name="connsiteY55" fmla="*/ 1021211 h 3126633"/>
              <a:gd name="connsiteX56" fmla="*/ 281171 w 12192000"/>
              <a:gd name="connsiteY56" fmla="*/ 1015539 h 3126633"/>
              <a:gd name="connsiteX57" fmla="*/ 275188 w 12192000"/>
              <a:gd name="connsiteY57" fmla="*/ 1015372 h 3126633"/>
              <a:gd name="connsiteX58" fmla="*/ 225883 w 12192000"/>
              <a:gd name="connsiteY58" fmla="*/ 1034896 h 3126633"/>
              <a:gd name="connsiteX59" fmla="*/ 121223 w 12192000"/>
              <a:gd name="connsiteY59" fmla="*/ 1031062 h 3126633"/>
              <a:gd name="connsiteX60" fmla="*/ 52326 w 12192000"/>
              <a:gd name="connsiteY60" fmla="*/ 1033555 h 3126633"/>
              <a:gd name="connsiteX61" fmla="*/ 16761 w 12192000"/>
              <a:gd name="connsiteY61" fmla="*/ 1032900 h 3126633"/>
              <a:gd name="connsiteX62" fmla="*/ 0 w 12192000"/>
              <a:gd name="connsiteY62" fmla="*/ 1026822 h 3126633"/>
              <a:gd name="connsiteX63" fmla="*/ 0 w 12192000"/>
              <a:gd name="connsiteY63" fmla="*/ 0 h 3126633"/>
              <a:gd name="connsiteX0" fmla="*/ 0 w 12192000"/>
              <a:gd name="connsiteY0" fmla="*/ 0 h 3126633"/>
              <a:gd name="connsiteX1" fmla="*/ 12192000 w 12192000"/>
              <a:gd name="connsiteY1" fmla="*/ 0 h 3126633"/>
              <a:gd name="connsiteX2" fmla="*/ 12191969 w 12192000"/>
              <a:gd name="connsiteY2" fmla="*/ 3121262 h 3126633"/>
              <a:gd name="connsiteX3" fmla="*/ 12188582 w 12192000"/>
              <a:gd name="connsiteY3" fmla="*/ 3121834 h 3126633"/>
              <a:gd name="connsiteX4" fmla="*/ 12185024 w 12192000"/>
              <a:gd name="connsiteY4" fmla="*/ 3122641 h 3126633"/>
              <a:gd name="connsiteX5" fmla="*/ 12171796 w 12192000"/>
              <a:gd name="connsiteY5" fmla="*/ 3121209 h 3126633"/>
              <a:gd name="connsiteX6" fmla="*/ 12166812 w 12192000"/>
              <a:gd name="connsiteY6" fmla="*/ 3126633 h 3126633"/>
              <a:gd name="connsiteX7" fmla="*/ 12122004 w 12192000"/>
              <a:gd name="connsiteY7" fmla="*/ 3124393 h 3126633"/>
              <a:gd name="connsiteX8" fmla="*/ 12036609 w 12192000"/>
              <a:gd name="connsiteY8" fmla="*/ 3109888 h 3126633"/>
              <a:gd name="connsiteX9" fmla="*/ 12023452 w 12192000"/>
              <a:gd name="connsiteY9" fmla="*/ 3103952 h 3126633"/>
              <a:gd name="connsiteX10" fmla="*/ 11936381 w 12192000"/>
              <a:gd name="connsiteY10" fmla="*/ 3094474 h 3126633"/>
              <a:gd name="connsiteX11" fmla="*/ 11876861 w 12192000"/>
              <a:gd name="connsiteY11" fmla="*/ 3084187 h 3126633"/>
              <a:gd name="connsiteX12" fmla="*/ 11864150 w 12192000"/>
              <a:gd name="connsiteY12" fmla="*/ 3078415 h 3126633"/>
              <a:gd name="connsiteX13" fmla="*/ 11849315 w 12192000"/>
              <a:gd name="connsiteY13" fmla="*/ 3083344 h 3126633"/>
              <a:gd name="connsiteX14" fmla="*/ 11844903 w 12192000"/>
              <a:gd name="connsiteY14" fmla="*/ 3088180 h 3126633"/>
              <a:gd name="connsiteX15" fmla="*/ 11797558 w 12192000"/>
              <a:gd name="connsiteY15" fmla="*/ 3078578 h 3126633"/>
              <a:gd name="connsiteX16" fmla="*/ 11791833 w 12192000"/>
              <a:gd name="connsiteY16" fmla="*/ 3078309 h 3126633"/>
              <a:gd name="connsiteX17" fmla="*/ 11752368 w 12192000"/>
              <a:gd name="connsiteY17" fmla="*/ 3079667 h 3126633"/>
              <a:gd name="connsiteX18" fmla="*/ 11693668 w 12192000"/>
              <a:gd name="connsiteY18" fmla="*/ 3086682 h 3126633"/>
              <a:gd name="connsiteX19" fmla="*/ 11632752 w 12192000"/>
              <a:gd name="connsiteY19" fmla="*/ 3102951 h 3126633"/>
              <a:gd name="connsiteX20" fmla="*/ 11597584 w 12192000"/>
              <a:gd name="connsiteY20" fmla="*/ 3109557 h 3126633"/>
              <a:gd name="connsiteX21" fmla="*/ 11573118 w 12192000"/>
              <a:gd name="connsiteY21" fmla="*/ 3117154 h 3126633"/>
              <a:gd name="connsiteX22" fmla="*/ 11504799 w 12192000"/>
              <a:gd name="connsiteY22" fmla="*/ 3121480 h 3126633"/>
              <a:gd name="connsiteX23" fmla="*/ 11443938 w 12192000"/>
              <a:gd name="connsiteY23" fmla="*/ 3120255 h 3126633"/>
              <a:gd name="connsiteX24" fmla="*/ 11436492 w 12192000"/>
              <a:gd name="connsiteY24" fmla="*/ 3121550 h 3126633"/>
              <a:gd name="connsiteX25" fmla="*/ 11407691 w 12192000"/>
              <a:gd name="connsiteY25" fmla="*/ 3107633 h 3126633"/>
              <a:gd name="connsiteX26" fmla="*/ 11341642 w 12192000"/>
              <a:gd name="connsiteY26" fmla="*/ 3101531 h 3126633"/>
              <a:gd name="connsiteX27" fmla="*/ 11307726 w 12192000"/>
              <a:gd name="connsiteY27" fmla="*/ 3095706 h 3126633"/>
              <a:gd name="connsiteX28" fmla="*/ 1426261 w 12192000"/>
              <a:gd name="connsiteY28" fmla="*/ 1356816 h 3126633"/>
              <a:gd name="connsiteX29" fmla="*/ 1400063 w 12192000"/>
              <a:gd name="connsiteY29" fmla="*/ 1349493 h 3126633"/>
              <a:gd name="connsiteX30" fmla="*/ 1378201 w 12192000"/>
              <a:gd name="connsiteY30" fmla="*/ 1349649 h 3126633"/>
              <a:gd name="connsiteX31" fmla="*/ 1373704 w 12192000"/>
              <a:gd name="connsiteY31" fmla="*/ 1355309 h 3126633"/>
              <a:gd name="connsiteX32" fmla="*/ 1359400 w 12192000"/>
              <a:gd name="connsiteY32" fmla="*/ 1352317 h 3126633"/>
              <a:gd name="connsiteX33" fmla="*/ 1355734 w 12192000"/>
              <a:gd name="connsiteY33" fmla="*/ 1352870 h 3126633"/>
              <a:gd name="connsiteX34" fmla="*/ 1334569 w 12192000"/>
              <a:gd name="connsiteY34" fmla="*/ 1354687 h 3126633"/>
              <a:gd name="connsiteX35" fmla="*/ 749674 w 12192000"/>
              <a:gd name="connsiteY35" fmla="*/ 1151252 h 3126633"/>
              <a:gd name="connsiteX36" fmla="*/ 634863 w 12192000"/>
              <a:gd name="connsiteY36" fmla="*/ 1125089 h 3126633"/>
              <a:gd name="connsiteX37" fmla="*/ 572744 w 12192000"/>
              <a:gd name="connsiteY37" fmla="*/ 1095470 h 3126633"/>
              <a:gd name="connsiteX38" fmla="*/ 557235 w 12192000"/>
              <a:gd name="connsiteY38" fmla="*/ 1085440 h 3126633"/>
              <a:gd name="connsiteX39" fmla="*/ 554948 w 12192000"/>
              <a:gd name="connsiteY39" fmla="*/ 1085817 h 3126633"/>
              <a:gd name="connsiteX40" fmla="*/ 535764 w 12192000"/>
              <a:gd name="connsiteY40" fmla="*/ 1078928 h 3126633"/>
              <a:gd name="connsiteX41" fmla="*/ 532336 w 12192000"/>
              <a:gd name="connsiteY41" fmla="*/ 1074208 h 3126633"/>
              <a:gd name="connsiteX42" fmla="*/ 519417 w 12192000"/>
              <a:gd name="connsiteY42" fmla="*/ 1068474 h 3126633"/>
              <a:gd name="connsiteX43" fmla="*/ 494620 w 12192000"/>
              <a:gd name="connsiteY43" fmla="*/ 1054470 h 3126633"/>
              <a:gd name="connsiteX44" fmla="*/ 489369 w 12192000"/>
              <a:gd name="connsiteY44" fmla="*/ 1054392 h 3126633"/>
              <a:gd name="connsiteX45" fmla="*/ 451015 w 12192000"/>
              <a:gd name="connsiteY45" fmla="*/ 1037228 h 3126633"/>
              <a:gd name="connsiteX46" fmla="*/ 450196 w 12192000"/>
              <a:gd name="connsiteY46" fmla="*/ 1038199 h 3126633"/>
              <a:gd name="connsiteX47" fmla="*/ 438116 w 12192000"/>
              <a:gd name="connsiteY47" fmla="*/ 1038634 h 3126633"/>
              <a:gd name="connsiteX48" fmla="*/ 415692 w 12192000"/>
              <a:gd name="connsiteY48" fmla="*/ 1036714 h 3126633"/>
              <a:gd name="connsiteX49" fmla="*/ 360396 w 12192000"/>
              <a:gd name="connsiteY49" fmla="*/ 1047226 h 3126633"/>
              <a:gd name="connsiteX50" fmla="*/ 320375 w 12192000"/>
              <a:gd name="connsiteY50" fmla="*/ 1029464 h 3126633"/>
              <a:gd name="connsiteX51" fmla="*/ 312145 w 12192000"/>
              <a:gd name="connsiteY51" fmla="*/ 1026541 h 3126633"/>
              <a:gd name="connsiteX52" fmla="*/ 311908 w 12192000"/>
              <a:gd name="connsiteY52" fmla="*/ 1026752 h 3126633"/>
              <a:gd name="connsiteX53" fmla="*/ 303080 w 12192000"/>
              <a:gd name="connsiteY53" fmla="*/ 1024202 h 3126633"/>
              <a:gd name="connsiteX54" fmla="*/ 297138 w 12192000"/>
              <a:gd name="connsiteY54" fmla="*/ 1021211 h 3126633"/>
              <a:gd name="connsiteX55" fmla="*/ 281171 w 12192000"/>
              <a:gd name="connsiteY55" fmla="*/ 1015539 h 3126633"/>
              <a:gd name="connsiteX56" fmla="*/ 275188 w 12192000"/>
              <a:gd name="connsiteY56" fmla="*/ 1015372 h 3126633"/>
              <a:gd name="connsiteX57" fmla="*/ 225883 w 12192000"/>
              <a:gd name="connsiteY57" fmla="*/ 1034896 h 3126633"/>
              <a:gd name="connsiteX58" fmla="*/ 121223 w 12192000"/>
              <a:gd name="connsiteY58" fmla="*/ 1031062 h 3126633"/>
              <a:gd name="connsiteX59" fmla="*/ 52326 w 12192000"/>
              <a:gd name="connsiteY59" fmla="*/ 1033555 h 3126633"/>
              <a:gd name="connsiteX60" fmla="*/ 16761 w 12192000"/>
              <a:gd name="connsiteY60" fmla="*/ 1032900 h 3126633"/>
              <a:gd name="connsiteX61" fmla="*/ 0 w 12192000"/>
              <a:gd name="connsiteY61" fmla="*/ 1026822 h 3126633"/>
              <a:gd name="connsiteX62" fmla="*/ 0 w 12192000"/>
              <a:gd name="connsiteY62" fmla="*/ 0 h 3126633"/>
              <a:gd name="connsiteX0" fmla="*/ 0 w 12192000"/>
              <a:gd name="connsiteY0" fmla="*/ 0 h 3126633"/>
              <a:gd name="connsiteX1" fmla="*/ 12192000 w 12192000"/>
              <a:gd name="connsiteY1" fmla="*/ 0 h 3126633"/>
              <a:gd name="connsiteX2" fmla="*/ 12191969 w 12192000"/>
              <a:gd name="connsiteY2" fmla="*/ 3121262 h 3126633"/>
              <a:gd name="connsiteX3" fmla="*/ 12188582 w 12192000"/>
              <a:gd name="connsiteY3" fmla="*/ 3121834 h 3126633"/>
              <a:gd name="connsiteX4" fmla="*/ 12185024 w 12192000"/>
              <a:gd name="connsiteY4" fmla="*/ 3122641 h 3126633"/>
              <a:gd name="connsiteX5" fmla="*/ 12171796 w 12192000"/>
              <a:gd name="connsiteY5" fmla="*/ 3121209 h 3126633"/>
              <a:gd name="connsiteX6" fmla="*/ 12166812 w 12192000"/>
              <a:gd name="connsiteY6" fmla="*/ 3126633 h 3126633"/>
              <a:gd name="connsiteX7" fmla="*/ 12122004 w 12192000"/>
              <a:gd name="connsiteY7" fmla="*/ 3124393 h 3126633"/>
              <a:gd name="connsiteX8" fmla="*/ 12036609 w 12192000"/>
              <a:gd name="connsiteY8" fmla="*/ 3109888 h 3126633"/>
              <a:gd name="connsiteX9" fmla="*/ 12023452 w 12192000"/>
              <a:gd name="connsiteY9" fmla="*/ 3103952 h 3126633"/>
              <a:gd name="connsiteX10" fmla="*/ 11936381 w 12192000"/>
              <a:gd name="connsiteY10" fmla="*/ 3094474 h 3126633"/>
              <a:gd name="connsiteX11" fmla="*/ 11876861 w 12192000"/>
              <a:gd name="connsiteY11" fmla="*/ 3084187 h 3126633"/>
              <a:gd name="connsiteX12" fmla="*/ 11864150 w 12192000"/>
              <a:gd name="connsiteY12" fmla="*/ 3078415 h 3126633"/>
              <a:gd name="connsiteX13" fmla="*/ 11849315 w 12192000"/>
              <a:gd name="connsiteY13" fmla="*/ 3083344 h 3126633"/>
              <a:gd name="connsiteX14" fmla="*/ 11844903 w 12192000"/>
              <a:gd name="connsiteY14" fmla="*/ 3088180 h 3126633"/>
              <a:gd name="connsiteX15" fmla="*/ 11797558 w 12192000"/>
              <a:gd name="connsiteY15" fmla="*/ 3078578 h 3126633"/>
              <a:gd name="connsiteX16" fmla="*/ 11791833 w 12192000"/>
              <a:gd name="connsiteY16" fmla="*/ 3078309 h 3126633"/>
              <a:gd name="connsiteX17" fmla="*/ 11752368 w 12192000"/>
              <a:gd name="connsiteY17" fmla="*/ 3079667 h 3126633"/>
              <a:gd name="connsiteX18" fmla="*/ 11693668 w 12192000"/>
              <a:gd name="connsiteY18" fmla="*/ 3086682 h 3126633"/>
              <a:gd name="connsiteX19" fmla="*/ 11632752 w 12192000"/>
              <a:gd name="connsiteY19" fmla="*/ 3102951 h 3126633"/>
              <a:gd name="connsiteX20" fmla="*/ 11597584 w 12192000"/>
              <a:gd name="connsiteY20" fmla="*/ 3109557 h 3126633"/>
              <a:gd name="connsiteX21" fmla="*/ 11573118 w 12192000"/>
              <a:gd name="connsiteY21" fmla="*/ 3117154 h 3126633"/>
              <a:gd name="connsiteX22" fmla="*/ 11504799 w 12192000"/>
              <a:gd name="connsiteY22" fmla="*/ 3121480 h 3126633"/>
              <a:gd name="connsiteX23" fmla="*/ 11443938 w 12192000"/>
              <a:gd name="connsiteY23" fmla="*/ 3120255 h 3126633"/>
              <a:gd name="connsiteX24" fmla="*/ 11436492 w 12192000"/>
              <a:gd name="connsiteY24" fmla="*/ 3121550 h 3126633"/>
              <a:gd name="connsiteX25" fmla="*/ 11407691 w 12192000"/>
              <a:gd name="connsiteY25" fmla="*/ 3107633 h 3126633"/>
              <a:gd name="connsiteX26" fmla="*/ 11341642 w 12192000"/>
              <a:gd name="connsiteY26" fmla="*/ 3101531 h 3126633"/>
              <a:gd name="connsiteX27" fmla="*/ 11307726 w 12192000"/>
              <a:gd name="connsiteY27" fmla="*/ 3095706 h 3126633"/>
              <a:gd name="connsiteX28" fmla="*/ 1426261 w 12192000"/>
              <a:gd name="connsiteY28" fmla="*/ 1356816 h 3126633"/>
              <a:gd name="connsiteX29" fmla="*/ 1400063 w 12192000"/>
              <a:gd name="connsiteY29" fmla="*/ 1349493 h 3126633"/>
              <a:gd name="connsiteX30" fmla="*/ 1378201 w 12192000"/>
              <a:gd name="connsiteY30" fmla="*/ 1349649 h 3126633"/>
              <a:gd name="connsiteX31" fmla="*/ 1373704 w 12192000"/>
              <a:gd name="connsiteY31" fmla="*/ 1355309 h 3126633"/>
              <a:gd name="connsiteX32" fmla="*/ 1359400 w 12192000"/>
              <a:gd name="connsiteY32" fmla="*/ 1352317 h 3126633"/>
              <a:gd name="connsiteX33" fmla="*/ 1355734 w 12192000"/>
              <a:gd name="connsiteY33" fmla="*/ 1352870 h 3126633"/>
              <a:gd name="connsiteX34" fmla="*/ 749674 w 12192000"/>
              <a:gd name="connsiteY34" fmla="*/ 1151252 h 3126633"/>
              <a:gd name="connsiteX35" fmla="*/ 634863 w 12192000"/>
              <a:gd name="connsiteY35" fmla="*/ 1125089 h 3126633"/>
              <a:gd name="connsiteX36" fmla="*/ 572744 w 12192000"/>
              <a:gd name="connsiteY36" fmla="*/ 1095470 h 3126633"/>
              <a:gd name="connsiteX37" fmla="*/ 557235 w 12192000"/>
              <a:gd name="connsiteY37" fmla="*/ 1085440 h 3126633"/>
              <a:gd name="connsiteX38" fmla="*/ 554948 w 12192000"/>
              <a:gd name="connsiteY38" fmla="*/ 1085817 h 3126633"/>
              <a:gd name="connsiteX39" fmla="*/ 535764 w 12192000"/>
              <a:gd name="connsiteY39" fmla="*/ 1078928 h 3126633"/>
              <a:gd name="connsiteX40" fmla="*/ 532336 w 12192000"/>
              <a:gd name="connsiteY40" fmla="*/ 1074208 h 3126633"/>
              <a:gd name="connsiteX41" fmla="*/ 519417 w 12192000"/>
              <a:gd name="connsiteY41" fmla="*/ 1068474 h 3126633"/>
              <a:gd name="connsiteX42" fmla="*/ 494620 w 12192000"/>
              <a:gd name="connsiteY42" fmla="*/ 1054470 h 3126633"/>
              <a:gd name="connsiteX43" fmla="*/ 489369 w 12192000"/>
              <a:gd name="connsiteY43" fmla="*/ 1054392 h 3126633"/>
              <a:gd name="connsiteX44" fmla="*/ 451015 w 12192000"/>
              <a:gd name="connsiteY44" fmla="*/ 1037228 h 3126633"/>
              <a:gd name="connsiteX45" fmla="*/ 450196 w 12192000"/>
              <a:gd name="connsiteY45" fmla="*/ 1038199 h 3126633"/>
              <a:gd name="connsiteX46" fmla="*/ 438116 w 12192000"/>
              <a:gd name="connsiteY46" fmla="*/ 1038634 h 3126633"/>
              <a:gd name="connsiteX47" fmla="*/ 415692 w 12192000"/>
              <a:gd name="connsiteY47" fmla="*/ 1036714 h 3126633"/>
              <a:gd name="connsiteX48" fmla="*/ 360396 w 12192000"/>
              <a:gd name="connsiteY48" fmla="*/ 1047226 h 3126633"/>
              <a:gd name="connsiteX49" fmla="*/ 320375 w 12192000"/>
              <a:gd name="connsiteY49" fmla="*/ 1029464 h 3126633"/>
              <a:gd name="connsiteX50" fmla="*/ 312145 w 12192000"/>
              <a:gd name="connsiteY50" fmla="*/ 1026541 h 3126633"/>
              <a:gd name="connsiteX51" fmla="*/ 311908 w 12192000"/>
              <a:gd name="connsiteY51" fmla="*/ 1026752 h 3126633"/>
              <a:gd name="connsiteX52" fmla="*/ 303080 w 12192000"/>
              <a:gd name="connsiteY52" fmla="*/ 1024202 h 3126633"/>
              <a:gd name="connsiteX53" fmla="*/ 297138 w 12192000"/>
              <a:gd name="connsiteY53" fmla="*/ 1021211 h 3126633"/>
              <a:gd name="connsiteX54" fmla="*/ 281171 w 12192000"/>
              <a:gd name="connsiteY54" fmla="*/ 1015539 h 3126633"/>
              <a:gd name="connsiteX55" fmla="*/ 275188 w 12192000"/>
              <a:gd name="connsiteY55" fmla="*/ 1015372 h 3126633"/>
              <a:gd name="connsiteX56" fmla="*/ 225883 w 12192000"/>
              <a:gd name="connsiteY56" fmla="*/ 1034896 h 3126633"/>
              <a:gd name="connsiteX57" fmla="*/ 121223 w 12192000"/>
              <a:gd name="connsiteY57" fmla="*/ 1031062 h 3126633"/>
              <a:gd name="connsiteX58" fmla="*/ 52326 w 12192000"/>
              <a:gd name="connsiteY58" fmla="*/ 1033555 h 3126633"/>
              <a:gd name="connsiteX59" fmla="*/ 16761 w 12192000"/>
              <a:gd name="connsiteY59" fmla="*/ 1032900 h 3126633"/>
              <a:gd name="connsiteX60" fmla="*/ 0 w 12192000"/>
              <a:gd name="connsiteY60" fmla="*/ 1026822 h 3126633"/>
              <a:gd name="connsiteX61" fmla="*/ 0 w 12192000"/>
              <a:gd name="connsiteY61" fmla="*/ 0 h 3126633"/>
              <a:gd name="connsiteX0" fmla="*/ 0 w 12192000"/>
              <a:gd name="connsiteY0" fmla="*/ 0 h 3126633"/>
              <a:gd name="connsiteX1" fmla="*/ 12192000 w 12192000"/>
              <a:gd name="connsiteY1" fmla="*/ 0 h 3126633"/>
              <a:gd name="connsiteX2" fmla="*/ 12191969 w 12192000"/>
              <a:gd name="connsiteY2" fmla="*/ 3121262 h 3126633"/>
              <a:gd name="connsiteX3" fmla="*/ 12188582 w 12192000"/>
              <a:gd name="connsiteY3" fmla="*/ 3121834 h 3126633"/>
              <a:gd name="connsiteX4" fmla="*/ 12185024 w 12192000"/>
              <a:gd name="connsiteY4" fmla="*/ 3122641 h 3126633"/>
              <a:gd name="connsiteX5" fmla="*/ 12171796 w 12192000"/>
              <a:gd name="connsiteY5" fmla="*/ 3121209 h 3126633"/>
              <a:gd name="connsiteX6" fmla="*/ 12166812 w 12192000"/>
              <a:gd name="connsiteY6" fmla="*/ 3126633 h 3126633"/>
              <a:gd name="connsiteX7" fmla="*/ 12122004 w 12192000"/>
              <a:gd name="connsiteY7" fmla="*/ 3124393 h 3126633"/>
              <a:gd name="connsiteX8" fmla="*/ 12036609 w 12192000"/>
              <a:gd name="connsiteY8" fmla="*/ 3109888 h 3126633"/>
              <a:gd name="connsiteX9" fmla="*/ 12023452 w 12192000"/>
              <a:gd name="connsiteY9" fmla="*/ 3103952 h 3126633"/>
              <a:gd name="connsiteX10" fmla="*/ 11936381 w 12192000"/>
              <a:gd name="connsiteY10" fmla="*/ 3094474 h 3126633"/>
              <a:gd name="connsiteX11" fmla="*/ 11876861 w 12192000"/>
              <a:gd name="connsiteY11" fmla="*/ 3084187 h 3126633"/>
              <a:gd name="connsiteX12" fmla="*/ 11864150 w 12192000"/>
              <a:gd name="connsiteY12" fmla="*/ 3078415 h 3126633"/>
              <a:gd name="connsiteX13" fmla="*/ 11849315 w 12192000"/>
              <a:gd name="connsiteY13" fmla="*/ 3083344 h 3126633"/>
              <a:gd name="connsiteX14" fmla="*/ 11844903 w 12192000"/>
              <a:gd name="connsiteY14" fmla="*/ 3088180 h 3126633"/>
              <a:gd name="connsiteX15" fmla="*/ 11797558 w 12192000"/>
              <a:gd name="connsiteY15" fmla="*/ 3078578 h 3126633"/>
              <a:gd name="connsiteX16" fmla="*/ 11791833 w 12192000"/>
              <a:gd name="connsiteY16" fmla="*/ 3078309 h 3126633"/>
              <a:gd name="connsiteX17" fmla="*/ 11752368 w 12192000"/>
              <a:gd name="connsiteY17" fmla="*/ 3079667 h 3126633"/>
              <a:gd name="connsiteX18" fmla="*/ 11693668 w 12192000"/>
              <a:gd name="connsiteY18" fmla="*/ 3086682 h 3126633"/>
              <a:gd name="connsiteX19" fmla="*/ 11632752 w 12192000"/>
              <a:gd name="connsiteY19" fmla="*/ 3102951 h 3126633"/>
              <a:gd name="connsiteX20" fmla="*/ 11597584 w 12192000"/>
              <a:gd name="connsiteY20" fmla="*/ 3109557 h 3126633"/>
              <a:gd name="connsiteX21" fmla="*/ 11573118 w 12192000"/>
              <a:gd name="connsiteY21" fmla="*/ 3117154 h 3126633"/>
              <a:gd name="connsiteX22" fmla="*/ 11504799 w 12192000"/>
              <a:gd name="connsiteY22" fmla="*/ 3121480 h 3126633"/>
              <a:gd name="connsiteX23" fmla="*/ 11443938 w 12192000"/>
              <a:gd name="connsiteY23" fmla="*/ 3120255 h 3126633"/>
              <a:gd name="connsiteX24" fmla="*/ 11436492 w 12192000"/>
              <a:gd name="connsiteY24" fmla="*/ 3121550 h 3126633"/>
              <a:gd name="connsiteX25" fmla="*/ 11407691 w 12192000"/>
              <a:gd name="connsiteY25" fmla="*/ 3107633 h 3126633"/>
              <a:gd name="connsiteX26" fmla="*/ 11341642 w 12192000"/>
              <a:gd name="connsiteY26" fmla="*/ 3101531 h 3126633"/>
              <a:gd name="connsiteX27" fmla="*/ 11307726 w 12192000"/>
              <a:gd name="connsiteY27" fmla="*/ 3095706 h 3126633"/>
              <a:gd name="connsiteX28" fmla="*/ 1426261 w 12192000"/>
              <a:gd name="connsiteY28" fmla="*/ 1356816 h 3126633"/>
              <a:gd name="connsiteX29" fmla="*/ 1400063 w 12192000"/>
              <a:gd name="connsiteY29" fmla="*/ 1349493 h 3126633"/>
              <a:gd name="connsiteX30" fmla="*/ 1378201 w 12192000"/>
              <a:gd name="connsiteY30" fmla="*/ 1349649 h 3126633"/>
              <a:gd name="connsiteX31" fmla="*/ 1373704 w 12192000"/>
              <a:gd name="connsiteY31" fmla="*/ 1355309 h 3126633"/>
              <a:gd name="connsiteX32" fmla="*/ 1359400 w 12192000"/>
              <a:gd name="connsiteY32" fmla="*/ 1352317 h 3126633"/>
              <a:gd name="connsiteX33" fmla="*/ 749674 w 12192000"/>
              <a:gd name="connsiteY33" fmla="*/ 1151252 h 3126633"/>
              <a:gd name="connsiteX34" fmla="*/ 634863 w 12192000"/>
              <a:gd name="connsiteY34" fmla="*/ 1125089 h 3126633"/>
              <a:gd name="connsiteX35" fmla="*/ 572744 w 12192000"/>
              <a:gd name="connsiteY35" fmla="*/ 1095470 h 3126633"/>
              <a:gd name="connsiteX36" fmla="*/ 557235 w 12192000"/>
              <a:gd name="connsiteY36" fmla="*/ 1085440 h 3126633"/>
              <a:gd name="connsiteX37" fmla="*/ 554948 w 12192000"/>
              <a:gd name="connsiteY37" fmla="*/ 1085817 h 3126633"/>
              <a:gd name="connsiteX38" fmla="*/ 535764 w 12192000"/>
              <a:gd name="connsiteY38" fmla="*/ 1078928 h 3126633"/>
              <a:gd name="connsiteX39" fmla="*/ 532336 w 12192000"/>
              <a:gd name="connsiteY39" fmla="*/ 1074208 h 3126633"/>
              <a:gd name="connsiteX40" fmla="*/ 519417 w 12192000"/>
              <a:gd name="connsiteY40" fmla="*/ 1068474 h 3126633"/>
              <a:gd name="connsiteX41" fmla="*/ 494620 w 12192000"/>
              <a:gd name="connsiteY41" fmla="*/ 1054470 h 3126633"/>
              <a:gd name="connsiteX42" fmla="*/ 489369 w 12192000"/>
              <a:gd name="connsiteY42" fmla="*/ 1054392 h 3126633"/>
              <a:gd name="connsiteX43" fmla="*/ 451015 w 12192000"/>
              <a:gd name="connsiteY43" fmla="*/ 1037228 h 3126633"/>
              <a:gd name="connsiteX44" fmla="*/ 450196 w 12192000"/>
              <a:gd name="connsiteY44" fmla="*/ 1038199 h 3126633"/>
              <a:gd name="connsiteX45" fmla="*/ 438116 w 12192000"/>
              <a:gd name="connsiteY45" fmla="*/ 1038634 h 3126633"/>
              <a:gd name="connsiteX46" fmla="*/ 415692 w 12192000"/>
              <a:gd name="connsiteY46" fmla="*/ 1036714 h 3126633"/>
              <a:gd name="connsiteX47" fmla="*/ 360396 w 12192000"/>
              <a:gd name="connsiteY47" fmla="*/ 1047226 h 3126633"/>
              <a:gd name="connsiteX48" fmla="*/ 320375 w 12192000"/>
              <a:gd name="connsiteY48" fmla="*/ 1029464 h 3126633"/>
              <a:gd name="connsiteX49" fmla="*/ 312145 w 12192000"/>
              <a:gd name="connsiteY49" fmla="*/ 1026541 h 3126633"/>
              <a:gd name="connsiteX50" fmla="*/ 311908 w 12192000"/>
              <a:gd name="connsiteY50" fmla="*/ 1026752 h 3126633"/>
              <a:gd name="connsiteX51" fmla="*/ 303080 w 12192000"/>
              <a:gd name="connsiteY51" fmla="*/ 1024202 h 3126633"/>
              <a:gd name="connsiteX52" fmla="*/ 297138 w 12192000"/>
              <a:gd name="connsiteY52" fmla="*/ 1021211 h 3126633"/>
              <a:gd name="connsiteX53" fmla="*/ 281171 w 12192000"/>
              <a:gd name="connsiteY53" fmla="*/ 1015539 h 3126633"/>
              <a:gd name="connsiteX54" fmla="*/ 275188 w 12192000"/>
              <a:gd name="connsiteY54" fmla="*/ 1015372 h 3126633"/>
              <a:gd name="connsiteX55" fmla="*/ 225883 w 12192000"/>
              <a:gd name="connsiteY55" fmla="*/ 1034896 h 3126633"/>
              <a:gd name="connsiteX56" fmla="*/ 121223 w 12192000"/>
              <a:gd name="connsiteY56" fmla="*/ 1031062 h 3126633"/>
              <a:gd name="connsiteX57" fmla="*/ 52326 w 12192000"/>
              <a:gd name="connsiteY57" fmla="*/ 1033555 h 3126633"/>
              <a:gd name="connsiteX58" fmla="*/ 16761 w 12192000"/>
              <a:gd name="connsiteY58" fmla="*/ 1032900 h 3126633"/>
              <a:gd name="connsiteX59" fmla="*/ 0 w 12192000"/>
              <a:gd name="connsiteY59" fmla="*/ 1026822 h 3126633"/>
              <a:gd name="connsiteX60" fmla="*/ 0 w 12192000"/>
              <a:gd name="connsiteY60" fmla="*/ 0 h 3126633"/>
              <a:gd name="connsiteX0" fmla="*/ 0 w 12192000"/>
              <a:gd name="connsiteY0" fmla="*/ 0 h 3126633"/>
              <a:gd name="connsiteX1" fmla="*/ 12192000 w 12192000"/>
              <a:gd name="connsiteY1" fmla="*/ 0 h 3126633"/>
              <a:gd name="connsiteX2" fmla="*/ 12191969 w 12192000"/>
              <a:gd name="connsiteY2" fmla="*/ 3121262 h 3126633"/>
              <a:gd name="connsiteX3" fmla="*/ 12188582 w 12192000"/>
              <a:gd name="connsiteY3" fmla="*/ 3121834 h 3126633"/>
              <a:gd name="connsiteX4" fmla="*/ 12185024 w 12192000"/>
              <a:gd name="connsiteY4" fmla="*/ 3122641 h 3126633"/>
              <a:gd name="connsiteX5" fmla="*/ 12171796 w 12192000"/>
              <a:gd name="connsiteY5" fmla="*/ 3121209 h 3126633"/>
              <a:gd name="connsiteX6" fmla="*/ 12166812 w 12192000"/>
              <a:gd name="connsiteY6" fmla="*/ 3126633 h 3126633"/>
              <a:gd name="connsiteX7" fmla="*/ 12122004 w 12192000"/>
              <a:gd name="connsiteY7" fmla="*/ 3124393 h 3126633"/>
              <a:gd name="connsiteX8" fmla="*/ 12036609 w 12192000"/>
              <a:gd name="connsiteY8" fmla="*/ 3109888 h 3126633"/>
              <a:gd name="connsiteX9" fmla="*/ 12023452 w 12192000"/>
              <a:gd name="connsiteY9" fmla="*/ 3103952 h 3126633"/>
              <a:gd name="connsiteX10" fmla="*/ 11936381 w 12192000"/>
              <a:gd name="connsiteY10" fmla="*/ 3094474 h 3126633"/>
              <a:gd name="connsiteX11" fmla="*/ 11876861 w 12192000"/>
              <a:gd name="connsiteY11" fmla="*/ 3084187 h 3126633"/>
              <a:gd name="connsiteX12" fmla="*/ 11864150 w 12192000"/>
              <a:gd name="connsiteY12" fmla="*/ 3078415 h 3126633"/>
              <a:gd name="connsiteX13" fmla="*/ 11849315 w 12192000"/>
              <a:gd name="connsiteY13" fmla="*/ 3083344 h 3126633"/>
              <a:gd name="connsiteX14" fmla="*/ 11844903 w 12192000"/>
              <a:gd name="connsiteY14" fmla="*/ 3088180 h 3126633"/>
              <a:gd name="connsiteX15" fmla="*/ 11797558 w 12192000"/>
              <a:gd name="connsiteY15" fmla="*/ 3078578 h 3126633"/>
              <a:gd name="connsiteX16" fmla="*/ 11791833 w 12192000"/>
              <a:gd name="connsiteY16" fmla="*/ 3078309 h 3126633"/>
              <a:gd name="connsiteX17" fmla="*/ 11752368 w 12192000"/>
              <a:gd name="connsiteY17" fmla="*/ 3079667 h 3126633"/>
              <a:gd name="connsiteX18" fmla="*/ 11693668 w 12192000"/>
              <a:gd name="connsiteY18" fmla="*/ 3086682 h 3126633"/>
              <a:gd name="connsiteX19" fmla="*/ 11632752 w 12192000"/>
              <a:gd name="connsiteY19" fmla="*/ 3102951 h 3126633"/>
              <a:gd name="connsiteX20" fmla="*/ 11597584 w 12192000"/>
              <a:gd name="connsiteY20" fmla="*/ 3109557 h 3126633"/>
              <a:gd name="connsiteX21" fmla="*/ 11573118 w 12192000"/>
              <a:gd name="connsiteY21" fmla="*/ 3117154 h 3126633"/>
              <a:gd name="connsiteX22" fmla="*/ 11504799 w 12192000"/>
              <a:gd name="connsiteY22" fmla="*/ 3121480 h 3126633"/>
              <a:gd name="connsiteX23" fmla="*/ 11443938 w 12192000"/>
              <a:gd name="connsiteY23" fmla="*/ 3120255 h 3126633"/>
              <a:gd name="connsiteX24" fmla="*/ 11436492 w 12192000"/>
              <a:gd name="connsiteY24" fmla="*/ 3121550 h 3126633"/>
              <a:gd name="connsiteX25" fmla="*/ 11407691 w 12192000"/>
              <a:gd name="connsiteY25" fmla="*/ 3107633 h 3126633"/>
              <a:gd name="connsiteX26" fmla="*/ 11341642 w 12192000"/>
              <a:gd name="connsiteY26" fmla="*/ 3101531 h 3126633"/>
              <a:gd name="connsiteX27" fmla="*/ 11307726 w 12192000"/>
              <a:gd name="connsiteY27" fmla="*/ 3095706 h 3126633"/>
              <a:gd name="connsiteX28" fmla="*/ 1426261 w 12192000"/>
              <a:gd name="connsiteY28" fmla="*/ 1356816 h 3126633"/>
              <a:gd name="connsiteX29" fmla="*/ 1400063 w 12192000"/>
              <a:gd name="connsiteY29" fmla="*/ 1349493 h 3126633"/>
              <a:gd name="connsiteX30" fmla="*/ 1378201 w 12192000"/>
              <a:gd name="connsiteY30" fmla="*/ 1349649 h 3126633"/>
              <a:gd name="connsiteX31" fmla="*/ 1373704 w 12192000"/>
              <a:gd name="connsiteY31" fmla="*/ 1355309 h 3126633"/>
              <a:gd name="connsiteX32" fmla="*/ 749674 w 12192000"/>
              <a:gd name="connsiteY32" fmla="*/ 1151252 h 3126633"/>
              <a:gd name="connsiteX33" fmla="*/ 634863 w 12192000"/>
              <a:gd name="connsiteY33" fmla="*/ 1125089 h 3126633"/>
              <a:gd name="connsiteX34" fmla="*/ 572744 w 12192000"/>
              <a:gd name="connsiteY34" fmla="*/ 1095470 h 3126633"/>
              <a:gd name="connsiteX35" fmla="*/ 557235 w 12192000"/>
              <a:gd name="connsiteY35" fmla="*/ 1085440 h 3126633"/>
              <a:gd name="connsiteX36" fmla="*/ 554948 w 12192000"/>
              <a:gd name="connsiteY36" fmla="*/ 1085817 h 3126633"/>
              <a:gd name="connsiteX37" fmla="*/ 535764 w 12192000"/>
              <a:gd name="connsiteY37" fmla="*/ 1078928 h 3126633"/>
              <a:gd name="connsiteX38" fmla="*/ 532336 w 12192000"/>
              <a:gd name="connsiteY38" fmla="*/ 1074208 h 3126633"/>
              <a:gd name="connsiteX39" fmla="*/ 519417 w 12192000"/>
              <a:gd name="connsiteY39" fmla="*/ 1068474 h 3126633"/>
              <a:gd name="connsiteX40" fmla="*/ 494620 w 12192000"/>
              <a:gd name="connsiteY40" fmla="*/ 1054470 h 3126633"/>
              <a:gd name="connsiteX41" fmla="*/ 489369 w 12192000"/>
              <a:gd name="connsiteY41" fmla="*/ 1054392 h 3126633"/>
              <a:gd name="connsiteX42" fmla="*/ 451015 w 12192000"/>
              <a:gd name="connsiteY42" fmla="*/ 1037228 h 3126633"/>
              <a:gd name="connsiteX43" fmla="*/ 450196 w 12192000"/>
              <a:gd name="connsiteY43" fmla="*/ 1038199 h 3126633"/>
              <a:gd name="connsiteX44" fmla="*/ 438116 w 12192000"/>
              <a:gd name="connsiteY44" fmla="*/ 1038634 h 3126633"/>
              <a:gd name="connsiteX45" fmla="*/ 415692 w 12192000"/>
              <a:gd name="connsiteY45" fmla="*/ 1036714 h 3126633"/>
              <a:gd name="connsiteX46" fmla="*/ 360396 w 12192000"/>
              <a:gd name="connsiteY46" fmla="*/ 1047226 h 3126633"/>
              <a:gd name="connsiteX47" fmla="*/ 320375 w 12192000"/>
              <a:gd name="connsiteY47" fmla="*/ 1029464 h 3126633"/>
              <a:gd name="connsiteX48" fmla="*/ 312145 w 12192000"/>
              <a:gd name="connsiteY48" fmla="*/ 1026541 h 3126633"/>
              <a:gd name="connsiteX49" fmla="*/ 311908 w 12192000"/>
              <a:gd name="connsiteY49" fmla="*/ 1026752 h 3126633"/>
              <a:gd name="connsiteX50" fmla="*/ 303080 w 12192000"/>
              <a:gd name="connsiteY50" fmla="*/ 1024202 h 3126633"/>
              <a:gd name="connsiteX51" fmla="*/ 297138 w 12192000"/>
              <a:gd name="connsiteY51" fmla="*/ 1021211 h 3126633"/>
              <a:gd name="connsiteX52" fmla="*/ 281171 w 12192000"/>
              <a:gd name="connsiteY52" fmla="*/ 1015539 h 3126633"/>
              <a:gd name="connsiteX53" fmla="*/ 275188 w 12192000"/>
              <a:gd name="connsiteY53" fmla="*/ 1015372 h 3126633"/>
              <a:gd name="connsiteX54" fmla="*/ 225883 w 12192000"/>
              <a:gd name="connsiteY54" fmla="*/ 1034896 h 3126633"/>
              <a:gd name="connsiteX55" fmla="*/ 121223 w 12192000"/>
              <a:gd name="connsiteY55" fmla="*/ 1031062 h 3126633"/>
              <a:gd name="connsiteX56" fmla="*/ 52326 w 12192000"/>
              <a:gd name="connsiteY56" fmla="*/ 1033555 h 3126633"/>
              <a:gd name="connsiteX57" fmla="*/ 16761 w 12192000"/>
              <a:gd name="connsiteY57" fmla="*/ 1032900 h 3126633"/>
              <a:gd name="connsiteX58" fmla="*/ 0 w 12192000"/>
              <a:gd name="connsiteY58" fmla="*/ 1026822 h 3126633"/>
              <a:gd name="connsiteX59" fmla="*/ 0 w 12192000"/>
              <a:gd name="connsiteY59" fmla="*/ 0 h 3126633"/>
              <a:gd name="connsiteX0" fmla="*/ 0 w 12192000"/>
              <a:gd name="connsiteY0" fmla="*/ 0 h 3126633"/>
              <a:gd name="connsiteX1" fmla="*/ 12192000 w 12192000"/>
              <a:gd name="connsiteY1" fmla="*/ 0 h 3126633"/>
              <a:gd name="connsiteX2" fmla="*/ 12191969 w 12192000"/>
              <a:gd name="connsiteY2" fmla="*/ 3121262 h 3126633"/>
              <a:gd name="connsiteX3" fmla="*/ 12188582 w 12192000"/>
              <a:gd name="connsiteY3" fmla="*/ 3121834 h 3126633"/>
              <a:gd name="connsiteX4" fmla="*/ 12185024 w 12192000"/>
              <a:gd name="connsiteY4" fmla="*/ 3122641 h 3126633"/>
              <a:gd name="connsiteX5" fmla="*/ 12171796 w 12192000"/>
              <a:gd name="connsiteY5" fmla="*/ 3121209 h 3126633"/>
              <a:gd name="connsiteX6" fmla="*/ 12166812 w 12192000"/>
              <a:gd name="connsiteY6" fmla="*/ 3126633 h 3126633"/>
              <a:gd name="connsiteX7" fmla="*/ 12122004 w 12192000"/>
              <a:gd name="connsiteY7" fmla="*/ 3124393 h 3126633"/>
              <a:gd name="connsiteX8" fmla="*/ 12036609 w 12192000"/>
              <a:gd name="connsiteY8" fmla="*/ 3109888 h 3126633"/>
              <a:gd name="connsiteX9" fmla="*/ 12023452 w 12192000"/>
              <a:gd name="connsiteY9" fmla="*/ 3103952 h 3126633"/>
              <a:gd name="connsiteX10" fmla="*/ 11936381 w 12192000"/>
              <a:gd name="connsiteY10" fmla="*/ 3094474 h 3126633"/>
              <a:gd name="connsiteX11" fmla="*/ 11876861 w 12192000"/>
              <a:gd name="connsiteY11" fmla="*/ 3084187 h 3126633"/>
              <a:gd name="connsiteX12" fmla="*/ 11864150 w 12192000"/>
              <a:gd name="connsiteY12" fmla="*/ 3078415 h 3126633"/>
              <a:gd name="connsiteX13" fmla="*/ 11849315 w 12192000"/>
              <a:gd name="connsiteY13" fmla="*/ 3083344 h 3126633"/>
              <a:gd name="connsiteX14" fmla="*/ 11844903 w 12192000"/>
              <a:gd name="connsiteY14" fmla="*/ 3088180 h 3126633"/>
              <a:gd name="connsiteX15" fmla="*/ 11797558 w 12192000"/>
              <a:gd name="connsiteY15" fmla="*/ 3078578 h 3126633"/>
              <a:gd name="connsiteX16" fmla="*/ 11791833 w 12192000"/>
              <a:gd name="connsiteY16" fmla="*/ 3078309 h 3126633"/>
              <a:gd name="connsiteX17" fmla="*/ 11752368 w 12192000"/>
              <a:gd name="connsiteY17" fmla="*/ 3079667 h 3126633"/>
              <a:gd name="connsiteX18" fmla="*/ 11693668 w 12192000"/>
              <a:gd name="connsiteY18" fmla="*/ 3086682 h 3126633"/>
              <a:gd name="connsiteX19" fmla="*/ 11632752 w 12192000"/>
              <a:gd name="connsiteY19" fmla="*/ 3102951 h 3126633"/>
              <a:gd name="connsiteX20" fmla="*/ 11597584 w 12192000"/>
              <a:gd name="connsiteY20" fmla="*/ 3109557 h 3126633"/>
              <a:gd name="connsiteX21" fmla="*/ 11573118 w 12192000"/>
              <a:gd name="connsiteY21" fmla="*/ 3117154 h 3126633"/>
              <a:gd name="connsiteX22" fmla="*/ 11504799 w 12192000"/>
              <a:gd name="connsiteY22" fmla="*/ 3121480 h 3126633"/>
              <a:gd name="connsiteX23" fmla="*/ 11443938 w 12192000"/>
              <a:gd name="connsiteY23" fmla="*/ 3120255 h 3126633"/>
              <a:gd name="connsiteX24" fmla="*/ 11436492 w 12192000"/>
              <a:gd name="connsiteY24" fmla="*/ 3121550 h 3126633"/>
              <a:gd name="connsiteX25" fmla="*/ 11407691 w 12192000"/>
              <a:gd name="connsiteY25" fmla="*/ 3107633 h 3126633"/>
              <a:gd name="connsiteX26" fmla="*/ 11341642 w 12192000"/>
              <a:gd name="connsiteY26" fmla="*/ 3101531 h 3126633"/>
              <a:gd name="connsiteX27" fmla="*/ 11307726 w 12192000"/>
              <a:gd name="connsiteY27" fmla="*/ 3095706 h 3126633"/>
              <a:gd name="connsiteX28" fmla="*/ 1426261 w 12192000"/>
              <a:gd name="connsiteY28" fmla="*/ 1356816 h 3126633"/>
              <a:gd name="connsiteX29" fmla="*/ 1400063 w 12192000"/>
              <a:gd name="connsiteY29" fmla="*/ 1349493 h 3126633"/>
              <a:gd name="connsiteX30" fmla="*/ 1378201 w 12192000"/>
              <a:gd name="connsiteY30" fmla="*/ 1349649 h 3126633"/>
              <a:gd name="connsiteX31" fmla="*/ 749674 w 12192000"/>
              <a:gd name="connsiteY31" fmla="*/ 1151252 h 3126633"/>
              <a:gd name="connsiteX32" fmla="*/ 634863 w 12192000"/>
              <a:gd name="connsiteY32" fmla="*/ 1125089 h 3126633"/>
              <a:gd name="connsiteX33" fmla="*/ 572744 w 12192000"/>
              <a:gd name="connsiteY33" fmla="*/ 1095470 h 3126633"/>
              <a:gd name="connsiteX34" fmla="*/ 557235 w 12192000"/>
              <a:gd name="connsiteY34" fmla="*/ 1085440 h 3126633"/>
              <a:gd name="connsiteX35" fmla="*/ 554948 w 12192000"/>
              <a:gd name="connsiteY35" fmla="*/ 1085817 h 3126633"/>
              <a:gd name="connsiteX36" fmla="*/ 535764 w 12192000"/>
              <a:gd name="connsiteY36" fmla="*/ 1078928 h 3126633"/>
              <a:gd name="connsiteX37" fmla="*/ 532336 w 12192000"/>
              <a:gd name="connsiteY37" fmla="*/ 1074208 h 3126633"/>
              <a:gd name="connsiteX38" fmla="*/ 519417 w 12192000"/>
              <a:gd name="connsiteY38" fmla="*/ 1068474 h 3126633"/>
              <a:gd name="connsiteX39" fmla="*/ 494620 w 12192000"/>
              <a:gd name="connsiteY39" fmla="*/ 1054470 h 3126633"/>
              <a:gd name="connsiteX40" fmla="*/ 489369 w 12192000"/>
              <a:gd name="connsiteY40" fmla="*/ 1054392 h 3126633"/>
              <a:gd name="connsiteX41" fmla="*/ 451015 w 12192000"/>
              <a:gd name="connsiteY41" fmla="*/ 1037228 h 3126633"/>
              <a:gd name="connsiteX42" fmla="*/ 450196 w 12192000"/>
              <a:gd name="connsiteY42" fmla="*/ 1038199 h 3126633"/>
              <a:gd name="connsiteX43" fmla="*/ 438116 w 12192000"/>
              <a:gd name="connsiteY43" fmla="*/ 1038634 h 3126633"/>
              <a:gd name="connsiteX44" fmla="*/ 415692 w 12192000"/>
              <a:gd name="connsiteY44" fmla="*/ 1036714 h 3126633"/>
              <a:gd name="connsiteX45" fmla="*/ 360396 w 12192000"/>
              <a:gd name="connsiteY45" fmla="*/ 1047226 h 3126633"/>
              <a:gd name="connsiteX46" fmla="*/ 320375 w 12192000"/>
              <a:gd name="connsiteY46" fmla="*/ 1029464 h 3126633"/>
              <a:gd name="connsiteX47" fmla="*/ 312145 w 12192000"/>
              <a:gd name="connsiteY47" fmla="*/ 1026541 h 3126633"/>
              <a:gd name="connsiteX48" fmla="*/ 311908 w 12192000"/>
              <a:gd name="connsiteY48" fmla="*/ 1026752 h 3126633"/>
              <a:gd name="connsiteX49" fmla="*/ 303080 w 12192000"/>
              <a:gd name="connsiteY49" fmla="*/ 1024202 h 3126633"/>
              <a:gd name="connsiteX50" fmla="*/ 297138 w 12192000"/>
              <a:gd name="connsiteY50" fmla="*/ 1021211 h 3126633"/>
              <a:gd name="connsiteX51" fmla="*/ 281171 w 12192000"/>
              <a:gd name="connsiteY51" fmla="*/ 1015539 h 3126633"/>
              <a:gd name="connsiteX52" fmla="*/ 275188 w 12192000"/>
              <a:gd name="connsiteY52" fmla="*/ 1015372 h 3126633"/>
              <a:gd name="connsiteX53" fmla="*/ 225883 w 12192000"/>
              <a:gd name="connsiteY53" fmla="*/ 1034896 h 3126633"/>
              <a:gd name="connsiteX54" fmla="*/ 121223 w 12192000"/>
              <a:gd name="connsiteY54" fmla="*/ 1031062 h 3126633"/>
              <a:gd name="connsiteX55" fmla="*/ 52326 w 12192000"/>
              <a:gd name="connsiteY55" fmla="*/ 1033555 h 3126633"/>
              <a:gd name="connsiteX56" fmla="*/ 16761 w 12192000"/>
              <a:gd name="connsiteY56" fmla="*/ 1032900 h 3126633"/>
              <a:gd name="connsiteX57" fmla="*/ 0 w 12192000"/>
              <a:gd name="connsiteY57" fmla="*/ 1026822 h 3126633"/>
              <a:gd name="connsiteX58" fmla="*/ 0 w 12192000"/>
              <a:gd name="connsiteY58" fmla="*/ 0 h 3126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3126633">
                <a:moveTo>
                  <a:pt x="0" y="0"/>
                </a:moveTo>
                <a:lnTo>
                  <a:pt x="12192000" y="0"/>
                </a:lnTo>
                <a:cubicBezTo>
                  <a:pt x="12191990" y="1040421"/>
                  <a:pt x="12191979" y="2080841"/>
                  <a:pt x="12191969" y="3121262"/>
                </a:cubicBezTo>
                <a:lnTo>
                  <a:pt x="12188582" y="3121834"/>
                </a:lnTo>
                <a:lnTo>
                  <a:pt x="12185024" y="3122641"/>
                </a:lnTo>
                <a:lnTo>
                  <a:pt x="12171796" y="3121209"/>
                </a:lnTo>
                <a:lnTo>
                  <a:pt x="12166812" y="3126633"/>
                </a:lnTo>
                <a:lnTo>
                  <a:pt x="12122004" y="3124393"/>
                </a:lnTo>
                <a:cubicBezTo>
                  <a:pt x="12102858" y="3109649"/>
                  <a:pt x="12066642" y="3116405"/>
                  <a:pt x="12036609" y="3109888"/>
                </a:cubicBezTo>
                <a:lnTo>
                  <a:pt x="12023452" y="3103952"/>
                </a:lnTo>
                <a:lnTo>
                  <a:pt x="11936381" y="3094474"/>
                </a:lnTo>
                <a:lnTo>
                  <a:pt x="11876861" y="3084187"/>
                </a:lnTo>
                <a:lnTo>
                  <a:pt x="11864150" y="3078415"/>
                </a:lnTo>
                <a:lnTo>
                  <a:pt x="11849315" y="3083344"/>
                </a:lnTo>
                <a:cubicBezTo>
                  <a:pt x="11847491" y="3084796"/>
                  <a:pt x="11846006" y="3086427"/>
                  <a:pt x="11844903" y="3088180"/>
                </a:cubicBezTo>
                <a:lnTo>
                  <a:pt x="11797558" y="3078578"/>
                </a:lnTo>
                <a:lnTo>
                  <a:pt x="11791833" y="3078309"/>
                </a:lnTo>
                <a:lnTo>
                  <a:pt x="11752368" y="3079667"/>
                </a:lnTo>
                <a:lnTo>
                  <a:pt x="11693668" y="3086682"/>
                </a:lnTo>
                <a:cubicBezTo>
                  <a:pt x="11674251" y="3092106"/>
                  <a:pt x="11656720" y="3114302"/>
                  <a:pt x="11632752" y="3102951"/>
                </a:cubicBezTo>
                <a:cubicBezTo>
                  <a:pt x="11638061" y="3115518"/>
                  <a:pt x="11604283" y="3098954"/>
                  <a:pt x="11597584" y="3109557"/>
                </a:cubicBezTo>
                <a:cubicBezTo>
                  <a:pt x="11593647" y="3118375"/>
                  <a:pt x="11582483" y="3115405"/>
                  <a:pt x="11573118" y="3117154"/>
                </a:cubicBezTo>
                <a:cubicBezTo>
                  <a:pt x="11564940" y="3125369"/>
                  <a:pt x="11519638" y="3125700"/>
                  <a:pt x="11504799" y="3121480"/>
                </a:cubicBezTo>
                <a:cubicBezTo>
                  <a:pt x="11484483" y="3112771"/>
                  <a:pt x="11463714" y="3116234"/>
                  <a:pt x="11443938" y="3120255"/>
                </a:cubicBezTo>
                <a:lnTo>
                  <a:pt x="11436492" y="3121550"/>
                </a:lnTo>
                <a:lnTo>
                  <a:pt x="11407691" y="3107633"/>
                </a:lnTo>
                <a:cubicBezTo>
                  <a:pt x="11397532" y="3098190"/>
                  <a:pt x="11362772" y="3104188"/>
                  <a:pt x="11341642" y="3101531"/>
                </a:cubicBezTo>
                <a:lnTo>
                  <a:pt x="11307726" y="3095706"/>
                </a:lnTo>
                <a:lnTo>
                  <a:pt x="1426261" y="1356816"/>
                </a:lnTo>
                <a:cubicBezTo>
                  <a:pt x="1416826" y="1352633"/>
                  <a:pt x="1408177" y="1350438"/>
                  <a:pt x="1400063" y="1349493"/>
                </a:cubicBezTo>
                <a:lnTo>
                  <a:pt x="1378201" y="1349649"/>
                </a:lnTo>
                <a:lnTo>
                  <a:pt x="749674" y="1151252"/>
                </a:lnTo>
                <a:cubicBezTo>
                  <a:pt x="690668" y="1137928"/>
                  <a:pt x="690537" y="1118887"/>
                  <a:pt x="634863" y="1125089"/>
                </a:cubicBezTo>
                <a:cubicBezTo>
                  <a:pt x="631487" y="1119906"/>
                  <a:pt x="577683" y="1099455"/>
                  <a:pt x="572744" y="1095470"/>
                </a:cubicBezTo>
                <a:lnTo>
                  <a:pt x="557235" y="1085440"/>
                </a:lnTo>
                <a:lnTo>
                  <a:pt x="554948" y="1085817"/>
                </a:lnTo>
                <a:cubicBezTo>
                  <a:pt x="545235" y="1084924"/>
                  <a:pt x="539593" y="1082303"/>
                  <a:pt x="535764" y="1078928"/>
                </a:cubicBezTo>
                <a:lnTo>
                  <a:pt x="532336" y="1074208"/>
                </a:lnTo>
                <a:lnTo>
                  <a:pt x="519417" y="1068474"/>
                </a:lnTo>
                <a:lnTo>
                  <a:pt x="494620" y="1054470"/>
                </a:lnTo>
                <a:lnTo>
                  <a:pt x="489369" y="1054392"/>
                </a:lnTo>
                <a:lnTo>
                  <a:pt x="451015" y="1037228"/>
                </a:lnTo>
                <a:lnTo>
                  <a:pt x="450196" y="1038199"/>
                </a:lnTo>
                <a:cubicBezTo>
                  <a:pt x="447484" y="1039983"/>
                  <a:pt x="443835" y="1040563"/>
                  <a:pt x="438116" y="1038634"/>
                </a:cubicBezTo>
                <a:cubicBezTo>
                  <a:pt x="442636" y="1059281"/>
                  <a:pt x="432952" y="1044222"/>
                  <a:pt x="415692" y="1036714"/>
                </a:cubicBezTo>
                <a:cubicBezTo>
                  <a:pt x="418861" y="1067106"/>
                  <a:pt x="372406" y="1035096"/>
                  <a:pt x="360396" y="1047226"/>
                </a:cubicBezTo>
                <a:cubicBezTo>
                  <a:pt x="347644" y="1041025"/>
                  <a:pt x="334218" y="1035023"/>
                  <a:pt x="320375" y="1029464"/>
                </a:cubicBezTo>
                <a:lnTo>
                  <a:pt x="312145" y="1026541"/>
                </a:lnTo>
                <a:lnTo>
                  <a:pt x="311908" y="1026752"/>
                </a:lnTo>
                <a:cubicBezTo>
                  <a:pt x="309963" y="1026691"/>
                  <a:pt x="307197" y="1025943"/>
                  <a:pt x="303080" y="1024202"/>
                </a:cubicBezTo>
                <a:lnTo>
                  <a:pt x="297138" y="1021211"/>
                </a:lnTo>
                <a:lnTo>
                  <a:pt x="281171" y="1015539"/>
                </a:lnTo>
                <a:lnTo>
                  <a:pt x="275188" y="1015372"/>
                </a:lnTo>
                <a:cubicBezTo>
                  <a:pt x="254397" y="1020593"/>
                  <a:pt x="263482" y="1062355"/>
                  <a:pt x="225883" y="1034896"/>
                </a:cubicBezTo>
                <a:cubicBezTo>
                  <a:pt x="184367" y="1031081"/>
                  <a:pt x="164282" y="1050310"/>
                  <a:pt x="121223" y="1031062"/>
                </a:cubicBezTo>
                <a:cubicBezTo>
                  <a:pt x="82382" y="1027585"/>
                  <a:pt x="87352" y="1043506"/>
                  <a:pt x="52326" y="1033555"/>
                </a:cubicBezTo>
                <a:cubicBezTo>
                  <a:pt x="46730" y="1036475"/>
                  <a:pt x="32019" y="1035807"/>
                  <a:pt x="16761" y="1032900"/>
                </a:cubicBezTo>
                <a:lnTo>
                  <a:pt x="0" y="1026822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131680D-382A-48A4-80B7-2CE951EAF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8254"/>
            <a:ext cx="10923104" cy="1279746"/>
          </a:xfrm>
          <a:custGeom>
            <a:avLst/>
            <a:gdLst>
              <a:gd name="connsiteX0" fmla="*/ 800100 w 8636588"/>
              <a:gd name="connsiteY0" fmla="*/ 0 h 1339852"/>
              <a:gd name="connsiteX1" fmla="*/ 7372350 w 8636588"/>
              <a:gd name="connsiteY1" fmla="*/ 0 h 1339852"/>
              <a:gd name="connsiteX2" fmla="*/ 7372350 w 8636588"/>
              <a:gd name="connsiteY2" fmla="*/ 792163 h 1339852"/>
              <a:gd name="connsiteX3" fmla="*/ 6998152 w 8636588"/>
              <a:gd name="connsiteY3" fmla="*/ 792163 h 1339852"/>
              <a:gd name="connsiteX4" fmla="*/ 7024494 w 8636588"/>
              <a:gd name="connsiteY4" fmla="*/ 799059 h 1339852"/>
              <a:gd name="connsiteX5" fmla="*/ 7076136 w 8636588"/>
              <a:gd name="connsiteY5" fmla="*/ 824264 h 1339852"/>
              <a:gd name="connsiteX6" fmla="*/ 7138872 w 8636588"/>
              <a:gd name="connsiteY6" fmla="*/ 848161 h 1339852"/>
              <a:gd name="connsiteX7" fmla="*/ 7166396 w 8636588"/>
              <a:gd name="connsiteY7" fmla="*/ 852061 h 1339852"/>
              <a:gd name="connsiteX8" fmla="*/ 7202350 w 8636588"/>
              <a:gd name="connsiteY8" fmla="*/ 860988 h 1339852"/>
              <a:gd name="connsiteX9" fmla="*/ 7268660 w 8636588"/>
              <a:gd name="connsiteY9" fmla="*/ 872733 h 1339852"/>
              <a:gd name="connsiteX10" fmla="*/ 7352783 w 8636588"/>
              <a:gd name="connsiteY10" fmla="*/ 895486 h 1339852"/>
              <a:gd name="connsiteX11" fmla="*/ 7398282 w 8636588"/>
              <a:gd name="connsiteY11" fmla="*/ 934170 h 1339852"/>
              <a:gd name="connsiteX12" fmla="*/ 7406141 w 8636588"/>
              <a:gd name="connsiteY12" fmla="*/ 932200 h 1339852"/>
              <a:gd name="connsiteX13" fmla="*/ 7445235 w 8636588"/>
              <a:gd name="connsiteY13" fmla="*/ 948114 h 1339852"/>
              <a:gd name="connsiteX14" fmla="*/ 7562935 w 8636588"/>
              <a:gd name="connsiteY14" fmla="*/ 1030436 h 1339852"/>
              <a:gd name="connsiteX15" fmla="*/ 7639863 w 8636588"/>
              <a:gd name="connsiteY15" fmla="*/ 1060803 h 1339852"/>
              <a:gd name="connsiteX16" fmla="*/ 7670271 w 8636588"/>
              <a:gd name="connsiteY16" fmla="*/ 1067293 h 1339852"/>
              <a:gd name="connsiteX17" fmla="*/ 7721021 w 8636588"/>
              <a:gd name="connsiteY17" fmla="*/ 1078437 h 1339852"/>
              <a:gd name="connsiteX18" fmla="*/ 7805277 w 8636588"/>
              <a:gd name="connsiteY18" fmla="*/ 1106496 h 1339852"/>
              <a:gd name="connsiteX19" fmla="*/ 7850641 w 8636588"/>
              <a:gd name="connsiteY19" fmla="*/ 1116506 h 1339852"/>
              <a:gd name="connsiteX20" fmla="*/ 7920539 w 8636588"/>
              <a:gd name="connsiteY20" fmla="*/ 1130194 h 1339852"/>
              <a:gd name="connsiteX21" fmla="*/ 7929511 w 8636588"/>
              <a:gd name="connsiteY21" fmla="*/ 1136290 h 1339852"/>
              <a:gd name="connsiteX22" fmla="*/ 7944674 w 8636588"/>
              <a:gd name="connsiteY22" fmla="*/ 1126840 h 1339852"/>
              <a:gd name="connsiteX23" fmla="*/ 7972563 w 8636588"/>
              <a:gd name="connsiteY23" fmla="*/ 1125943 h 1339852"/>
              <a:gd name="connsiteX24" fmla="*/ 8088480 w 8636588"/>
              <a:gd name="connsiteY24" fmla="*/ 1146931 h 1339852"/>
              <a:gd name="connsiteX25" fmla="*/ 8109620 w 8636588"/>
              <a:gd name="connsiteY25" fmla="*/ 1147047 h 1339852"/>
              <a:gd name="connsiteX26" fmla="*/ 8133494 w 8636588"/>
              <a:gd name="connsiteY26" fmla="*/ 1157984 h 1339852"/>
              <a:gd name="connsiteX27" fmla="*/ 8184675 w 8636588"/>
              <a:gd name="connsiteY27" fmla="*/ 1176567 h 1339852"/>
              <a:gd name="connsiteX28" fmla="*/ 8216356 w 8636588"/>
              <a:gd name="connsiteY28" fmla="*/ 1195534 h 1339852"/>
              <a:gd name="connsiteX29" fmla="*/ 8226654 w 8636588"/>
              <a:gd name="connsiteY29" fmla="*/ 1190628 h 1339852"/>
              <a:gd name="connsiteX30" fmla="*/ 8248439 w 8636588"/>
              <a:gd name="connsiteY30" fmla="*/ 1191507 h 1339852"/>
              <a:gd name="connsiteX31" fmla="*/ 8336092 w 8636588"/>
              <a:gd name="connsiteY31" fmla="*/ 1213416 h 1339852"/>
              <a:gd name="connsiteX32" fmla="*/ 8352510 w 8636588"/>
              <a:gd name="connsiteY32" fmla="*/ 1214672 h 1339852"/>
              <a:gd name="connsiteX33" fmla="*/ 8369793 w 8636588"/>
              <a:gd name="connsiteY33" fmla="*/ 1224071 h 1339852"/>
              <a:gd name="connsiteX34" fmla="*/ 8438518 w 8636588"/>
              <a:gd name="connsiteY34" fmla="*/ 1262506 h 1339852"/>
              <a:gd name="connsiteX35" fmla="*/ 8470408 w 8636588"/>
              <a:gd name="connsiteY35" fmla="*/ 1280208 h 1339852"/>
              <a:gd name="connsiteX36" fmla="*/ 8471039 w 8636588"/>
              <a:gd name="connsiteY36" fmla="*/ 1284644 h 1339852"/>
              <a:gd name="connsiteX37" fmla="*/ 8480127 w 8636588"/>
              <a:gd name="connsiteY37" fmla="*/ 1281838 h 1339852"/>
              <a:gd name="connsiteX38" fmla="*/ 8503670 w 8636588"/>
              <a:gd name="connsiteY38" fmla="*/ 1292338 h 1339852"/>
              <a:gd name="connsiteX39" fmla="*/ 8511302 w 8636588"/>
              <a:gd name="connsiteY39" fmla="*/ 1301366 h 1339852"/>
              <a:gd name="connsiteX40" fmla="*/ 8527938 w 8636588"/>
              <a:gd name="connsiteY40" fmla="*/ 1306213 h 1339852"/>
              <a:gd name="connsiteX41" fmla="*/ 8612455 w 8636588"/>
              <a:gd name="connsiteY41" fmla="*/ 1337338 h 1339852"/>
              <a:gd name="connsiteX42" fmla="*/ 8634346 w 8636588"/>
              <a:gd name="connsiteY42" fmla="*/ 1337326 h 1339852"/>
              <a:gd name="connsiteX43" fmla="*/ 8636588 w 8636588"/>
              <a:gd name="connsiteY43" fmla="*/ 1339852 h 1339852"/>
              <a:gd name="connsiteX44" fmla="*/ 0 w 8636588"/>
              <a:gd name="connsiteY44" fmla="*/ 1339852 h 1339852"/>
              <a:gd name="connsiteX45" fmla="*/ 0 w 8636588"/>
              <a:gd name="connsiteY45" fmla="*/ 161152 h 1339852"/>
              <a:gd name="connsiteX46" fmla="*/ 78852 w 8636588"/>
              <a:gd name="connsiteY46" fmla="*/ 145223 h 1339852"/>
              <a:gd name="connsiteX47" fmla="*/ 175829 w 8636588"/>
              <a:gd name="connsiteY47" fmla="*/ 128310 h 1339852"/>
              <a:gd name="connsiteX48" fmla="*/ 272592 w 8636588"/>
              <a:gd name="connsiteY48" fmla="*/ 108016 h 1339852"/>
              <a:gd name="connsiteX49" fmla="*/ 317694 w 8636588"/>
              <a:gd name="connsiteY49" fmla="*/ 79287 h 1339852"/>
              <a:gd name="connsiteX50" fmla="*/ 323225 w 8636588"/>
              <a:gd name="connsiteY50" fmla="*/ 78079 h 1339852"/>
              <a:gd name="connsiteX51" fmla="*/ 338102 w 8636588"/>
              <a:gd name="connsiteY51" fmla="*/ 79555 h 1339852"/>
              <a:gd name="connsiteX52" fmla="*/ 343659 w 8636588"/>
              <a:gd name="connsiteY52" fmla="*/ 80896 h 1339852"/>
              <a:gd name="connsiteX53" fmla="*/ 351870 w 8636588"/>
              <a:gd name="connsiteY53" fmla="*/ 81185 h 1339852"/>
              <a:gd name="connsiteX54" fmla="*/ 352085 w 8636588"/>
              <a:gd name="connsiteY54" fmla="*/ 80941 h 1339852"/>
              <a:gd name="connsiteX55" fmla="*/ 397120 w 8636588"/>
              <a:gd name="connsiteY55" fmla="*/ 88588 h 1339852"/>
              <a:gd name="connsiteX56" fmla="*/ 447963 w 8636588"/>
              <a:gd name="connsiteY56" fmla="*/ 66598 h 1339852"/>
              <a:gd name="connsiteX57" fmla="*/ 468719 w 8636588"/>
              <a:gd name="connsiteY57" fmla="*/ 63238 h 1339852"/>
              <a:gd name="connsiteX58" fmla="*/ 479867 w 8636588"/>
              <a:gd name="connsiteY58" fmla="*/ 60106 h 1339852"/>
              <a:gd name="connsiteX59" fmla="*/ 516417 w 8636588"/>
              <a:gd name="connsiteY59" fmla="*/ 65774 h 1339852"/>
              <a:gd name="connsiteX60" fmla="*/ 521270 w 8636588"/>
              <a:gd name="connsiteY60" fmla="*/ 64652 h 1339852"/>
              <a:gd name="connsiteX61" fmla="*/ 544492 w 8636588"/>
              <a:gd name="connsiteY61" fmla="*/ 71615 h 1339852"/>
              <a:gd name="connsiteX62" fmla="*/ 577701 w 8636588"/>
              <a:gd name="connsiteY62" fmla="*/ 79141 h 1339852"/>
              <a:gd name="connsiteX63" fmla="*/ 579807 w 8636588"/>
              <a:gd name="connsiteY63" fmla="*/ 78284 h 1339852"/>
              <a:gd name="connsiteX64" fmla="*/ 594359 w 8636588"/>
              <a:gd name="connsiteY64" fmla="*/ 83780 h 1339852"/>
              <a:gd name="connsiteX65" fmla="*/ 660563 w 8636588"/>
              <a:gd name="connsiteY65" fmla="*/ 88317 h 1339852"/>
              <a:gd name="connsiteX66" fmla="*/ 759047 w 8636588"/>
              <a:gd name="connsiteY66" fmla="*/ 93784 h 1339852"/>
              <a:gd name="connsiteX67" fmla="*/ 797373 w 8636588"/>
              <a:gd name="connsiteY67" fmla="*/ 89396 h 1339852"/>
              <a:gd name="connsiteX68" fmla="*/ 800100 w 8636588"/>
              <a:gd name="connsiteY68" fmla="*/ 89924 h 1339852"/>
              <a:gd name="connsiteX0" fmla="*/ 800100 w 8636588"/>
              <a:gd name="connsiteY0" fmla="*/ 0 h 1339852"/>
              <a:gd name="connsiteX1" fmla="*/ 7372350 w 8636588"/>
              <a:gd name="connsiteY1" fmla="*/ 792163 h 1339852"/>
              <a:gd name="connsiteX2" fmla="*/ 6998152 w 8636588"/>
              <a:gd name="connsiteY2" fmla="*/ 792163 h 1339852"/>
              <a:gd name="connsiteX3" fmla="*/ 7024494 w 8636588"/>
              <a:gd name="connsiteY3" fmla="*/ 799059 h 1339852"/>
              <a:gd name="connsiteX4" fmla="*/ 7076136 w 8636588"/>
              <a:gd name="connsiteY4" fmla="*/ 824264 h 1339852"/>
              <a:gd name="connsiteX5" fmla="*/ 7138872 w 8636588"/>
              <a:gd name="connsiteY5" fmla="*/ 848161 h 1339852"/>
              <a:gd name="connsiteX6" fmla="*/ 7166396 w 8636588"/>
              <a:gd name="connsiteY6" fmla="*/ 852061 h 1339852"/>
              <a:gd name="connsiteX7" fmla="*/ 7202350 w 8636588"/>
              <a:gd name="connsiteY7" fmla="*/ 860988 h 1339852"/>
              <a:gd name="connsiteX8" fmla="*/ 7268660 w 8636588"/>
              <a:gd name="connsiteY8" fmla="*/ 872733 h 1339852"/>
              <a:gd name="connsiteX9" fmla="*/ 7352783 w 8636588"/>
              <a:gd name="connsiteY9" fmla="*/ 895486 h 1339852"/>
              <a:gd name="connsiteX10" fmla="*/ 7398282 w 8636588"/>
              <a:gd name="connsiteY10" fmla="*/ 934170 h 1339852"/>
              <a:gd name="connsiteX11" fmla="*/ 7406141 w 8636588"/>
              <a:gd name="connsiteY11" fmla="*/ 932200 h 1339852"/>
              <a:gd name="connsiteX12" fmla="*/ 7445235 w 8636588"/>
              <a:gd name="connsiteY12" fmla="*/ 948114 h 1339852"/>
              <a:gd name="connsiteX13" fmla="*/ 7562935 w 8636588"/>
              <a:gd name="connsiteY13" fmla="*/ 1030436 h 1339852"/>
              <a:gd name="connsiteX14" fmla="*/ 7639863 w 8636588"/>
              <a:gd name="connsiteY14" fmla="*/ 1060803 h 1339852"/>
              <a:gd name="connsiteX15" fmla="*/ 7670271 w 8636588"/>
              <a:gd name="connsiteY15" fmla="*/ 1067293 h 1339852"/>
              <a:gd name="connsiteX16" fmla="*/ 7721021 w 8636588"/>
              <a:gd name="connsiteY16" fmla="*/ 1078437 h 1339852"/>
              <a:gd name="connsiteX17" fmla="*/ 7805277 w 8636588"/>
              <a:gd name="connsiteY17" fmla="*/ 1106496 h 1339852"/>
              <a:gd name="connsiteX18" fmla="*/ 7850641 w 8636588"/>
              <a:gd name="connsiteY18" fmla="*/ 1116506 h 1339852"/>
              <a:gd name="connsiteX19" fmla="*/ 7920539 w 8636588"/>
              <a:gd name="connsiteY19" fmla="*/ 1130194 h 1339852"/>
              <a:gd name="connsiteX20" fmla="*/ 7929511 w 8636588"/>
              <a:gd name="connsiteY20" fmla="*/ 1136290 h 1339852"/>
              <a:gd name="connsiteX21" fmla="*/ 7944674 w 8636588"/>
              <a:gd name="connsiteY21" fmla="*/ 1126840 h 1339852"/>
              <a:gd name="connsiteX22" fmla="*/ 7972563 w 8636588"/>
              <a:gd name="connsiteY22" fmla="*/ 1125943 h 1339852"/>
              <a:gd name="connsiteX23" fmla="*/ 8088480 w 8636588"/>
              <a:gd name="connsiteY23" fmla="*/ 1146931 h 1339852"/>
              <a:gd name="connsiteX24" fmla="*/ 8109620 w 8636588"/>
              <a:gd name="connsiteY24" fmla="*/ 1147047 h 1339852"/>
              <a:gd name="connsiteX25" fmla="*/ 8133494 w 8636588"/>
              <a:gd name="connsiteY25" fmla="*/ 1157984 h 1339852"/>
              <a:gd name="connsiteX26" fmla="*/ 8184675 w 8636588"/>
              <a:gd name="connsiteY26" fmla="*/ 1176567 h 1339852"/>
              <a:gd name="connsiteX27" fmla="*/ 8216356 w 8636588"/>
              <a:gd name="connsiteY27" fmla="*/ 1195534 h 1339852"/>
              <a:gd name="connsiteX28" fmla="*/ 8226654 w 8636588"/>
              <a:gd name="connsiteY28" fmla="*/ 1190628 h 1339852"/>
              <a:gd name="connsiteX29" fmla="*/ 8248439 w 8636588"/>
              <a:gd name="connsiteY29" fmla="*/ 1191507 h 1339852"/>
              <a:gd name="connsiteX30" fmla="*/ 8336092 w 8636588"/>
              <a:gd name="connsiteY30" fmla="*/ 1213416 h 1339852"/>
              <a:gd name="connsiteX31" fmla="*/ 8352510 w 8636588"/>
              <a:gd name="connsiteY31" fmla="*/ 1214672 h 1339852"/>
              <a:gd name="connsiteX32" fmla="*/ 8369793 w 8636588"/>
              <a:gd name="connsiteY32" fmla="*/ 1224071 h 1339852"/>
              <a:gd name="connsiteX33" fmla="*/ 8438518 w 8636588"/>
              <a:gd name="connsiteY33" fmla="*/ 1262506 h 1339852"/>
              <a:gd name="connsiteX34" fmla="*/ 8470408 w 8636588"/>
              <a:gd name="connsiteY34" fmla="*/ 1280208 h 1339852"/>
              <a:gd name="connsiteX35" fmla="*/ 8471039 w 8636588"/>
              <a:gd name="connsiteY35" fmla="*/ 1284644 h 1339852"/>
              <a:gd name="connsiteX36" fmla="*/ 8480127 w 8636588"/>
              <a:gd name="connsiteY36" fmla="*/ 1281838 h 1339852"/>
              <a:gd name="connsiteX37" fmla="*/ 8503670 w 8636588"/>
              <a:gd name="connsiteY37" fmla="*/ 1292338 h 1339852"/>
              <a:gd name="connsiteX38" fmla="*/ 8511302 w 8636588"/>
              <a:gd name="connsiteY38" fmla="*/ 1301366 h 1339852"/>
              <a:gd name="connsiteX39" fmla="*/ 8527938 w 8636588"/>
              <a:gd name="connsiteY39" fmla="*/ 1306213 h 1339852"/>
              <a:gd name="connsiteX40" fmla="*/ 8612455 w 8636588"/>
              <a:gd name="connsiteY40" fmla="*/ 1337338 h 1339852"/>
              <a:gd name="connsiteX41" fmla="*/ 8634346 w 8636588"/>
              <a:gd name="connsiteY41" fmla="*/ 1337326 h 1339852"/>
              <a:gd name="connsiteX42" fmla="*/ 8636588 w 8636588"/>
              <a:gd name="connsiteY42" fmla="*/ 1339852 h 1339852"/>
              <a:gd name="connsiteX43" fmla="*/ 0 w 8636588"/>
              <a:gd name="connsiteY43" fmla="*/ 1339852 h 1339852"/>
              <a:gd name="connsiteX44" fmla="*/ 0 w 8636588"/>
              <a:gd name="connsiteY44" fmla="*/ 161152 h 1339852"/>
              <a:gd name="connsiteX45" fmla="*/ 78852 w 8636588"/>
              <a:gd name="connsiteY45" fmla="*/ 145223 h 1339852"/>
              <a:gd name="connsiteX46" fmla="*/ 175829 w 8636588"/>
              <a:gd name="connsiteY46" fmla="*/ 128310 h 1339852"/>
              <a:gd name="connsiteX47" fmla="*/ 272592 w 8636588"/>
              <a:gd name="connsiteY47" fmla="*/ 108016 h 1339852"/>
              <a:gd name="connsiteX48" fmla="*/ 317694 w 8636588"/>
              <a:gd name="connsiteY48" fmla="*/ 79287 h 1339852"/>
              <a:gd name="connsiteX49" fmla="*/ 323225 w 8636588"/>
              <a:gd name="connsiteY49" fmla="*/ 78079 h 1339852"/>
              <a:gd name="connsiteX50" fmla="*/ 338102 w 8636588"/>
              <a:gd name="connsiteY50" fmla="*/ 79555 h 1339852"/>
              <a:gd name="connsiteX51" fmla="*/ 343659 w 8636588"/>
              <a:gd name="connsiteY51" fmla="*/ 80896 h 1339852"/>
              <a:gd name="connsiteX52" fmla="*/ 351870 w 8636588"/>
              <a:gd name="connsiteY52" fmla="*/ 81185 h 1339852"/>
              <a:gd name="connsiteX53" fmla="*/ 352085 w 8636588"/>
              <a:gd name="connsiteY53" fmla="*/ 80941 h 1339852"/>
              <a:gd name="connsiteX54" fmla="*/ 397120 w 8636588"/>
              <a:gd name="connsiteY54" fmla="*/ 88588 h 1339852"/>
              <a:gd name="connsiteX55" fmla="*/ 447963 w 8636588"/>
              <a:gd name="connsiteY55" fmla="*/ 66598 h 1339852"/>
              <a:gd name="connsiteX56" fmla="*/ 468719 w 8636588"/>
              <a:gd name="connsiteY56" fmla="*/ 63238 h 1339852"/>
              <a:gd name="connsiteX57" fmla="*/ 479867 w 8636588"/>
              <a:gd name="connsiteY57" fmla="*/ 60106 h 1339852"/>
              <a:gd name="connsiteX58" fmla="*/ 516417 w 8636588"/>
              <a:gd name="connsiteY58" fmla="*/ 65774 h 1339852"/>
              <a:gd name="connsiteX59" fmla="*/ 521270 w 8636588"/>
              <a:gd name="connsiteY59" fmla="*/ 64652 h 1339852"/>
              <a:gd name="connsiteX60" fmla="*/ 544492 w 8636588"/>
              <a:gd name="connsiteY60" fmla="*/ 71615 h 1339852"/>
              <a:gd name="connsiteX61" fmla="*/ 577701 w 8636588"/>
              <a:gd name="connsiteY61" fmla="*/ 79141 h 1339852"/>
              <a:gd name="connsiteX62" fmla="*/ 579807 w 8636588"/>
              <a:gd name="connsiteY62" fmla="*/ 78284 h 1339852"/>
              <a:gd name="connsiteX63" fmla="*/ 594359 w 8636588"/>
              <a:gd name="connsiteY63" fmla="*/ 83780 h 1339852"/>
              <a:gd name="connsiteX64" fmla="*/ 660563 w 8636588"/>
              <a:gd name="connsiteY64" fmla="*/ 88317 h 1339852"/>
              <a:gd name="connsiteX65" fmla="*/ 759047 w 8636588"/>
              <a:gd name="connsiteY65" fmla="*/ 93784 h 1339852"/>
              <a:gd name="connsiteX66" fmla="*/ 797373 w 8636588"/>
              <a:gd name="connsiteY66" fmla="*/ 89396 h 1339852"/>
              <a:gd name="connsiteX67" fmla="*/ 800100 w 8636588"/>
              <a:gd name="connsiteY67" fmla="*/ 89924 h 1339852"/>
              <a:gd name="connsiteX68" fmla="*/ 800100 w 8636588"/>
              <a:gd name="connsiteY68" fmla="*/ 0 h 1339852"/>
              <a:gd name="connsiteX0" fmla="*/ 800100 w 8636588"/>
              <a:gd name="connsiteY0" fmla="*/ 0 h 1339852"/>
              <a:gd name="connsiteX1" fmla="*/ 6998152 w 8636588"/>
              <a:gd name="connsiteY1" fmla="*/ 792163 h 1339852"/>
              <a:gd name="connsiteX2" fmla="*/ 7024494 w 8636588"/>
              <a:gd name="connsiteY2" fmla="*/ 799059 h 1339852"/>
              <a:gd name="connsiteX3" fmla="*/ 7076136 w 8636588"/>
              <a:gd name="connsiteY3" fmla="*/ 824264 h 1339852"/>
              <a:gd name="connsiteX4" fmla="*/ 7138872 w 8636588"/>
              <a:gd name="connsiteY4" fmla="*/ 848161 h 1339852"/>
              <a:gd name="connsiteX5" fmla="*/ 7166396 w 8636588"/>
              <a:gd name="connsiteY5" fmla="*/ 852061 h 1339852"/>
              <a:gd name="connsiteX6" fmla="*/ 7202350 w 8636588"/>
              <a:gd name="connsiteY6" fmla="*/ 860988 h 1339852"/>
              <a:gd name="connsiteX7" fmla="*/ 7268660 w 8636588"/>
              <a:gd name="connsiteY7" fmla="*/ 872733 h 1339852"/>
              <a:gd name="connsiteX8" fmla="*/ 7352783 w 8636588"/>
              <a:gd name="connsiteY8" fmla="*/ 895486 h 1339852"/>
              <a:gd name="connsiteX9" fmla="*/ 7398282 w 8636588"/>
              <a:gd name="connsiteY9" fmla="*/ 934170 h 1339852"/>
              <a:gd name="connsiteX10" fmla="*/ 7406141 w 8636588"/>
              <a:gd name="connsiteY10" fmla="*/ 932200 h 1339852"/>
              <a:gd name="connsiteX11" fmla="*/ 7445235 w 8636588"/>
              <a:gd name="connsiteY11" fmla="*/ 948114 h 1339852"/>
              <a:gd name="connsiteX12" fmla="*/ 7562935 w 8636588"/>
              <a:gd name="connsiteY12" fmla="*/ 1030436 h 1339852"/>
              <a:gd name="connsiteX13" fmla="*/ 7639863 w 8636588"/>
              <a:gd name="connsiteY13" fmla="*/ 1060803 h 1339852"/>
              <a:gd name="connsiteX14" fmla="*/ 7670271 w 8636588"/>
              <a:gd name="connsiteY14" fmla="*/ 1067293 h 1339852"/>
              <a:gd name="connsiteX15" fmla="*/ 7721021 w 8636588"/>
              <a:gd name="connsiteY15" fmla="*/ 1078437 h 1339852"/>
              <a:gd name="connsiteX16" fmla="*/ 7805277 w 8636588"/>
              <a:gd name="connsiteY16" fmla="*/ 1106496 h 1339852"/>
              <a:gd name="connsiteX17" fmla="*/ 7850641 w 8636588"/>
              <a:gd name="connsiteY17" fmla="*/ 1116506 h 1339852"/>
              <a:gd name="connsiteX18" fmla="*/ 7920539 w 8636588"/>
              <a:gd name="connsiteY18" fmla="*/ 1130194 h 1339852"/>
              <a:gd name="connsiteX19" fmla="*/ 7929511 w 8636588"/>
              <a:gd name="connsiteY19" fmla="*/ 1136290 h 1339852"/>
              <a:gd name="connsiteX20" fmla="*/ 7944674 w 8636588"/>
              <a:gd name="connsiteY20" fmla="*/ 1126840 h 1339852"/>
              <a:gd name="connsiteX21" fmla="*/ 7972563 w 8636588"/>
              <a:gd name="connsiteY21" fmla="*/ 1125943 h 1339852"/>
              <a:gd name="connsiteX22" fmla="*/ 8088480 w 8636588"/>
              <a:gd name="connsiteY22" fmla="*/ 1146931 h 1339852"/>
              <a:gd name="connsiteX23" fmla="*/ 8109620 w 8636588"/>
              <a:gd name="connsiteY23" fmla="*/ 1147047 h 1339852"/>
              <a:gd name="connsiteX24" fmla="*/ 8133494 w 8636588"/>
              <a:gd name="connsiteY24" fmla="*/ 1157984 h 1339852"/>
              <a:gd name="connsiteX25" fmla="*/ 8184675 w 8636588"/>
              <a:gd name="connsiteY25" fmla="*/ 1176567 h 1339852"/>
              <a:gd name="connsiteX26" fmla="*/ 8216356 w 8636588"/>
              <a:gd name="connsiteY26" fmla="*/ 1195534 h 1339852"/>
              <a:gd name="connsiteX27" fmla="*/ 8226654 w 8636588"/>
              <a:gd name="connsiteY27" fmla="*/ 1190628 h 1339852"/>
              <a:gd name="connsiteX28" fmla="*/ 8248439 w 8636588"/>
              <a:gd name="connsiteY28" fmla="*/ 1191507 h 1339852"/>
              <a:gd name="connsiteX29" fmla="*/ 8336092 w 8636588"/>
              <a:gd name="connsiteY29" fmla="*/ 1213416 h 1339852"/>
              <a:gd name="connsiteX30" fmla="*/ 8352510 w 8636588"/>
              <a:gd name="connsiteY30" fmla="*/ 1214672 h 1339852"/>
              <a:gd name="connsiteX31" fmla="*/ 8369793 w 8636588"/>
              <a:gd name="connsiteY31" fmla="*/ 1224071 h 1339852"/>
              <a:gd name="connsiteX32" fmla="*/ 8438518 w 8636588"/>
              <a:gd name="connsiteY32" fmla="*/ 1262506 h 1339852"/>
              <a:gd name="connsiteX33" fmla="*/ 8470408 w 8636588"/>
              <a:gd name="connsiteY33" fmla="*/ 1280208 h 1339852"/>
              <a:gd name="connsiteX34" fmla="*/ 8471039 w 8636588"/>
              <a:gd name="connsiteY34" fmla="*/ 1284644 h 1339852"/>
              <a:gd name="connsiteX35" fmla="*/ 8480127 w 8636588"/>
              <a:gd name="connsiteY35" fmla="*/ 1281838 h 1339852"/>
              <a:gd name="connsiteX36" fmla="*/ 8503670 w 8636588"/>
              <a:gd name="connsiteY36" fmla="*/ 1292338 h 1339852"/>
              <a:gd name="connsiteX37" fmla="*/ 8511302 w 8636588"/>
              <a:gd name="connsiteY37" fmla="*/ 1301366 h 1339852"/>
              <a:gd name="connsiteX38" fmla="*/ 8527938 w 8636588"/>
              <a:gd name="connsiteY38" fmla="*/ 1306213 h 1339852"/>
              <a:gd name="connsiteX39" fmla="*/ 8612455 w 8636588"/>
              <a:gd name="connsiteY39" fmla="*/ 1337338 h 1339852"/>
              <a:gd name="connsiteX40" fmla="*/ 8634346 w 8636588"/>
              <a:gd name="connsiteY40" fmla="*/ 1337326 h 1339852"/>
              <a:gd name="connsiteX41" fmla="*/ 8636588 w 8636588"/>
              <a:gd name="connsiteY41" fmla="*/ 1339852 h 1339852"/>
              <a:gd name="connsiteX42" fmla="*/ 0 w 8636588"/>
              <a:gd name="connsiteY42" fmla="*/ 1339852 h 1339852"/>
              <a:gd name="connsiteX43" fmla="*/ 0 w 8636588"/>
              <a:gd name="connsiteY43" fmla="*/ 161152 h 1339852"/>
              <a:gd name="connsiteX44" fmla="*/ 78852 w 8636588"/>
              <a:gd name="connsiteY44" fmla="*/ 145223 h 1339852"/>
              <a:gd name="connsiteX45" fmla="*/ 175829 w 8636588"/>
              <a:gd name="connsiteY45" fmla="*/ 128310 h 1339852"/>
              <a:gd name="connsiteX46" fmla="*/ 272592 w 8636588"/>
              <a:gd name="connsiteY46" fmla="*/ 108016 h 1339852"/>
              <a:gd name="connsiteX47" fmla="*/ 317694 w 8636588"/>
              <a:gd name="connsiteY47" fmla="*/ 79287 h 1339852"/>
              <a:gd name="connsiteX48" fmla="*/ 323225 w 8636588"/>
              <a:gd name="connsiteY48" fmla="*/ 78079 h 1339852"/>
              <a:gd name="connsiteX49" fmla="*/ 338102 w 8636588"/>
              <a:gd name="connsiteY49" fmla="*/ 79555 h 1339852"/>
              <a:gd name="connsiteX50" fmla="*/ 343659 w 8636588"/>
              <a:gd name="connsiteY50" fmla="*/ 80896 h 1339852"/>
              <a:gd name="connsiteX51" fmla="*/ 351870 w 8636588"/>
              <a:gd name="connsiteY51" fmla="*/ 81185 h 1339852"/>
              <a:gd name="connsiteX52" fmla="*/ 352085 w 8636588"/>
              <a:gd name="connsiteY52" fmla="*/ 80941 h 1339852"/>
              <a:gd name="connsiteX53" fmla="*/ 397120 w 8636588"/>
              <a:gd name="connsiteY53" fmla="*/ 88588 h 1339852"/>
              <a:gd name="connsiteX54" fmla="*/ 447963 w 8636588"/>
              <a:gd name="connsiteY54" fmla="*/ 66598 h 1339852"/>
              <a:gd name="connsiteX55" fmla="*/ 468719 w 8636588"/>
              <a:gd name="connsiteY55" fmla="*/ 63238 h 1339852"/>
              <a:gd name="connsiteX56" fmla="*/ 479867 w 8636588"/>
              <a:gd name="connsiteY56" fmla="*/ 60106 h 1339852"/>
              <a:gd name="connsiteX57" fmla="*/ 516417 w 8636588"/>
              <a:gd name="connsiteY57" fmla="*/ 65774 h 1339852"/>
              <a:gd name="connsiteX58" fmla="*/ 521270 w 8636588"/>
              <a:gd name="connsiteY58" fmla="*/ 64652 h 1339852"/>
              <a:gd name="connsiteX59" fmla="*/ 544492 w 8636588"/>
              <a:gd name="connsiteY59" fmla="*/ 71615 h 1339852"/>
              <a:gd name="connsiteX60" fmla="*/ 577701 w 8636588"/>
              <a:gd name="connsiteY60" fmla="*/ 79141 h 1339852"/>
              <a:gd name="connsiteX61" fmla="*/ 579807 w 8636588"/>
              <a:gd name="connsiteY61" fmla="*/ 78284 h 1339852"/>
              <a:gd name="connsiteX62" fmla="*/ 594359 w 8636588"/>
              <a:gd name="connsiteY62" fmla="*/ 83780 h 1339852"/>
              <a:gd name="connsiteX63" fmla="*/ 660563 w 8636588"/>
              <a:gd name="connsiteY63" fmla="*/ 88317 h 1339852"/>
              <a:gd name="connsiteX64" fmla="*/ 759047 w 8636588"/>
              <a:gd name="connsiteY64" fmla="*/ 93784 h 1339852"/>
              <a:gd name="connsiteX65" fmla="*/ 797373 w 8636588"/>
              <a:gd name="connsiteY65" fmla="*/ 89396 h 1339852"/>
              <a:gd name="connsiteX66" fmla="*/ 800100 w 8636588"/>
              <a:gd name="connsiteY66" fmla="*/ 89924 h 1339852"/>
              <a:gd name="connsiteX67" fmla="*/ 800100 w 8636588"/>
              <a:gd name="connsiteY67" fmla="*/ 0 h 1339852"/>
              <a:gd name="connsiteX0" fmla="*/ 800100 w 8636588"/>
              <a:gd name="connsiteY0" fmla="*/ 29818 h 1279746"/>
              <a:gd name="connsiteX1" fmla="*/ 6998152 w 8636588"/>
              <a:gd name="connsiteY1" fmla="*/ 732057 h 1279746"/>
              <a:gd name="connsiteX2" fmla="*/ 7024494 w 8636588"/>
              <a:gd name="connsiteY2" fmla="*/ 738953 h 1279746"/>
              <a:gd name="connsiteX3" fmla="*/ 7076136 w 8636588"/>
              <a:gd name="connsiteY3" fmla="*/ 764158 h 1279746"/>
              <a:gd name="connsiteX4" fmla="*/ 7138872 w 8636588"/>
              <a:gd name="connsiteY4" fmla="*/ 788055 h 1279746"/>
              <a:gd name="connsiteX5" fmla="*/ 7166396 w 8636588"/>
              <a:gd name="connsiteY5" fmla="*/ 791955 h 1279746"/>
              <a:gd name="connsiteX6" fmla="*/ 7202350 w 8636588"/>
              <a:gd name="connsiteY6" fmla="*/ 800882 h 1279746"/>
              <a:gd name="connsiteX7" fmla="*/ 7268660 w 8636588"/>
              <a:gd name="connsiteY7" fmla="*/ 812627 h 1279746"/>
              <a:gd name="connsiteX8" fmla="*/ 7352783 w 8636588"/>
              <a:gd name="connsiteY8" fmla="*/ 835380 h 1279746"/>
              <a:gd name="connsiteX9" fmla="*/ 7398282 w 8636588"/>
              <a:gd name="connsiteY9" fmla="*/ 874064 h 1279746"/>
              <a:gd name="connsiteX10" fmla="*/ 7406141 w 8636588"/>
              <a:gd name="connsiteY10" fmla="*/ 872094 h 1279746"/>
              <a:gd name="connsiteX11" fmla="*/ 7445235 w 8636588"/>
              <a:gd name="connsiteY11" fmla="*/ 888008 h 1279746"/>
              <a:gd name="connsiteX12" fmla="*/ 7562935 w 8636588"/>
              <a:gd name="connsiteY12" fmla="*/ 970330 h 1279746"/>
              <a:gd name="connsiteX13" fmla="*/ 7639863 w 8636588"/>
              <a:gd name="connsiteY13" fmla="*/ 1000697 h 1279746"/>
              <a:gd name="connsiteX14" fmla="*/ 7670271 w 8636588"/>
              <a:gd name="connsiteY14" fmla="*/ 1007187 h 1279746"/>
              <a:gd name="connsiteX15" fmla="*/ 7721021 w 8636588"/>
              <a:gd name="connsiteY15" fmla="*/ 1018331 h 1279746"/>
              <a:gd name="connsiteX16" fmla="*/ 7805277 w 8636588"/>
              <a:gd name="connsiteY16" fmla="*/ 1046390 h 1279746"/>
              <a:gd name="connsiteX17" fmla="*/ 7850641 w 8636588"/>
              <a:gd name="connsiteY17" fmla="*/ 1056400 h 1279746"/>
              <a:gd name="connsiteX18" fmla="*/ 7920539 w 8636588"/>
              <a:gd name="connsiteY18" fmla="*/ 1070088 h 1279746"/>
              <a:gd name="connsiteX19" fmla="*/ 7929511 w 8636588"/>
              <a:gd name="connsiteY19" fmla="*/ 1076184 h 1279746"/>
              <a:gd name="connsiteX20" fmla="*/ 7944674 w 8636588"/>
              <a:gd name="connsiteY20" fmla="*/ 1066734 h 1279746"/>
              <a:gd name="connsiteX21" fmla="*/ 7972563 w 8636588"/>
              <a:gd name="connsiteY21" fmla="*/ 1065837 h 1279746"/>
              <a:gd name="connsiteX22" fmla="*/ 8088480 w 8636588"/>
              <a:gd name="connsiteY22" fmla="*/ 1086825 h 1279746"/>
              <a:gd name="connsiteX23" fmla="*/ 8109620 w 8636588"/>
              <a:gd name="connsiteY23" fmla="*/ 1086941 h 1279746"/>
              <a:gd name="connsiteX24" fmla="*/ 8133494 w 8636588"/>
              <a:gd name="connsiteY24" fmla="*/ 1097878 h 1279746"/>
              <a:gd name="connsiteX25" fmla="*/ 8184675 w 8636588"/>
              <a:gd name="connsiteY25" fmla="*/ 1116461 h 1279746"/>
              <a:gd name="connsiteX26" fmla="*/ 8216356 w 8636588"/>
              <a:gd name="connsiteY26" fmla="*/ 1135428 h 1279746"/>
              <a:gd name="connsiteX27" fmla="*/ 8226654 w 8636588"/>
              <a:gd name="connsiteY27" fmla="*/ 1130522 h 1279746"/>
              <a:gd name="connsiteX28" fmla="*/ 8248439 w 8636588"/>
              <a:gd name="connsiteY28" fmla="*/ 1131401 h 1279746"/>
              <a:gd name="connsiteX29" fmla="*/ 8336092 w 8636588"/>
              <a:gd name="connsiteY29" fmla="*/ 1153310 h 1279746"/>
              <a:gd name="connsiteX30" fmla="*/ 8352510 w 8636588"/>
              <a:gd name="connsiteY30" fmla="*/ 1154566 h 1279746"/>
              <a:gd name="connsiteX31" fmla="*/ 8369793 w 8636588"/>
              <a:gd name="connsiteY31" fmla="*/ 1163965 h 1279746"/>
              <a:gd name="connsiteX32" fmla="*/ 8438518 w 8636588"/>
              <a:gd name="connsiteY32" fmla="*/ 1202400 h 1279746"/>
              <a:gd name="connsiteX33" fmla="*/ 8470408 w 8636588"/>
              <a:gd name="connsiteY33" fmla="*/ 1220102 h 1279746"/>
              <a:gd name="connsiteX34" fmla="*/ 8471039 w 8636588"/>
              <a:gd name="connsiteY34" fmla="*/ 1224538 h 1279746"/>
              <a:gd name="connsiteX35" fmla="*/ 8480127 w 8636588"/>
              <a:gd name="connsiteY35" fmla="*/ 1221732 h 1279746"/>
              <a:gd name="connsiteX36" fmla="*/ 8503670 w 8636588"/>
              <a:gd name="connsiteY36" fmla="*/ 1232232 h 1279746"/>
              <a:gd name="connsiteX37" fmla="*/ 8511302 w 8636588"/>
              <a:gd name="connsiteY37" fmla="*/ 1241260 h 1279746"/>
              <a:gd name="connsiteX38" fmla="*/ 8527938 w 8636588"/>
              <a:gd name="connsiteY38" fmla="*/ 1246107 h 1279746"/>
              <a:gd name="connsiteX39" fmla="*/ 8612455 w 8636588"/>
              <a:gd name="connsiteY39" fmla="*/ 1277232 h 1279746"/>
              <a:gd name="connsiteX40" fmla="*/ 8634346 w 8636588"/>
              <a:gd name="connsiteY40" fmla="*/ 1277220 h 1279746"/>
              <a:gd name="connsiteX41" fmla="*/ 8636588 w 8636588"/>
              <a:gd name="connsiteY41" fmla="*/ 1279746 h 1279746"/>
              <a:gd name="connsiteX42" fmla="*/ 0 w 8636588"/>
              <a:gd name="connsiteY42" fmla="*/ 1279746 h 1279746"/>
              <a:gd name="connsiteX43" fmla="*/ 0 w 8636588"/>
              <a:gd name="connsiteY43" fmla="*/ 101046 h 1279746"/>
              <a:gd name="connsiteX44" fmla="*/ 78852 w 8636588"/>
              <a:gd name="connsiteY44" fmla="*/ 85117 h 1279746"/>
              <a:gd name="connsiteX45" fmla="*/ 175829 w 8636588"/>
              <a:gd name="connsiteY45" fmla="*/ 68204 h 1279746"/>
              <a:gd name="connsiteX46" fmla="*/ 272592 w 8636588"/>
              <a:gd name="connsiteY46" fmla="*/ 47910 h 1279746"/>
              <a:gd name="connsiteX47" fmla="*/ 317694 w 8636588"/>
              <a:gd name="connsiteY47" fmla="*/ 19181 h 1279746"/>
              <a:gd name="connsiteX48" fmla="*/ 323225 w 8636588"/>
              <a:gd name="connsiteY48" fmla="*/ 17973 h 1279746"/>
              <a:gd name="connsiteX49" fmla="*/ 338102 w 8636588"/>
              <a:gd name="connsiteY49" fmla="*/ 19449 h 1279746"/>
              <a:gd name="connsiteX50" fmla="*/ 343659 w 8636588"/>
              <a:gd name="connsiteY50" fmla="*/ 20790 h 1279746"/>
              <a:gd name="connsiteX51" fmla="*/ 351870 w 8636588"/>
              <a:gd name="connsiteY51" fmla="*/ 21079 h 1279746"/>
              <a:gd name="connsiteX52" fmla="*/ 352085 w 8636588"/>
              <a:gd name="connsiteY52" fmla="*/ 20835 h 1279746"/>
              <a:gd name="connsiteX53" fmla="*/ 397120 w 8636588"/>
              <a:gd name="connsiteY53" fmla="*/ 28482 h 1279746"/>
              <a:gd name="connsiteX54" fmla="*/ 447963 w 8636588"/>
              <a:gd name="connsiteY54" fmla="*/ 6492 h 1279746"/>
              <a:gd name="connsiteX55" fmla="*/ 468719 w 8636588"/>
              <a:gd name="connsiteY55" fmla="*/ 3132 h 1279746"/>
              <a:gd name="connsiteX56" fmla="*/ 479867 w 8636588"/>
              <a:gd name="connsiteY56" fmla="*/ 0 h 1279746"/>
              <a:gd name="connsiteX57" fmla="*/ 516417 w 8636588"/>
              <a:gd name="connsiteY57" fmla="*/ 5668 h 1279746"/>
              <a:gd name="connsiteX58" fmla="*/ 521270 w 8636588"/>
              <a:gd name="connsiteY58" fmla="*/ 4546 h 1279746"/>
              <a:gd name="connsiteX59" fmla="*/ 544492 w 8636588"/>
              <a:gd name="connsiteY59" fmla="*/ 11509 h 1279746"/>
              <a:gd name="connsiteX60" fmla="*/ 577701 w 8636588"/>
              <a:gd name="connsiteY60" fmla="*/ 19035 h 1279746"/>
              <a:gd name="connsiteX61" fmla="*/ 579807 w 8636588"/>
              <a:gd name="connsiteY61" fmla="*/ 18178 h 1279746"/>
              <a:gd name="connsiteX62" fmla="*/ 594359 w 8636588"/>
              <a:gd name="connsiteY62" fmla="*/ 23674 h 1279746"/>
              <a:gd name="connsiteX63" fmla="*/ 660563 w 8636588"/>
              <a:gd name="connsiteY63" fmla="*/ 28211 h 1279746"/>
              <a:gd name="connsiteX64" fmla="*/ 759047 w 8636588"/>
              <a:gd name="connsiteY64" fmla="*/ 33678 h 1279746"/>
              <a:gd name="connsiteX65" fmla="*/ 797373 w 8636588"/>
              <a:gd name="connsiteY65" fmla="*/ 29290 h 1279746"/>
              <a:gd name="connsiteX66" fmla="*/ 800100 w 8636588"/>
              <a:gd name="connsiteY66" fmla="*/ 29818 h 1279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8636588" h="1279746">
                <a:moveTo>
                  <a:pt x="800100" y="29818"/>
                </a:moveTo>
                <a:lnTo>
                  <a:pt x="6998152" y="732057"/>
                </a:lnTo>
                <a:lnTo>
                  <a:pt x="7024494" y="738953"/>
                </a:lnTo>
                <a:cubicBezTo>
                  <a:pt x="7044969" y="743738"/>
                  <a:pt x="7065836" y="749348"/>
                  <a:pt x="7076136" y="764158"/>
                </a:cubicBezTo>
                <a:cubicBezTo>
                  <a:pt x="7085452" y="773325"/>
                  <a:pt x="7124928" y="791125"/>
                  <a:pt x="7138872" y="788055"/>
                </a:cubicBezTo>
                <a:cubicBezTo>
                  <a:pt x="7148437" y="790441"/>
                  <a:pt x="7155618" y="797179"/>
                  <a:pt x="7166396" y="791955"/>
                </a:cubicBezTo>
                <a:cubicBezTo>
                  <a:pt x="7181055" y="786452"/>
                  <a:pt x="7196438" y="812681"/>
                  <a:pt x="7202350" y="800882"/>
                </a:cubicBezTo>
                <a:cubicBezTo>
                  <a:pt x="7213598" y="819183"/>
                  <a:pt x="7247325" y="809066"/>
                  <a:pt x="7268660" y="812627"/>
                </a:cubicBezTo>
                <a:cubicBezTo>
                  <a:pt x="7275692" y="828860"/>
                  <a:pt x="7313523" y="820328"/>
                  <a:pt x="7352783" y="835380"/>
                </a:cubicBezTo>
                <a:cubicBezTo>
                  <a:pt x="7360014" y="853731"/>
                  <a:pt x="7379362" y="845376"/>
                  <a:pt x="7398282" y="874064"/>
                </a:cubicBezTo>
                <a:cubicBezTo>
                  <a:pt x="7400702" y="873151"/>
                  <a:pt x="7403349" y="872487"/>
                  <a:pt x="7406141" y="872094"/>
                </a:cubicBezTo>
                <a:cubicBezTo>
                  <a:pt x="7422361" y="869808"/>
                  <a:pt x="7439864" y="876934"/>
                  <a:pt x="7445235" y="888008"/>
                </a:cubicBezTo>
                <a:cubicBezTo>
                  <a:pt x="7478472" y="929804"/>
                  <a:pt x="7524045" y="948089"/>
                  <a:pt x="7562935" y="970330"/>
                </a:cubicBezTo>
                <a:cubicBezTo>
                  <a:pt x="7608715" y="993145"/>
                  <a:pt x="7595428" y="955508"/>
                  <a:pt x="7639863" y="1000697"/>
                </a:cubicBezTo>
                <a:cubicBezTo>
                  <a:pt x="7652653" y="995000"/>
                  <a:pt x="7660535" y="997789"/>
                  <a:pt x="7670271" y="1007187"/>
                </a:cubicBezTo>
                <a:cubicBezTo>
                  <a:pt x="7692990" y="1017645"/>
                  <a:pt x="7707136" y="995737"/>
                  <a:pt x="7721021" y="1018331"/>
                </a:cubicBezTo>
                <a:cubicBezTo>
                  <a:pt x="7743522" y="1024865"/>
                  <a:pt x="7783674" y="1040045"/>
                  <a:pt x="7805277" y="1046390"/>
                </a:cubicBezTo>
                <a:cubicBezTo>
                  <a:pt x="7828826" y="1054902"/>
                  <a:pt x="7813097" y="1075734"/>
                  <a:pt x="7850641" y="1056400"/>
                </a:cubicBezTo>
                <a:cubicBezTo>
                  <a:pt x="7869705" y="1072740"/>
                  <a:pt x="7883315" y="1062687"/>
                  <a:pt x="7920539" y="1070088"/>
                </a:cubicBezTo>
                <a:lnTo>
                  <a:pt x="7929511" y="1076184"/>
                </a:lnTo>
                <a:lnTo>
                  <a:pt x="7944674" y="1066734"/>
                </a:lnTo>
                <a:cubicBezTo>
                  <a:pt x="7952708" y="1063319"/>
                  <a:pt x="7961723" y="1062041"/>
                  <a:pt x="7972563" y="1065837"/>
                </a:cubicBezTo>
                <a:cubicBezTo>
                  <a:pt x="8032580" y="1110620"/>
                  <a:pt x="7981355" y="1045198"/>
                  <a:pt x="8088480" y="1086825"/>
                </a:cubicBezTo>
                <a:cubicBezTo>
                  <a:pt x="8092766" y="1092569"/>
                  <a:pt x="8108313" y="1092657"/>
                  <a:pt x="8109620" y="1086941"/>
                </a:cubicBezTo>
                <a:cubicBezTo>
                  <a:pt x="8115838" y="1090688"/>
                  <a:pt x="8127499" y="1105874"/>
                  <a:pt x="8133494" y="1097878"/>
                </a:cubicBezTo>
                <a:cubicBezTo>
                  <a:pt x="8151490" y="1102658"/>
                  <a:pt x="8168684" y="1108913"/>
                  <a:pt x="8184675" y="1116461"/>
                </a:cubicBezTo>
                <a:lnTo>
                  <a:pt x="8216356" y="1135428"/>
                </a:lnTo>
                <a:lnTo>
                  <a:pt x="8226654" y="1130522"/>
                </a:lnTo>
                <a:cubicBezTo>
                  <a:pt x="8233297" y="1128443"/>
                  <a:pt x="8240455" y="1127997"/>
                  <a:pt x="8248439" y="1131401"/>
                </a:cubicBezTo>
                <a:cubicBezTo>
                  <a:pt x="8289862" y="1167798"/>
                  <a:pt x="8257682" y="1116642"/>
                  <a:pt x="8336092" y="1153310"/>
                </a:cubicBezTo>
                <a:cubicBezTo>
                  <a:pt x="8338752" y="1157790"/>
                  <a:pt x="8350828" y="1158716"/>
                  <a:pt x="8352510" y="1154566"/>
                </a:cubicBezTo>
                <a:cubicBezTo>
                  <a:pt x="8356908" y="1157678"/>
                  <a:pt x="8364198" y="1169540"/>
                  <a:pt x="8369793" y="1163965"/>
                </a:cubicBezTo>
                <a:cubicBezTo>
                  <a:pt x="8396654" y="1173014"/>
                  <a:pt x="8420327" y="1186252"/>
                  <a:pt x="8438518" y="1202400"/>
                </a:cubicBezTo>
                <a:cubicBezTo>
                  <a:pt x="8467620" y="1206616"/>
                  <a:pt x="8470227" y="1213216"/>
                  <a:pt x="8470408" y="1220102"/>
                </a:cubicBezTo>
                <a:cubicBezTo>
                  <a:pt x="8470618" y="1221581"/>
                  <a:pt x="8470829" y="1223059"/>
                  <a:pt x="8471039" y="1224538"/>
                </a:cubicBezTo>
                <a:lnTo>
                  <a:pt x="8480127" y="1221732"/>
                </a:lnTo>
                <a:cubicBezTo>
                  <a:pt x="8489344" y="1221244"/>
                  <a:pt x="8496925" y="1225598"/>
                  <a:pt x="8503670" y="1232232"/>
                </a:cubicBezTo>
                <a:lnTo>
                  <a:pt x="8511302" y="1241260"/>
                </a:lnTo>
                <a:lnTo>
                  <a:pt x="8527938" y="1246107"/>
                </a:lnTo>
                <a:cubicBezTo>
                  <a:pt x="8544797" y="1252102"/>
                  <a:pt x="8594720" y="1272046"/>
                  <a:pt x="8612455" y="1277232"/>
                </a:cubicBezTo>
                <a:cubicBezTo>
                  <a:pt x="8621740" y="1273435"/>
                  <a:pt x="8628731" y="1274046"/>
                  <a:pt x="8634346" y="1277220"/>
                </a:cubicBezTo>
                <a:lnTo>
                  <a:pt x="8636588" y="1279746"/>
                </a:lnTo>
                <a:lnTo>
                  <a:pt x="0" y="1279746"/>
                </a:lnTo>
                <a:lnTo>
                  <a:pt x="0" y="101046"/>
                </a:lnTo>
                <a:lnTo>
                  <a:pt x="78852" y="85117"/>
                </a:lnTo>
                <a:cubicBezTo>
                  <a:pt x="111429" y="86117"/>
                  <a:pt x="139870" y="73889"/>
                  <a:pt x="175829" y="68204"/>
                </a:cubicBezTo>
                <a:cubicBezTo>
                  <a:pt x="216035" y="75735"/>
                  <a:pt x="234155" y="53898"/>
                  <a:pt x="272592" y="47910"/>
                </a:cubicBezTo>
                <a:cubicBezTo>
                  <a:pt x="307942" y="64060"/>
                  <a:pt x="298606" y="28588"/>
                  <a:pt x="317694" y="19181"/>
                </a:cubicBezTo>
                <a:lnTo>
                  <a:pt x="323225" y="17973"/>
                </a:lnTo>
                <a:lnTo>
                  <a:pt x="338102" y="19449"/>
                </a:lnTo>
                <a:lnTo>
                  <a:pt x="343659" y="20790"/>
                </a:lnTo>
                <a:cubicBezTo>
                  <a:pt x="347501" y="21420"/>
                  <a:pt x="350072" y="21464"/>
                  <a:pt x="351870" y="21079"/>
                </a:cubicBezTo>
                <a:lnTo>
                  <a:pt x="352085" y="20835"/>
                </a:lnTo>
                <a:lnTo>
                  <a:pt x="397120" y="28482"/>
                </a:lnTo>
                <a:cubicBezTo>
                  <a:pt x="407943" y="14856"/>
                  <a:pt x="451574" y="33087"/>
                  <a:pt x="447963" y="6492"/>
                </a:cubicBezTo>
                <a:cubicBezTo>
                  <a:pt x="464074" y="9325"/>
                  <a:pt x="473359" y="20662"/>
                  <a:pt x="468719" y="3132"/>
                </a:cubicBezTo>
                <a:cubicBezTo>
                  <a:pt x="474045" y="3568"/>
                  <a:pt x="477404" y="2219"/>
                  <a:pt x="479867" y="0"/>
                </a:cubicBezTo>
                <a:lnTo>
                  <a:pt x="516417" y="5668"/>
                </a:lnTo>
                <a:lnTo>
                  <a:pt x="521270" y="4546"/>
                </a:lnTo>
                <a:lnTo>
                  <a:pt x="544492" y="11509"/>
                </a:lnTo>
                <a:lnTo>
                  <a:pt x="577701" y="19035"/>
                </a:lnTo>
                <a:lnTo>
                  <a:pt x="579807" y="18178"/>
                </a:lnTo>
                <a:lnTo>
                  <a:pt x="594359" y="23674"/>
                </a:lnTo>
                <a:cubicBezTo>
                  <a:pt x="599010" y="26137"/>
                  <a:pt x="657326" y="24318"/>
                  <a:pt x="660563" y="28211"/>
                </a:cubicBezTo>
                <a:cubicBezTo>
                  <a:pt x="711851" y="10010"/>
                  <a:pt x="704243" y="35086"/>
                  <a:pt x="759047" y="33678"/>
                </a:cubicBezTo>
                <a:lnTo>
                  <a:pt x="797373" y="29290"/>
                </a:lnTo>
                <a:lnTo>
                  <a:pt x="800100" y="29818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54C44F0-F390-48A8-974F-CAC9A33F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5418" y="493509"/>
            <a:ext cx="11165080" cy="5832861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5F6F5"/>
          </a:solidFill>
          <a:ln>
            <a:noFill/>
          </a:ln>
          <a:effectLst>
            <a:outerShdw blurRad="38100" dist="25400" dir="48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Content Placeholder 4" descr="A white paper with black text&#10;&#10;Description automatically generated">
            <a:extLst>
              <a:ext uri="{FF2B5EF4-FFF2-40B4-BE49-F238E27FC236}">
                <a16:creationId xmlns:a16="http://schemas.microsoft.com/office/drawing/2014/main" id="{91F749B0-1294-F068-D3BA-E6CB195C26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14" r="1" b="1"/>
          <a:stretch/>
        </p:blipFill>
        <p:spPr>
          <a:xfrm>
            <a:off x="501502" y="493508"/>
            <a:ext cx="11498420" cy="583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642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B55A5-C0BB-6868-8EED-E7FCB89A2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085" y="65837"/>
            <a:ext cx="10324795" cy="622984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FF00"/>
                </a:solidFill>
              </a:rPr>
              <a:t>RAD (Rapid Application Development)  Model</a:t>
            </a:r>
          </a:p>
        </p:txBody>
      </p:sp>
      <p:pic>
        <p:nvPicPr>
          <p:cNvPr id="3074" name="Picture 2" descr="Forget about waterfall ! let's do Rapid Application Development">
            <a:extLst>
              <a:ext uri="{FF2B5EF4-FFF2-40B4-BE49-F238E27FC236}">
                <a16:creationId xmlns:a16="http://schemas.microsoft.com/office/drawing/2014/main" id="{55E56FC8-5688-F811-D23E-1AD4501BD54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85" y="987552"/>
            <a:ext cx="9884554" cy="564733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840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904BB-B0D1-D851-3233-C36E403CC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3A438-E53D-6630-9716-6F5F0E157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085" y="65837"/>
            <a:ext cx="10324795" cy="622984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FF00"/>
                </a:solidFill>
              </a:rPr>
              <a:t>RAD (Rapid Application Development)  Model</a:t>
            </a:r>
          </a:p>
        </p:txBody>
      </p:sp>
      <p:pic>
        <p:nvPicPr>
          <p:cNvPr id="5" name="Content Placeholder 4" descr="A diagram of a software development process&#10;&#10;Description automatically generated">
            <a:extLst>
              <a:ext uri="{FF2B5EF4-FFF2-40B4-BE49-F238E27FC236}">
                <a16:creationId xmlns:a16="http://schemas.microsoft.com/office/drawing/2014/main" id="{78AE678A-863F-41E5-B0D8-A912AEB93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85" y="849122"/>
            <a:ext cx="10138867" cy="57388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38443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process&#10;&#10;Description automatically generated">
            <a:extLst>
              <a:ext uri="{FF2B5EF4-FFF2-40B4-BE49-F238E27FC236}">
                <a16:creationId xmlns:a16="http://schemas.microsoft.com/office/drawing/2014/main" id="{C9C3D905-AB6C-52C8-AD8D-8A6E36ED4F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38" y="292609"/>
            <a:ext cx="11052962" cy="62209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68654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7DDB-6E9A-4CD3-E019-D0971F0C2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rgbClr val="FFFF00"/>
                </a:solidFill>
              </a:rPr>
              <a:t>Important Points: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9C631-775B-F52C-ADB6-7EC0C76A9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591206"/>
          </a:xfrm>
        </p:spPr>
        <p:txBody>
          <a:bodyPr/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Customer Not Clear with idea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Throwaway Model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good for technical and requirement risks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Increase in Cost of Development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0169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232456-135E-9B03-2CC5-BFEAACE7A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F7D05-61B6-3D6F-CD3A-87A1709DD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0468"/>
            <a:ext cx="9144000" cy="534009"/>
          </a:xfrm>
        </p:spPr>
        <p:txBody>
          <a:bodyPr>
            <a:normAutofit/>
          </a:bodyPr>
          <a:lstStyle/>
          <a:p>
            <a:r>
              <a:rPr lang="en-IN" sz="3200" b="1" i="0" dirty="0">
                <a:solidFill>
                  <a:srgbClr val="FFFF00"/>
                </a:solidFill>
                <a:effectLst/>
                <a:latin typeface="Source Sans 3"/>
              </a:rPr>
              <a:t>Incremental Model – Software Engineering</a:t>
            </a:r>
            <a:endParaRPr lang="en-IN" sz="3200" dirty="0">
              <a:solidFill>
                <a:srgbClr val="FFFF00"/>
              </a:solidFill>
            </a:endParaRPr>
          </a:p>
        </p:txBody>
      </p:sp>
      <p:pic>
        <p:nvPicPr>
          <p:cNvPr id="4" name="Picture 3" descr="A diagram of a software development process&#10;&#10;Description automatically generated">
            <a:extLst>
              <a:ext uri="{FF2B5EF4-FFF2-40B4-BE49-F238E27FC236}">
                <a16:creationId xmlns:a16="http://schemas.microsoft.com/office/drawing/2014/main" id="{76BDDB2A-C81C-9057-8F51-D2650D96C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5" y="680314"/>
            <a:ext cx="11270284" cy="60277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1302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0108A0-B0D4-DCB6-226C-F270980B4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F7D7A-F94D-461C-9925-BF35CB84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rgbClr val="FFFF00"/>
                </a:solidFill>
              </a:rPr>
              <a:t>Important Points: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75BD3AB-43B4-8E4D-C289-F4157355A5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53785"/>
            <a:ext cx="9476232" cy="334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Module by Module Working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Interaction Maximum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Large projects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Early Release Product Demand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Flexible to changes </a:t>
            </a:r>
          </a:p>
        </p:txBody>
      </p:sp>
    </p:spTree>
    <p:extLst>
      <p:ext uri="{BB962C8B-B14F-4D97-AF65-F5344CB8AC3E}">
        <p14:creationId xmlns:p14="http://schemas.microsoft.com/office/powerpoint/2010/main" val="3048895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5095BA-C01F-9417-E829-08CC4FAE0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C20D-2C93-D216-6B29-FE2C40F32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0468"/>
            <a:ext cx="9144000" cy="534009"/>
          </a:xfrm>
        </p:spPr>
        <p:txBody>
          <a:bodyPr>
            <a:normAutofit/>
          </a:bodyPr>
          <a:lstStyle/>
          <a:p>
            <a:r>
              <a:rPr lang="en-IN" sz="3200" b="1" i="0" dirty="0">
                <a:solidFill>
                  <a:srgbClr val="FFFF00"/>
                </a:solidFill>
                <a:effectLst/>
                <a:latin typeface="Source Sans 3"/>
              </a:rPr>
              <a:t>Spiral Model – Software Engineering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3" name="AutoShape 2" descr="spiral-model">
            <a:extLst>
              <a:ext uri="{FF2B5EF4-FFF2-40B4-BE49-F238E27FC236}">
                <a16:creationId xmlns:a16="http://schemas.microsoft.com/office/drawing/2014/main" id="{0191F9B8-959B-20BD-64C8-72A3540419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0" y="3276600"/>
            <a:ext cx="47244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 descr="spiral-model">
            <a:extLst>
              <a:ext uri="{FF2B5EF4-FFF2-40B4-BE49-F238E27FC236}">
                <a16:creationId xmlns:a16="http://schemas.microsoft.com/office/drawing/2014/main" id="{53B6D733-8E77-D11B-168A-C9557D5A4D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 descr="A diagram of a product&#10;&#10;Description automatically generated">
            <a:extLst>
              <a:ext uri="{FF2B5EF4-FFF2-40B4-BE49-F238E27FC236}">
                <a16:creationId xmlns:a16="http://schemas.microsoft.com/office/drawing/2014/main" id="{0B0EA449-81F2-C981-7CF6-4359C79D6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896" y="753467"/>
            <a:ext cx="6555785" cy="59326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43393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86470-C4DF-DC8C-2195-12D40A66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406" y="138355"/>
            <a:ext cx="10515600" cy="688264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FF00"/>
                </a:solidFill>
              </a:rPr>
              <a:t>Important Points: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100D8-61E2-BCE2-1D4C-475891411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994" y="826619"/>
            <a:ext cx="10515600" cy="5808267"/>
          </a:xfrm>
        </p:spPr>
        <p:txBody>
          <a:bodyPr>
            <a:noAutofit/>
          </a:bodyPr>
          <a:lstStyle/>
          <a:p>
            <a:pPr lvl="1" algn="just"/>
            <a:r>
              <a:rPr lang="en-US" dirty="0"/>
              <a:t>Risk Handling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Radius of spiral = Cost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Angular Dimension = Progress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Meta model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</a:rPr>
              <a:t>Advantages</a:t>
            </a:r>
            <a:endParaRPr lang="en-US" sz="2400" dirty="0">
              <a:solidFill>
                <a:srgbClr val="00B050"/>
              </a:solidFill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Risk Handling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Large Projects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Flexible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Customer satisfaction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</a:rPr>
              <a:t>Disadvantages</a:t>
            </a:r>
            <a:endParaRPr lang="en-US" sz="2400" dirty="0">
              <a:solidFill>
                <a:srgbClr val="00B050"/>
              </a:solidFill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Complex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Expensive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Too much Risk Analysis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Time</a:t>
            </a: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31720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55B3E5-941F-FF76-5109-854BBEA9A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E928B-B37C-CF46-F057-E04776507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406" y="138355"/>
            <a:ext cx="10515600" cy="688264"/>
          </a:xfrm>
        </p:spPr>
        <p:txBody>
          <a:bodyPr>
            <a:normAutofit fontScale="90000"/>
          </a:bodyPr>
          <a:lstStyle/>
          <a:p>
            <a:r>
              <a:rPr lang="en-IN" sz="4400" b="1" i="0" dirty="0">
                <a:solidFill>
                  <a:srgbClr val="FFFF00"/>
                </a:solidFill>
                <a:effectLst/>
                <a:latin typeface="Source Sans 3"/>
              </a:rPr>
              <a:t>Agile Model – Software Engineering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0E22F-D37E-1886-728D-7BEF7A2C3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994" y="826619"/>
            <a:ext cx="10515600" cy="5808267"/>
          </a:xfrm>
        </p:spPr>
        <p:txBody>
          <a:bodyPr>
            <a:noAutofit/>
          </a:bodyPr>
          <a:lstStyle/>
          <a:p>
            <a:r>
              <a:rPr lang="en-US" b="1" dirty="0"/>
              <a:t>Agile (Move Quickly)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Large Projects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Small Chunks (Iterations)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Release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Feedback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Enhance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Re-release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b="1" dirty="0"/>
              <a:t>  Incremental</a:t>
            </a:r>
          </a:p>
        </p:txBody>
      </p:sp>
      <p:pic>
        <p:nvPicPr>
          <p:cNvPr id="5" name="Picture 4" descr="A diagram of a software development process&#10;&#10;Description automatically generated">
            <a:extLst>
              <a:ext uri="{FF2B5EF4-FFF2-40B4-BE49-F238E27FC236}">
                <a16:creationId xmlns:a16="http://schemas.microsoft.com/office/drawing/2014/main" id="{0414798C-960E-8D9C-3505-BC1DA5445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028" y="912571"/>
            <a:ext cx="5368940" cy="56363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Graphic 5" descr="Add with solid fill">
            <a:extLst>
              <a:ext uri="{FF2B5EF4-FFF2-40B4-BE49-F238E27FC236}">
                <a16:creationId xmlns:a16="http://schemas.microsoft.com/office/drawing/2014/main" id="{9FAA8A77-881B-1FC1-838E-EB40C1BCC1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78711" y="3723436"/>
            <a:ext cx="672998" cy="67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084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8EFA32-7211-79AB-6EB0-7B37C2479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C7F4F-2109-A237-C895-640146C89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406" y="138355"/>
            <a:ext cx="10515600" cy="688264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FF00"/>
                </a:solidFill>
              </a:rPr>
              <a:t>Important Points: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162B5-69C8-EE55-2668-25952E30B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994" y="826619"/>
            <a:ext cx="10515600" cy="580826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/>
              <a:t>Advantages:</a:t>
            </a:r>
            <a:endParaRPr lang="en-US" sz="2000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Frequent Delivery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Face to face Communication with Client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Changes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Time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/>
              <a:t>Disadvantage:</a:t>
            </a:r>
            <a:endParaRPr lang="en-US" sz="2000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Less documentation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Maintenance Problem</a:t>
            </a:r>
          </a:p>
          <a:p>
            <a:pPr algn="just">
              <a:lnSpc>
                <a:spcPct val="150000"/>
              </a:lnSpc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949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71979-2A13-748E-DEB4-2755D7449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401" y="73240"/>
            <a:ext cx="2791968" cy="650875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FFFF00"/>
                </a:solidFill>
              </a:rPr>
              <a:t>SCRUM: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69E4F86-66E1-3C25-BE4E-2E3C8726F6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401" y="742950"/>
            <a:ext cx="6678777" cy="5716372"/>
          </a:xfrm>
        </p:spPr>
        <p:txBody>
          <a:bodyPr>
            <a:no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One of the most popular agile methodology.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Scrum is a lightweight, iterative and incremental framework.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Scrum breaks down the development phases into stages or cycles called "sprints".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The development time for each sprint is maximized and dedicated, thereby managing only one sprint at a time.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Scrum Team has scrum master and product owner with constant communications on the daily basis.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Keywords: Backlog, Sprint, Daily Scrum, Scrum master, Product owner.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000" dirty="0"/>
          </a:p>
        </p:txBody>
      </p:sp>
      <p:pic>
        <p:nvPicPr>
          <p:cNvPr id="1026" name="Picture 2" descr="The Origin of Scrum">
            <a:extLst>
              <a:ext uri="{FF2B5EF4-FFF2-40B4-BE49-F238E27FC236}">
                <a16:creationId xmlns:a16="http://schemas.microsoft.com/office/drawing/2014/main" id="{FD2B723A-57E3-F845-CA41-A814B22B217F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330" y="0"/>
            <a:ext cx="5198669" cy="497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89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680</TotalTime>
  <Words>230</Words>
  <Application>Microsoft Office PowerPoint</Application>
  <PresentationFormat>Widescreen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Source Sans 3</vt:lpstr>
      <vt:lpstr>Wingdings</vt:lpstr>
      <vt:lpstr>Office Theme</vt:lpstr>
      <vt:lpstr>Prototyping Model – Software Engineering</vt:lpstr>
      <vt:lpstr>Important Points:</vt:lpstr>
      <vt:lpstr>Incremental Model – Software Engineering</vt:lpstr>
      <vt:lpstr>Important Points:</vt:lpstr>
      <vt:lpstr>Spiral Model – Software Engineering</vt:lpstr>
      <vt:lpstr>Important Points:</vt:lpstr>
      <vt:lpstr>Agile Model – Software Engineering</vt:lpstr>
      <vt:lpstr>Important Points:</vt:lpstr>
      <vt:lpstr>SCRUM:</vt:lpstr>
      <vt:lpstr>PowerPoint Presentation</vt:lpstr>
      <vt:lpstr>PowerPoint Presentation</vt:lpstr>
      <vt:lpstr>RAD (Rapid Application Development)  Model</vt:lpstr>
      <vt:lpstr>RAD (Rapid Application Development)  Model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Komal Yadav</dc:creator>
  <cp:lastModifiedBy>Komal Yadav</cp:lastModifiedBy>
  <cp:revision>19</cp:revision>
  <dcterms:created xsi:type="dcterms:W3CDTF">2024-12-09T03:41:22Z</dcterms:created>
  <dcterms:modified xsi:type="dcterms:W3CDTF">2024-12-12T01:05:26Z</dcterms:modified>
</cp:coreProperties>
</file>