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0" r:id="rId3"/>
    <p:sldId id="273" r:id="rId4"/>
    <p:sldId id="274" r:id="rId5"/>
    <p:sldId id="275" r:id="rId6"/>
    <p:sldId id="276" r:id="rId7"/>
    <p:sldId id="277" r:id="rId8"/>
    <p:sldId id="278" r:id="rId9"/>
    <p:sldId id="284" r:id="rId10"/>
    <p:sldId id="279" r:id="rId11"/>
    <p:sldId id="280" r:id="rId12"/>
    <p:sldId id="281" r:id="rId13"/>
    <p:sldId id="282" r:id="rId14"/>
    <p:sldId id="283" r:id="rId15"/>
    <p:sldId id="285" r:id="rId16"/>
    <p:sldId id="286" r:id="rId17"/>
    <p:sldId id="287" r:id="rId18"/>
    <p:sldId id="271" r:id="rId19"/>
    <p:sldId id="263" r:id="rId20"/>
    <p:sldId id="265" r:id="rId21"/>
    <p:sldId id="264" r:id="rId22"/>
    <p:sldId id="267" r:id="rId23"/>
    <p:sldId id="266" r:id="rId24"/>
    <p:sldId id="268" r:id="rId25"/>
    <p:sldId id="261" r:id="rId26"/>
    <p:sldId id="262" r:id="rId27"/>
    <p:sldId id="259" r:id="rId28"/>
    <p:sldId id="272" r:id="rId29"/>
    <p:sldId id="270"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9" autoAdjust="0"/>
    <p:restoredTop sz="94660"/>
  </p:normalViewPr>
  <p:slideViewPr>
    <p:cSldViewPr showGuides="1">
      <p:cViewPr varScale="1">
        <p:scale>
          <a:sx n="78" d="100"/>
          <a:sy n="78" d="100"/>
        </p:scale>
        <p:origin x="374" y="6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96" d="100"/>
          <a:sy n="96" d="100"/>
        </p:scale>
        <p:origin x="-36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Arbeitsblat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Arbeitsblat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7.9366181535385452E-2"/>
          <c:y val="0.21812349639134018"/>
          <c:w val="0.92063381846461756"/>
          <c:h val="0.51884522854852111"/>
        </c:manualLayout>
      </c:layout>
      <c:pie3DChart>
        <c:varyColors val="1"/>
        <c:ser>
          <c:idx val="0"/>
          <c:order val="0"/>
          <c:tx>
            <c:strRef>
              <c:f>Tabelle1!$B$1</c:f>
              <c:strCache>
                <c:ptCount val="1"/>
                <c:pt idx="0">
                  <c:v>Total Market Share</c:v>
                </c:pt>
              </c:strCache>
            </c:strRef>
          </c:tx>
          <c:dLbls>
            <c:dLbl>
              <c:idx val="0"/>
              <c:layout>
                <c:manualLayout>
                  <c:x val="-6.9467727792150297E-2"/>
                  <c:y val="-0.23924151822642103"/>
                </c:manualLayout>
              </c:layout>
              <c:tx>
                <c:rich>
                  <a:bodyPr/>
                  <a:lstStyle/>
                  <a:p>
                    <a:pPr>
                      <a:defRPr sz="2000" b="1">
                        <a:solidFill>
                          <a:schemeClr val="accent1"/>
                        </a:solidFill>
                      </a:defRPr>
                    </a:pPr>
                    <a:r>
                      <a:rPr lang="en-US" dirty="0"/>
                      <a:t>49 %</a:t>
                    </a:r>
                  </a:p>
                  <a:p>
                    <a:pPr>
                      <a:defRPr sz="2000" b="1">
                        <a:solidFill>
                          <a:schemeClr val="accent1"/>
                        </a:solidFill>
                      </a:defRPr>
                    </a:pPr>
                    <a:r>
                      <a:rPr lang="en-US" sz="1400" dirty="0">
                        <a:solidFill>
                          <a:schemeClr val="bg1"/>
                        </a:solidFill>
                      </a:rPr>
                      <a:t>MS IE </a:t>
                    </a:r>
                  </a:p>
                </c:rich>
              </c:tx>
              <c:sp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172-4DDC-A63E-6591D19CBFD1}"/>
                </c:ext>
              </c:extLst>
            </c:dLbl>
            <c:dLbl>
              <c:idx val="1"/>
              <c:layout>
                <c:manualLayout>
                  <c:x val="-3.3885355330889211E-2"/>
                  <c:y val="0.1378330355056862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72-4DDC-A63E-6591D19CBFD1}"/>
                </c:ext>
              </c:extLst>
            </c:dLbl>
            <c:dLbl>
              <c:idx val="2"/>
              <c:layout>
                <c:manualLayout>
                  <c:x val="2.0302605266081547E-2"/>
                  <c:y val="-0.1158302445554374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172-4DDC-A63E-6591D19CBFD1}"/>
                </c:ext>
              </c:extLst>
            </c:dLbl>
            <c:dLbl>
              <c:idx val="3"/>
              <c:layout>
                <c:manualLayout>
                  <c:x val="0.11019299163817221"/>
                  <c:y val="-4.49638502484704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172-4DDC-A63E-6591D19CBFD1}"/>
                </c:ext>
              </c:extLst>
            </c:dLbl>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cat>
            <c:strRef>
              <c:f>Tabelle1!$A$2:$A$5</c:f>
              <c:strCache>
                <c:ptCount val="4"/>
                <c:pt idx="0">
                  <c:v>MS IE</c:v>
                </c:pt>
                <c:pt idx="1">
                  <c:v>Firefox</c:v>
                </c:pt>
                <c:pt idx="2">
                  <c:v>Chrome</c:v>
                </c:pt>
                <c:pt idx="3">
                  <c:v>Other</c:v>
                </c:pt>
              </c:strCache>
            </c:strRef>
          </c:cat>
          <c:val>
            <c:numRef>
              <c:f>Tabelle1!$B$2:$B$5</c:f>
              <c:numCache>
                <c:formatCode>General</c:formatCode>
                <c:ptCount val="4"/>
                <c:pt idx="0">
                  <c:v>49</c:v>
                </c:pt>
                <c:pt idx="1">
                  <c:v>31</c:v>
                </c:pt>
                <c:pt idx="2">
                  <c:v>13</c:v>
                </c:pt>
                <c:pt idx="3">
                  <c:v>7</c:v>
                </c:pt>
              </c:numCache>
            </c:numRef>
          </c:val>
          <c:extLst>
            <c:ext xmlns:c16="http://schemas.microsoft.com/office/drawing/2014/chart" uri="{C3380CC4-5D6E-409C-BE32-E72D297353CC}">
              <c16:uniqueId val="{00000004-7172-4DDC-A63E-6591D19CBFD1}"/>
            </c:ext>
          </c:extLst>
        </c:ser>
        <c:dLbls>
          <c:showLegendKey val="0"/>
          <c:showVal val="0"/>
          <c:showCatName val="0"/>
          <c:showSerName val="0"/>
          <c:showPercent val="0"/>
          <c:showBubbleSize val="0"/>
          <c:showLeaderLines val="1"/>
        </c:dLbls>
      </c:pie3DChart>
    </c:plotArea>
    <c:legend>
      <c:legendPos val="r"/>
      <c:layout>
        <c:manualLayout>
          <c:xMode val="edge"/>
          <c:yMode val="edge"/>
          <c:x val="8.3671258749028578E-4"/>
          <c:y val="0.88124847665894668"/>
          <c:w val="0.97757078253891361"/>
          <c:h val="0.1187515233410584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view3D>
      <c:rotX val="40"/>
      <c:rotY val="20"/>
      <c:depthPercent val="100"/>
      <c:rAngAx val="0"/>
    </c:view3D>
    <c:floor>
      <c:thickness val="0"/>
    </c:floor>
    <c:sideWall>
      <c:thickness val="0"/>
    </c:sideWall>
    <c:backWall>
      <c:thickness val="0"/>
    </c:backWall>
    <c:plotArea>
      <c:layout>
        <c:manualLayout>
          <c:layoutTarget val="inner"/>
          <c:xMode val="edge"/>
          <c:yMode val="edge"/>
          <c:x val="0"/>
          <c:y val="0"/>
          <c:w val="1"/>
          <c:h val="0.76263031275060333"/>
        </c:manualLayout>
      </c:layout>
      <c:bar3DChart>
        <c:barDir val="col"/>
        <c:grouping val="clustered"/>
        <c:varyColors val="0"/>
        <c:ser>
          <c:idx val="0"/>
          <c:order val="0"/>
          <c:tx>
            <c:strRef>
              <c:f>Tabelle1!$B$1</c:f>
              <c:strCache>
                <c:ptCount val="1"/>
                <c:pt idx="0">
                  <c:v>MS IE</c:v>
                </c:pt>
              </c:strCache>
            </c:strRef>
          </c:tx>
          <c:invertIfNegative val="0"/>
          <c:dLbls>
            <c:dLbl>
              <c:idx val="0"/>
              <c:layout>
                <c:manualLayout>
                  <c:x val="1.4394963802900056E-2"/>
                  <c:y val="-9.6230954290296725E-2"/>
                </c:manualLayout>
              </c:layout>
              <c:spPr/>
              <c:txPr>
                <a:bodyPr/>
                <a:lstStyle/>
                <a:p>
                  <a:pPr>
                    <a:defRPr sz="2000" b="1">
                      <a:solidFill>
                        <a:schemeClr val="accent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00D-4796-B400-96DE98658A8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c:f>
              <c:strCache>
                <c:ptCount val="1"/>
                <c:pt idx="0">
                  <c:v>Total Market Share</c:v>
                </c:pt>
              </c:strCache>
            </c:strRef>
          </c:cat>
          <c:val>
            <c:numRef>
              <c:f>Tabelle1!$B$2</c:f>
              <c:numCache>
                <c:formatCode>General</c:formatCode>
                <c:ptCount val="1"/>
                <c:pt idx="0">
                  <c:v>49</c:v>
                </c:pt>
              </c:numCache>
            </c:numRef>
          </c:val>
          <c:extLst>
            <c:ext xmlns:c16="http://schemas.microsoft.com/office/drawing/2014/chart" uri="{C3380CC4-5D6E-409C-BE32-E72D297353CC}">
              <c16:uniqueId val="{00000001-B00D-4796-B400-96DE98658A8D}"/>
            </c:ext>
          </c:extLst>
        </c:ser>
        <c:ser>
          <c:idx val="1"/>
          <c:order val="1"/>
          <c:tx>
            <c:strRef>
              <c:f>Tabelle1!$C$1</c:f>
              <c:strCache>
                <c:ptCount val="1"/>
                <c:pt idx="0">
                  <c:v>Firefox</c:v>
                </c:pt>
              </c:strCache>
            </c:strRef>
          </c:tx>
          <c:invertIfNegative val="0"/>
          <c:dLbls>
            <c:dLbl>
              <c:idx val="0"/>
              <c:layout>
                <c:manualLayout>
                  <c:x val="5.0382373310150323E-2"/>
                  <c:y val="-0.1122694466720130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00D-4796-B400-96DE98658A8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c:f>
              <c:strCache>
                <c:ptCount val="1"/>
                <c:pt idx="0">
                  <c:v>Total Market Share</c:v>
                </c:pt>
              </c:strCache>
            </c:strRef>
          </c:cat>
          <c:val>
            <c:numRef>
              <c:f>Tabelle1!$C$2</c:f>
              <c:numCache>
                <c:formatCode>General</c:formatCode>
                <c:ptCount val="1"/>
                <c:pt idx="0">
                  <c:v>31</c:v>
                </c:pt>
              </c:numCache>
            </c:numRef>
          </c:val>
          <c:extLst>
            <c:ext xmlns:c16="http://schemas.microsoft.com/office/drawing/2014/chart" uri="{C3380CC4-5D6E-409C-BE32-E72D297353CC}">
              <c16:uniqueId val="{00000003-B00D-4796-B400-96DE98658A8D}"/>
            </c:ext>
          </c:extLst>
        </c:ser>
        <c:ser>
          <c:idx val="2"/>
          <c:order val="2"/>
          <c:tx>
            <c:strRef>
              <c:f>Tabelle1!$D$1</c:f>
              <c:strCache>
                <c:ptCount val="1"/>
                <c:pt idx="0">
                  <c:v>Chrome</c:v>
                </c:pt>
              </c:strCache>
            </c:strRef>
          </c:tx>
          <c:invertIfNegative val="0"/>
          <c:dLbls>
            <c:dLbl>
              <c:idx val="0"/>
              <c:layout>
                <c:manualLayout>
                  <c:x val="5.0382373310150323E-2"/>
                  <c:y val="-9.94386527666402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00D-4796-B400-96DE98658A8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c:f>
              <c:strCache>
                <c:ptCount val="1"/>
                <c:pt idx="0">
                  <c:v>Total Market Share</c:v>
                </c:pt>
              </c:strCache>
            </c:strRef>
          </c:cat>
          <c:val>
            <c:numRef>
              <c:f>Tabelle1!$D$2</c:f>
              <c:numCache>
                <c:formatCode>General</c:formatCode>
                <c:ptCount val="1"/>
                <c:pt idx="0">
                  <c:v>13</c:v>
                </c:pt>
              </c:numCache>
            </c:numRef>
          </c:val>
          <c:extLst>
            <c:ext xmlns:c16="http://schemas.microsoft.com/office/drawing/2014/chart" uri="{C3380CC4-5D6E-409C-BE32-E72D297353CC}">
              <c16:uniqueId val="{00000005-B00D-4796-B400-96DE98658A8D}"/>
            </c:ext>
          </c:extLst>
        </c:ser>
        <c:ser>
          <c:idx val="3"/>
          <c:order val="3"/>
          <c:tx>
            <c:strRef>
              <c:f>Tabelle1!$E$1</c:f>
              <c:strCache>
                <c:ptCount val="1"/>
                <c:pt idx="0">
                  <c:v>Other</c:v>
                </c:pt>
              </c:strCache>
            </c:strRef>
          </c:tx>
          <c:invertIfNegative val="0"/>
          <c:dLbls>
            <c:dLbl>
              <c:idx val="0"/>
              <c:layout>
                <c:manualLayout>
                  <c:x val="5.3981114260875276E-2"/>
                  <c:y val="-7.69847634322373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00D-4796-B400-96DE98658A8D}"/>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Tabelle1!$A$2</c:f>
              <c:strCache>
                <c:ptCount val="1"/>
                <c:pt idx="0">
                  <c:v>Total Market Share</c:v>
                </c:pt>
              </c:strCache>
            </c:strRef>
          </c:cat>
          <c:val>
            <c:numRef>
              <c:f>Tabelle1!$E$2</c:f>
              <c:numCache>
                <c:formatCode>General</c:formatCode>
                <c:ptCount val="1"/>
                <c:pt idx="0">
                  <c:v>7</c:v>
                </c:pt>
              </c:numCache>
            </c:numRef>
          </c:val>
          <c:extLst>
            <c:ext xmlns:c16="http://schemas.microsoft.com/office/drawing/2014/chart" uri="{C3380CC4-5D6E-409C-BE32-E72D297353CC}">
              <c16:uniqueId val="{00000007-B00D-4796-B400-96DE98658A8D}"/>
            </c:ext>
          </c:extLst>
        </c:ser>
        <c:dLbls>
          <c:showLegendKey val="0"/>
          <c:showVal val="0"/>
          <c:showCatName val="0"/>
          <c:showSerName val="0"/>
          <c:showPercent val="0"/>
          <c:showBubbleSize val="0"/>
        </c:dLbls>
        <c:gapWidth val="150"/>
        <c:shape val="box"/>
        <c:axId val="93238784"/>
        <c:axId val="93240320"/>
        <c:axId val="0"/>
      </c:bar3DChart>
      <c:catAx>
        <c:axId val="93238784"/>
        <c:scaling>
          <c:orientation val="minMax"/>
        </c:scaling>
        <c:delete val="1"/>
        <c:axPos val="b"/>
        <c:numFmt formatCode="General" sourceLinked="0"/>
        <c:majorTickMark val="out"/>
        <c:minorTickMark val="none"/>
        <c:tickLblPos val="none"/>
        <c:crossAx val="93240320"/>
        <c:crosses val="autoZero"/>
        <c:auto val="1"/>
        <c:lblAlgn val="ctr"/>
        <c:lblOffset val="100"/>
        <c:noMultiLvlLbl val="0"/>
      </c:catAx>
      <c:valAx>
        <c:axId val="93240320"/>
        <c:scaling>
          <c:orientation val="minMax"/>
        </c:scaling>
        <c:delete val="1"/>
        <c:axPos val="l"/>
        <c:numFmt formatCode="General" sourceLinked="1"/>
        <c:majorTickMark val="out"/>
        <c:minorTickMark val="none"/>
        <c:tickLblPos val="none"/>
        <c:crossAx val="93238784"/>
        <c:crosses val="autoZero"/>
        <c:crossBetween val="between"/>
      </c:valAx>
    </c:plotArea>
    <c:legend>
      <c:legendPos val="r"/>
      <c:layout>
        <c:manualLayout>
          <c:xMode val="edge"/>
          <c:yMode val="edge"/>
          <c:x val="7.1068049641089372E-4"/>
          <c:y val="0.81671008846428284"/>
          <c:w val="0.99569057855286414"/>
          <c:h val="0.12038871243740885"/>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F88E8-A384-43EF-AD47-7131EA31A48D}" type="datetimeFigureOut">
              <a:rPr lang="de-DE" smtClean="0"/>
              <a:pPr/>
              <a:t>25.04.2024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75B27-EA39-4F13-BC45-9C0ECB6C1EEB}"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a:t>
            </a:fld>
            <a:endParaRPr lang="de-DE"/>
          </a:p>
        </p:txBody>
      </p:sp>
    </p:spTree>
    <p:extLst>
      <p:ext uri="{BB962C8B-B14F-4D97-AF65-F5344CB8AC3E}">
        <p14:creationId xmlns:p14="http://schemas.microsoft.com/office/powerpoint/2010/main" val="3508979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14</a:t>
            </a:fld>
            <a:endParaRPr lang="de-DE"/>
          </a:p>
        </p:txBody>
      </p:sp>
    </p:spTree>
    <p:extLst>
      <p:ext uri="{BB962C8B-B14F-4D97-AF65-F5344CB8AC3E}">
        <p14:creationId xmlns:p14="http://schemas.microsoft.com/office/powerpoint/2010/main" val="54813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15</a:t>
            </a:fld>
            <a:endParaRPr lang="de-DE"/>
          </a:p>
        </p:txBody>
      </p:sp>
    </p:spTree>
    <p:extLst>
      <p:ext uri="{BB962C8B-B14F-4D97-AF65-F5344CB8AC3E}">
        <p14:creationId xmlns:p14="http://schemas.microsoft.com/office/powerpoint/2010/main" val="2520003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16</a:t>
            </a:fld>
            <a:endParaRPr lang="de-DE"/>
          </a:p>
        </p:txBody>
      </p:sp>
    </p:spTree>
    <p:extLst>
      <p:ext uri="{BB962C8B-B14F-4D97-AF65-F5344CB8AC3E}">
        <p14:creationId xmlns:p14="http://schemas.microsoft.com/office/powerpoint/2010/main" val="2471208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17</a:t>
            </a:fld>
            <a:endParaRPr lang="de-DE"/>
          </a:p>
        </p:txBody>
      </p:sp>
    </p:spTree>
    <p:extLst>
      <p:ext uri="{BB962C8B-B14F-4D97-AF65-F5344CB8AC3E}">
        <p14:creationId xmlns:p14="http://schemas.microsoft.com/office/powerpoint/2010/main" val="83253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6</a:t>
            </a:fld>
            <a:endParaRPr lang="de-DE"/>
          </a:p>
        </p:txBody>
      </p:sp>
    </p:spTree>
    <p:extLst>
      <p:ext uri="{BB962C8B-B14F-4D97-AF65-F5344CB8AC3E}">
        <p14:creationId xmlns:p14="http://schemas.microsoft.com/office/powerpoint/2010/main" val="1867174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7</a:t>
            </a:fld>
            <a:endParaRPr lang="de-DE"/>
          </a:p>
        </p:txBody>
      </p:sp>
    </p:spTree>
    <p:extLst>
      <p:ext uri="{BB962C8B-B14F-4D97-AF65-F5344CB8AC3E}">
        <p14:creationId xmlns:p14="http://schemas.microsoft.com/office/powerpoint/2010/main" val="1298722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8</a:t>
            </a:fld>
            <a:endParaRPr lang="de-DE"/>
          </a:p>
        </p:txBody>
      </p:sp>
    </p:spTree>
    <p:extLst>
      <p:ext uri="{BB962C8B-B14F-4D97-AF65-F5344CB8AC3E}">
        <p14:creationId xmlns:p14="http://schemas.microsoft.com/office/powerpoint/2010/main" val="3943811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9</a:t>
            </a:fld>
            <a:endParaRPr lang="de-DE"/>
          </a:p>
        </p:txBody>
      </p:sp>
    </p:spTree>
    <p:extLst>
      <p:ext uri="{BB962C8B-B14F-4D97-AF65-F5344CB8AC3E}">
        <p14:creationId xmlns:p14="http://schemas.microsoft.com/office/powerpoint/2010/main" val="913621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10</a:t>
            </a:fld>
            <a:endParaRPr lang="de-DE"/>
          </a:p>
        </p:txBody>
      </p:sp>
    </p:spTree>
    <p:extLst>
      <p:ext uri="{BB962C8B-B14F-4D97-AF65-F5344CB8AC3E}">
        <p14:creationId xmlns:p14="http://schemas.microsoft.com/office/powerpoint/2010/main" val="256184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11</a:t>
            </a:fld>
            <a:endParaRPr lang="de-DE"/>
          </a:p>
        </p:txBody>
      </p:sp>
    </p:spTree>
    <p:extLst>
      <p:ext uri="{BB962C8B-B14F-4D97-AF65-F5344CB8AC3E}">
        <p14:creationId xmlns:p14="http://schemas.microsoft.com/office/powerpoint/2010/main" val="262839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12</a:t>
            </a:fld>
            <a:endParaRPr lang="de-DE"/>
          </a:p>
        </p:txBody>
      </p:sp>
    </p:spTree>
    <p:extLst>
      <p:ext uri="{BB962C8B-B14F-4D97-AF65-F5344CB8AC3E}">
        <p14:creationId xmlns:p14="http://schemas.microsoft.com/office/powerpoint/2010/main" val="81150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D75B27-EA39-4F13-BC45-9C0ECB6C1EEB}" type="slidenum">
              <a:rPr lang="de-DE" smtClean="0"/>
              <a:pPr/>
              <a:t>13</a:t>
            </a:fld>
            <a:endParaRPr lang="de-DE"/>
          </a:p>
        </p:txBody>
      </p:sp>
    </p:spTree>
    <p:extLst>
      <p:ext uri="{BB962C8B-B14F-4D97-AF65-F5344CB8AC3E}">
        <p14:creationId xmlns:p14="http://schemas.microsoft.com/office/powerpoint/2010/main" val="4272119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12192000" cy="6858000"/>
          </a:xfrm>
          <a:prstGeom prst="rect">
            <a:avLst/>
          </a:prstGeom>
        </p:spPr>
      </p:pic>
      <p:sp>
        <p:nvSpPr>
          <p:cNvPr id="7" name="Titel 1"/>
          <p:cNvSpPr>
            <a:spLocks noGrp="1"/>
          </p:cNvSpPr>
          <p:nvPr>
            <p:ph type="ctrTitle" hasCustomPrompt="1"/>
          </p:nvPr>
        </p:nvSpPr>
        <p:spPr>
          <a:xfrm>
            <a:off x="0" y="4437113"/>
            <a:ext cx="12192000" cy="821953"/>
          </a:xfrm>
        </p:spPr>
        <p:txBody>
          <a:bodyPr lIns="0" tIns="0" rIns="0" bIns="0" anchor="t" anchorCtr="0">
            <a:noAutofit/>
          </a:bodyPr>
          <a:lstStyle>
            <a:lvl1pPr>
              <a:defRPr sz="5400" b="0" spc="-150">
                <a:solidFill>
                  <a:schemeClr val="tx2"/>
                </a:solidFill>
                <a:effectLst>
                  <a:outerShdw dist="12700" dir="16200000" algn="t" rotWithShape="0">
                    <a:prstClr val="black">
                      <a:alpha val="40000"/>
                    </a:prstClr>
                  </a:outerShdw>
                </a:effectLst>
              </a:defRPr>
            </a:lvl1pPr>
          </a:lstStyle>
          <a:p>
            <a:r>
              <a:rPr lang="de-DE" dirty="0"/>
              <a:t>The </a:t>
            </a:r>
            <a:r>
              <a:rPr lang="de-DE" dirty="0" err="1"/>
              <a:t>Presentation</a:t>
            </a:r>
            <a:r>
              <a:rPr lang="de-DE" dirty="0"/>
              <a:t> Title</a:t>
            </a:r>
          </a:p>
        </p:txBody>
      </p:sp>
      <p:sp>
        <p:nvSpPr>
          <p:cNvPr id="9" name="Untertitel 2"/>
          <p:cNvSpPr>
            <a:spLocks noGrp="1"/>
          </p:cNvSpPr>
          <p:nvPr>
            <p:ph type="subTitle" idx="1" hasCustomPrompt="1"/>
          </p:nvPr>
        </p:nvSpPr>
        <p:spPr>
          <a:xfrm>
            <a:off x="0" y="5187057"/>
            <a:ext cx="12192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 Date</a:t>
            </a:r>
            <a:endParaRPr lang="de-DE" dirty="0"/>
          </a:p>
        </p:txBody>
      </p:sp>
      <p:pic>
        <p:nvPicPr>
          <p:cNvPr id="11" name="Grafik 10" descr="arrow_next.png">
            <a:hlinkClick r:id="" action="ppaction://hlinkshowjump?jump=nextslide"/>
          </p:cNvPr>
          <p:cNvPicPr>
            <a:picLocks noChangeAspect="1"/>
          </p:cNvPicPr>
          <p:nvPr userDrawn="1"/>
        </p:nvPicPr>
        <p:blipFill>
          <a:blip r:embed="rId3" cstate="print"/>
          <a:stretch>
            <a:fillRect/>
          </a:stretch>
        </p:blipFill>
        <p:spPr>
          <a:xfrm>
            <a:off x="11228255" y="6191789"/>
            <a:ext cx="469900" cy="352425"/>
          </a:xfrm>
          <a:prstGeom prst="rect">
            <a:avLst/>
          </a:prstGeom>
        </p:spPr>
      </p:pic>
      <p:sp>
        <p:nvSpPr>
          <p:cNvPr id="13" name="Inhaltsplatzhalter 2"/>
          <p:cNvSpPr>
            <a:spLocks noGrp="1"/>
          </p:cNvSpPr>
          <p:nvPr>
            <p:ph idx="10" hasCustomPrompt="1"/>
          </p:nvPr>
        </p:nvSpPr>
        <p:spPr>
          <a:xfrm>
            <a:off x="719403" y="620688"/>
            <a:ext cx="10753195"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a:t>Your</a:t>
            </a:r>
            <a:r>
              <a:rPr lang="de-DE" dirty="0"/>
              <a:t> Logo </a:t>
            </a:r>
            <a:r>
              <a:rPr lang="de-DE" dirty="0" err="1"/>
              <a:t>or</a:t>
            </a:r>
            <a:r>
              <a:rPr lang="de-DE" dirty="0"/>
              <a:t> Company Name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17" name="Inhaltsplatzhalter 2"/>
          <p:cNvSpPr>
            <a:spLocks noGrp="1"/>
          </p:cNvSpPr>
          <p:nvPr>
            <p:ph idx="1" hasCustomPrompt="1"/>
          </p:nvPr>
        </p:nvSpPr>
        <p:spPr>
          <a:xfrm>
            <a:off x="815413" y="1556792"/>
            <a:ext cx="4704523"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18" name="Inhaltsplatzhalter 2"/>
          <p:cNvSpPr>
            <a:spLocks noGrp="1"/>
          </p:cNvSpPr>
          <p:nvPr>
            <p:ph idx="13" hasCustomPrompt="1"/>
          </p:nvPr>
        </p:nvSpPr>
        <p:spPr>
          <a:xfrm>
            <a:off x="6672064" y="1556792"/>
            <a:ext cx="4704523"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pic>
        <p:nvPicPr>
          <p:cNvPr id="24" name="Grafik 23" descr="arrow_back.png">
            <a:hlinkClick r:id="" action="ppaction://hlinkshowjump?jump=previousslide"/>
          </p:cNvPr>
          <p:cNvPicPr>
            <a:picLocks noChangeAspect="1"/>
          </p:cNvPicPr>
          <p:nvPr userDrawn="1"/>
        </p:nvPicPr>
        <p:blipFill>
          <a:blip r:embed="rId4" cstate="print"/>
          <a:stretch>
            <a:fillRect/>
          </a:stretch>
        </p:blipFill>
        <p:spPr>
          <a:xfrm>
            <a:off x="10264510" y="6191789"/>
            <a:ext cx="469900" cy="352425"/>
          </a:xfrm>
          <a:prstGeom prst="rect">
            <a:avLst/>
          </a:prstGeom>
        </p:spPr>
      </p:pic>
      <p:pic>
        <p:nvPicPr>
          <p:cNvPr id="25" name="Grafik 24"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2" name="Group 1">
            <a:extLst>
              <a:ext uri="{FF2B5EF4-FFF2-40B4-BE49-F238E27FC236}">
                <a16:creationId xmlns:a16="http://schemas.microsoft.com/office/drawing/2014/main" id="{17CDB903-31BF-870B-0AFD-3C4F2BEC52F6}"/>
              </a:ext>
            </a:extLst>
          </p:cNvPr>
          <p:cNvGrpSpPr/>
          <p:nvPr userDrawn="1"/>
        </p:nvGrpSpPr>
        <p:grpSpPr>
          <a:xfrm>
            <a:off x="323697" y="5737453"/>
            <a:ext cx="9633103" cy="983432"/>
            <a:chOff x="323697" y="5737453"/>
            <a:chExt cx="9633103" cy="983432"/>
          </a:xfrm>
        </p:grpSpPr>
        <p:sp>
          <p:nvSpPr>
            <p:cNvPr id="3" name="Fußzeilenplatzhalter 4">
              <a:extLst>
                <a:ext uri="{FF2B5EF4-FFF2-40B4-BE49-F238E27FC236}">
                  <a16:creationId xmlns:a16="http://schemas.microsoft.com/office/drawing/2014/main" id="{4F82ADD7-B33F-A479-D28E-987732E81A62}"/>
                </a:ext>
              </a:extLst>
            </p:cNvPr>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Fußzeilenplatzhalter 4">
              <a:extLst>
                <a:ext uri="{FF2B5EF4-FFF2-40B4-BE49-F238E27FC236}">
                  <a16:creationId xmlns:a16="http://schemas.microsoft.com/office/drawing/2014/main" id="{47F82A50-18B8-892F-10BD-5E578EAC9442}"/>
                </a:ext>
              </a:extLst>
            </p:cNvPr>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5" name="Picture 4">
              <a:extLst>
                <a:ext uri="{FF2B5EF4-FFF2-40B4-BE49-F238E27FC236}">
                  <a16:creationId xmlns:a16="http://schemas.microsoft.com/office/drawing/2014/main" id="{6BBF0FE4-B8A2-FA82-1C84-49AEE59230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2">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17" name="Inhaltsplatzhalter 2"/>
          <p:cNvSpPr>
            <a:spLocks noGrp="1"/>
          </p:cNvSpPr>
          <p:nvPr>
            <p:ph idx="1" hasCustomPrompt="1"/>
          </p:nvPr>
        </p:nvSpPr>
        <p:spPr>
          <a:xfrm>
            <a:off x="815414" y="1556792"/>
            <a:ext cx="10561173" cy="1872208"/>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18" name="Inhaltsplatzhalter 2"/>
          <p:cNvSpPr>
            <a:spLocks noGrp="1"/>
          </p:cNvSpPr>
          <p:nvPr>
            <p:ph idx="13" hasCustomPrompt="1"/>
          </p:nvPr>
        </p:nvSpPr>
        <p:spPr>
          <a:xfrm>
            <a:off x="815414" y="3717032"/>
            <a:ext cx="10561173"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pic>
        <p:nvPicPr>
          <p:cNvPr id="22" name="Grafik 21" descr="arrow_back.png">
            <a:hlinkClick r:id="" action="ppaction://hlinkshowjump?jump=previousslide"/>
          </p:cNvPr>
          <p:cNvPicPr>
            <a:picLocks noChangeAspect="1"/>
          </p:cNvPicPr>
          <p:nvPr userDrawn="1"/>
        </p:nvPicPr>
        <p:blipFill>
          <a:blip r:embed="rId4" cstate="print"/>
          <a:stretch>
            <a:fillRect/>
          </a:stretch>
        </p:blipFill>
        <p:spPr>
          <a:xfrm>
            <a:off x="10264510" y="6191789"/>
            <a:ext cx="469900"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2" name="Group 1">
            <a:extLst>
              <a:ext uri="{FF2B5EF4-FFF2-40B4-BE49-F238E27FC236}">
                <a16:creationId xmlns:a16="http://schemas.microsoft.com/office/drawing/2014/main" id="{5071FD52-D2F1-253E-52E1-FD4165240DA1}"/>
              </a:ext>
            </a:extLst>
          </p:cNvPr>
          <p:cNvGrpSpPr/>
          <p:nvPr userDrawn="1"/>
        </p:nvGrpSpPr>
        <p:grpSpPr>
          <a:xfrm>
            <a:off x="323697" y="5737453"/>
            <a:ext cx="9633103" cy="983432"/>
            <a:chOff x="323697" y="5737453"/>
            <a:chExt cx="9633103" cy="983432"/>
          </a:xfrm>
        </p:grpSpPr>
        <p:sp>
          <p:nvSpPr>
            <p:cNvPr id="3" name="Fußzeilenplatzhalter 4">
              <a:extLst>
                <a:ext uri="{FF2B5EF4-FFF2-40B4-BE49-F238E27FC236}">
                  <a16:creationId xmlns:a16="http://schemas.microsoft.com/office/drawing/2014/main" id="{26505E69-2BB7-6F99-AF66-A7ABBFC03F15}"/>
                </a:ext>
              </a:extLst>
            </p:cNvPr>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Fußzeilenplatzhalter 4">
              <a:extLst>
                <a:ext uri="{FF2B5EF4-FFF2-40B4-BE49-F238E27FC236}">
                  <a16:creationId xmlns:a16="http://schemas.microsoft.com/office/drawing/2014/main" id="{FD2380AE-6804-EF1E-F7D9-CB524288E624}"/>
                </a:ext>
              </a:extLst>
            </p:cNvPr>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5" name="Picture 4">
              <a:extLst>
                <a:ext uri="{FF2B5EF4-FFF2-40B4-BE49-F238E27FC236}">
                  <a16:creationId xmlns:a16="http://schemas.microsoft.com/office/drawing/2014/main" id="{5B06F30F-99E4-C74F-DD0A-4A22A813D17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3">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17" name="Inhaltsplatzhalter 2"/>
          <p:cNvSpPr>
            <a:spLocks noGrp="1"/>
          </p:cNvSpPr>
          <p:nvPr>
            <p:ph idx="1" hasCustomPrompt="1"/>
          </p:nvPr>
        </p:nvSpPr>
        <p:spPr>
          <a:xfrm>
            <a:off x="815413" y="3068960"/>
            <a:ext cx="3168352"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19" name="Bildplatzhalter 2" descr="Click For Your Pic"/>
          <p:cNvSpPr>
            <a:spLocks noGrp="1"/>
          </p:cNvSpPr>
          <p:nvPr>
            <p:ph type="pic" idx="13" hasCustomPrompt="1"/>
          </p:nvPr>
        </p:nvSpPr>
        <p:spPr>
          <a:xfrm>
            <a:off x="815413" y="1628800"/>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21" name="Bildplatzhalter 2" descr="Click For Your Pic"/>
          <p:cNvSpPr>
            <a:spLocks noGrp="1"/>
          </p:cNvSpPr>
          <p:nvPr>
            <p:ph type="pic" idx="14" hasCustomPrompt="1"/>
          </p:nvPr>
        </p:nvSpPr>
        <p:spPr>
          <a:xfrm>
            <a:off x="4511824" y="1628800"/>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22" name="Bildplatzhalter 2" descr="Click For Your Pic"/>
          <p:cNvSpPr>
            <a:spLocks noGrp="1"/>
          </p:cNvSpPr>
          <p:nvPr>
            <p:ph type="pic" idx="15" hasCustomPrompt="1"/>
          </p:nvPr>
        </p:nvSpPr>
        <p:spPr>
          <a:xfrm>
            <a:off x="8208235" y="1628800"/>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23" name="Inhaltsplatzhalter 2"/>
          <p:cNvSpPr>
            <a:spLocks noGrp="1"/>
          </p:cNvSpPr>
          <p:nvPr>
            <p:ph idx="16" hasCustomPrompt="1"/>
          </p:nvPr>
        </p:nvSpPr>
        <p:spPr>
          <a:xfrm>
            <a:off x="4511824" y="3068960"/>
            <a:ext cx="3168352"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24" name="Inhaltsplatzhalter 2"/>
          <p:cNvSpPr>
            <a:spLocks noGrp="1"/>
          </p:cNvSpPr>
          <p:nvPr>
            <p:ph idx="17" hasCustomPrompt="1"/>
          </p:nvPr>
        </p:nvSpPr>
        <p:spPr>
          <a:xfrm>
            <a:off x="8208235" y="3068960"/>
            <a:ext cx="3168352" cy="244827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pic>
        <p:nvPicPr>
          <p:cNvPr id="26" name="Grafik 25" descr="arrow_back.png">
            <a:hlinkClick r:id="" action="ppaction://hlinkshowjump?jump=previousslide"/>
          </p:cNvPr>
          <p:cNvPicPr>
            <a:picLocks noChangeAspect="1"/>
          </p:cNvPicPr>
          <p:nvPr userDrawn="1"/>
        </p:nvPicPr>
        <p:blipFill>
          <a:blip r:embed="rId4" cstate="print"/>
          <a:stretch>
            <a:fillRect/>
          </a:stretch>
        </p:blipFill>
        <p:spPr>
          <a:xfrm>
            <a:off x="10228781" y="6209233"/>
            <a:ext cx="469900" cy="352425"/>
          </a:xfrm>
          <a:prstGeom prst="rect">
            <a:avLst/>
          </a:prstGeom>
        </p:spPr>
      </p:pic>
      <p:pic>
        <p:nvPicPr>
          <p:cNvPr id="27" name="Grafik 26"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2" name="Group 1">
            <a:extLst>
              <a:ext uri="{FF2B5EF4-FFF2-40B4-BE49-F238E27FC236}">
                <a16:creationId xmlns:a16="http://schemas.microsoft.com/office/drawing/2014/main" id="{63C98A9B-3A53-7144-E746-A6E95A5AE5FE}"/>
              </a:ext>
            </a:extLst>
          </p:cNvPr>
          <p:cNvGrpSpPr/>
          <p:nvPr userDrawn="1"/>
        </p:nvGrpSpPr>
        <p:grpSpPr>
          <a:xfrm>
            <a:off x="323697" y="5737453"/>
            <a:ext cx="9633103" cy="983432"/>
            <a:chOff x="323697" y="5737453"/>
            <a:chExt cx="9633103" cy="983432"/>
          </a:xfrm>
        </p:grpSpPr>
        <p:sp>
          <p:nvSpPr>
            <p:cNvPr id="3" name="Fußzeilenplatzhalter 4">
              <a:extLst>
                <a:ext uri="{FF2B5EF4-FFF2-40B4-BE49-F238E27FC236}">
                  <a16:creationId xmlns:a16="http://schemas.microsoft.com/office/drawing/2014/main" id="{246B43EE-567F-1629-657A-21737C297731}"/>
                </a:ext>
              </a:extLst>
            </p:cNvPr>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Fußzeilenplatzhalter 4">
              <a:extLst>
                <a:ext uri="{FF2B5EF4-FFF2-40B4-BE49-F238E27FC236}">
                  <a16:creationId xmlns:a16="http://schemas.microsoft.com/office/drawing/2014/main" id="{0A9304C1-D815-5A20-D440-833129FB0BD8}"/>
                </a:ext>
              </a:extLst>
            </p:cNvPr>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5" name="Picture 4">
              <a:extLst>
                <a:ext uri="{FF2B5EF4-FFF2-40B4-BE49-F238E27FC236}">
                  <a16:creationId xmlns:a16="http://schemas.microsoft.com/office/drawing/2014/main" id="{B4CA40D1-35DD-5147-AD5E-23851123B75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4">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25" name="Inhaltsplatzhalter 2"/>
          <p:cNvSpPr>
            <a:spLocks noGrp="1"/>
          </p:cNvSpPr>
          <p:nvPr>
            <p:ph idx="20" hasCustomPrompt="1"/>
          </p:nvPr>
        </p:nvSpPr>
        <p:spPr>
          <a:xfrm>
            <a:off x="4559829" y="1700808"/>
            <a:ext cx="6864763"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27" name="Bildplatzhalter 2" descr="Click For Your Pic"/>
          <p:cNvSpPr>
            <a:spLocks noGrp="1"/>
          </p:cNvSpPr>
          <p:nvPr>
            <p:ph type="pic" idx="13" hasCustomPrompt="1"/>
          </p:nvPr>
        </p:nvSpPr>
        <p:spPr>
          <a:xfrm>
            <a:off x="815413" y="1628800"/>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28" name="Bildplatzhalter 2" descr="Click For Your Pic"/>
          <p:cNvSpPr>
            <a:spLocks noGrp="1"/>
          </p:cNvSpPr>
          <p:nvPr>
            <p:ph type="pic" idx="22" hasCustomPrompt="1"/>
          </p:nvPr>
        </p:nvSpPr>
        <p:spPr>
          <a:xfrm>
            <a:off x="815413" y="2924944"/>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29" name="Bildplatzhalter 2" descr="Click For Your Pic"/>
          <p:cNvSpPr>
            <a:spLocks noGrp="1"/>
          </p:cNvSpPr>
          <p:nvPr>
            <p:ph type="pic" idx="23" hasCustomPrompt="1"/>
          </p:nvPr>
        </p:nvSpPr>
        <p:spPr>
          <a:xfrm>
            <a:off x="815413" y="4221088"/>
            <a:ext cx="3168352" cy="1152128"/>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1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30" name="Inhaltsplatzhalter 2"/>
          <p:cNvSpPr>
            <a:spLocks noGrp="1"/>
          </p:cNvSpPr>
          <p:nvPr>
            <p:ph idx="24" hasCustomPrompt="1"/>
          </p:nvPr>
        </p:nvSpPr>
        <p:spPr>
          <a:xfrm>
            <a:off x="4559829" y="2996952"/>
            <a:ext cx="6864763"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31" name="Inhaltsplatzhalter 2"/>
          <p:cNvSpPr>
            <a:spLocks noGrp="1"/>
          </p:cNvSpPr>
          <p:nvPr>
            <p:ph idx="25" hasCustomPrompt="1"/>
          </p:nvPr>
        </p:nvSpPr>
        <p:spPr>
          <a:xfrm>
            <a:off x="4559829" y="4293096"/>
            <a:ext cx="6864763" cy="1008112"/>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pic>
        <p:nvPicPr>
          <p:cNvPr id="21" name="Grafik 20" descr="arrow_back.png">
            <a:hlinkClick r:id="" action="ppaction://hlinkshowjump?jump=previousslide"/>
          </p:cNvPr>
          <p:cNvPicPr>
            <a:picLocks noChangeAspect="1"/>
          </p:cNvPicPr>
          <p:nvPr userDrawn="1"/>
        </p:nvPicPr>
        <p:blipFill>
          <a:blip r:embed="rId4" cstate="print"/>
          <a:stretch>
            <a:fillRect/>
          </a:stretch>
        </p:blipFill>
        <p:spPr>
          <a:xfrm>
            <a:off x="10264510" y="6191789"/>
            <a:ext cx="469900" cy="352425"/>
          </a:xfrm>
          <a:prstGeom prst="rect">
            <a:avLst/>
          </a:prstGeom>
        </p:spPr>
      </p:pic>
      <p:pic>
        <p:nvPicPr>
          <p:cNvPr id="22" name="Grafik 21"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2" name="Group 1">
            <a:extLst>
              <a:ext uri="{FF2B5EF4-FFF2-40B4-BE49-F238E27FC236}">
                <a16:creationId xmlns:a16="http://schemas.microsoft.com/office/drawing/2014/main" id="{64FA0949-25BF-34C9-6EB4-3CC77CC7EA22}"/>
              </a:ext>
            </a:extLst>
          </p:cNvPr>
          <p:cNvGrpSpPr/>
          <p:nvPr userDrawn="1"/>
        </p:nvGrpSpPr>
        <p:grpSpPr>
          <a:xfrm>
            <a:off x="323697" y="5737453"/>
            <a:ext cx="9633103" cy="983432"/>
            <a:chOff x="323697" y="5737453"/>
            <a:chExt cx="9633103" cy="983432"/>
          </a:xfrm>
        </p:grpSpPr>
        <p:sp>
          <p:nvSpPr>
            <p:cNvPr id="3" name="Fußzeilenplatzhalter 4">
              <a:extLst>
                <a:ext uri="{FF2B5EF4-FFF2-40B4-BE49-F238E27FC236}">
                  <a16:creationId xmlns:a16="http://schemas.microsoft.com/office/drawing/2014/main" id="{C8E22099-7698-0E9F-4E97-D7EB03B5FDE4}"/>
                </a:ext>
              </a:extLst>
            </p:cNvPr>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Fußzeilenplatzhalter 4">
              <a:extLst>
                <a:ext uri="{FF2B5EF4-FFF2-40B4-BE49-F238E27FC236}">
                  <a16:creationId xmlns:a16="http://schemas.microsoft.com/office/drawing/2014/main" id="{AE93DDEA-97C7-A2CB-013E-BF00D52B49A6}"/>
                </a:ext>
              </a:extLst>
            </p:cNvPr>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5" name="Picture 4">
              <a:extLst>
                <a:ext uri="{FF2B5EF4-FFF2-40B4-BE49-F238E27FC236}">
                  <a16:creationId xmlns:a16="http://schemas.microsoft.com/office/drawing/2014/main" id="{ECB38F0F-D434-741C-B26C-82F03ACD79C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5">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17" name="Inhaltsplatzhalter 2"/>
          <p:cNvSpPr>
            <a:spLocks noGrp="1"/>
          </p:cNvSpPr>
          <p:nvPr>
            <p:ph idx="1" hasCustomPrompt="1"/>
          </p:nvPr>
        </p:nvSpPr>
        <p:spPr>
          <a:xfrm>
            <a:off x="815413" y="1556792"/>
            <a:ext cx="4704523"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18" name="Bildplatzhalter 2" descr="Click For Your Pic"/>
          <p:cNvSpPr>
            <a:spLocks noGrp="1"/>
          </p:cNvSpPr>
          <p:nvPr>
            <p:ph type="pic" idx="13" hasCustomPrompt="1"/>
          </p:nvPr>
        </p:nvSpPr>
        <p:spPr>
          <a:xfrm>
            <a:off x="6672064" y="1628800"/>
            <a:ext cx="4704523" cy="3384376"/>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pic>
        <p:nvPicPr>
          <p:cNvPr id="22" name="Grafik 21" descr="arrow_back.png">
            <a:hlinkClick r:id="" action="ppaction://hlinkshowjump?jump=previousslide"/>
          </p:cNvPr>
          <p:cNvPicPr>
            <a:picLocks noChangeAspect="1"/>
          </p:cNvPicPr>
          <p:nvPr userDrawn="1"/>
        </p:nvPicPr>
        <p:blipFill>
          <a:blip r:embed="rId4" cstate="print"/>
          <a:stretch>
            <a:fillRect/>
          </a:stretch>
        </p:blipFill>
        <p:spPr>
          <a:xfrm>
            <a:off x="10264510" y="6218314"/>
            <a:ext cx="469900" cy="352425"/>
          </a:xfrm>
          <a:prstGeom prst="rect">
            <a:avLst/>
          </a:prstGeom>
        </p:spPr>
      </p:pic>
      <p:pic>
        <p:nvPicPr>
          <p:cNvPr id="23" name="Grafik 22"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4" name="Group 3">
            <a:extLst>
              <a:ext uri="{FF2B5EF4-FFF2-40B4-BE49-F238E27FC236}">
                <a16:creationId xmlns:a16="http://schemas.microsoft.com/office/drawing/2014/main" id="{9E8AC236-0F34-6D2B-A71C-E4072B6284B0}"/>
              </a:ext>
            </a:extLst>
          </p:cNvPr>
          <p:cNvGrpSpPr/>
          <p:nvPr userDrawn="1"/>
        </p:nvGrpSpPr>
        <p:grpSpPr>
          <a:xfrm>
            <a:off x="323697" y="5737453"/>
            <a:ext cx="9633103" cy="983432"/>
            <a:chOff x="323697" y="5737453"/>
            <a:chExt cx="9633103" cy="983432"/>
          </a:xfrm>
        </p:grpSpPr>
        <p:sp>
          <p:nvSpPr>
            <p:cNvPr id="19" name="Fußzeilenplatzhalter 4"/>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20" name="Fußzeilenplatzhalter 4"/>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3" name="Picture 2">
              <a:extLst>
                <a:ext uri="{FF2B5EF4-FFF2-40B4-BE49-F238E27FC236}">
                  <a16:creationId xmlns:a16="http://schemas.microsoft.com/office/drawing/2014/main" id="{13ED4484-FC4E-B90F-3460-A3B1613EC1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6" name="Grafik 5" descr="lights_ppt_footer.png"/>
          <p:cNvPicPr>
            <a:picLocks noChangeAspect="1"/>
          </p:cNvPicPr>
          <p:nvPr userDrawn="1"/>
        </p:nvPicPr>
        <p:blipFill>
          <a:blip r:embed="rId2" cstate="print"/>
          <a:stretch>
            <a:fillRect/>
          </a:stretch>
        </p:blipFill>
        <p:spPr>
          <a:xfrm>
            <a:off x="0" y="0"/>
            <a:ext cx="12192000" cy="6858000"/>
          </a:xfrm>
          <a:prstGeom prst="rect">
            <a:avLst/>
          </a:prstGeom>
        </p:spPr>
      </p:pic>
      <p:pic>
        <p:nvPicPr>
          <p:cNvPr id="15" name="Grafik 14" descr="trenner.png"/>
          <p:cNvPicPr>
            <a:picLocks noChangeAspect="1"/>
          </p:cNvPicPr>
          <p:nvPr userDrawn="1"/>
        </p:nvPicPr>
        <p:blipFill>
          <a:blip r:embed="rId3" cstate="print"/>
          <a:stretch>
            <a:fillRect/>
          </a:stretch>
        </p:blipFill>
        <p:spPr>
          <a:xfrm>
            <a:off x="0" y="1196752"/>
            <a:ext cx="12192000" cy="178594"/>
          </a:xfrm>
          <a:prstGeom prst="rect">
            <a:avLst/>
          </a:prstGeom>
        </p:spPr>
      </p:pic>
      <p:sp>
        <p:nvSpPr>
          <p:cNvPr id="16" name="Titel 1"/>
          <p:cNvSpPr>
            <a:spLocks noGrp="1"/>
          </p:cNvSpPr>
          <p:nvPr>
            <p:ph type="ctrTitle" hasCustomPrompt="1"/>
          </p:nvPr>
        </p:nvSpPr>
        <p:spPr>
          <a:xfrm>
            <a:off x="815414" y="317788"/>
            <a:ext cx="10561173" cy="864096"/>
          </a:xfrm>
          <a:noFill/>
        </p:spPr>
        <p:txBody>
          <a:bodyPr wrap="square" lIns="0" tIns="0" rIns="0" bIns="0" anchor="t" anchorCtr="0">
            <a:noAutofit/>
          </a:bodyPr>
          <a:lstStyle>
            <a:lvl1pPr algn="l">
              <a:defRPr sz="4400" b="1">
                <a:solidFill>
                  <a:schemeClr val="accent1"/>
                </a:solidFill>
                <a:effectLst/>
                <a:latin typeface="+mj-lt"/>
              </a:defRPr>
            </a:lvl1pPr>
          </a:lstStyle>
          <a:p>
            <a:r>
              <a:rPr lang="de-DE" dirty="0" err="1"/>
              <a:t>Your</a:t>
            </a:r>
            <a:r>
              <a:rPr lang="de-DE" dirty="0"/>
              <a:t> Headline</a:t>
            </a:r>
          </a:p>
        </p:txBody>
      </p:sp>
      <p:sp>
        <p:nvSpPr>
          <p:cNvPr id="18" name="Inhaltsplatzhalter 2"/>
          <p:cNvSpPr>
            <a:spLocks noGrp="1"/>
          </p:cNvSpPr>
          <p:nvPr>
            <p:ph idx="13" hasCustomPrompt="1"/>
          </p:nvPr>
        </p:nvSpPr>
        <p:spPr>
          <a:xfrm>
            <a:off x="6672064" y="1556792"/>
            <a:ext cx="4704523" cy="396044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sp>
        <p:nvSpPr>
          <p:cNvPr id="11" name="Bildplatzhalter 2" descr="Click For Your Pic"/>
          <p:cNvSpPr>
            <a:spLocks noGrp="1"/>
          </p:cNvSpPr>
          <p:nvPr>
            <p:ph type="pic" idx="14" hasCustomPrompt="1"/>
          </p:nvPr>
        </p:nvSpPr>
        <p:spPr>
          <a:xfrm>
            <a:off x="815413" y="1628800"/>
            <a:ext cx="4704523" cy="1800200"/>
          </a:xfrm>
          <a:gradFill flip="none" rotWithShape="1">
            <a:gsLst>
              <a:gs pos="0">
                <a:schemeClr val="tx2"/>
              </a:gs>
              <a:gs pos="50000">
                <a:schemeClr val="bg2"/>
              </a:gs>
            </a:gsLst>
            <a:path path="circle">
              <a:fillToRect l="50000" t="50000" r="50000" b="50000"/>
            </a:path>
            <a:tileRect/>
          </a:gradFill>
          <a:ln>
            <a:noFill/>
          </a:ln>
        </p:spPr>
        <p:txBody>
          <a:bodyPr>
            <a:normAutofit/>
          </a:bodyPr>
          <a:lstStyle>
            <a:lvl1pPr marL="0" indent="0" algn="ctr">
              <a:buNone/>
              <a:defRPr sz="20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Place </a:t>
            </a:r>
            <a:r>
              <a:rPr lang="de-DE" dirty="0" err="1"/>
              <a:t>Your</a:t>
            </a:r>
            <a:r>
              <a:rPr lang="de-DE" dirty="0"/>
              <a:t> Picture </a:t>
            </a:r>
            <a:r>
              <a:rPr lang="de-DE" dirty="0" err="1"/>
              <a:t>Here</a:t>
            </a:r>
            <a:endParaRPr lang="de-DE" dirty="0"/>
          </a:p>
        </p:txBody>
      </p:sp>
      <p:sp>
        <p:nvSpPr>
          <p:cNvPr id="12" name="Inhaltsplatzhalter 2"/>
          <p:cNvSpPr>
            <a:spLocks noGrp="1"/>
          </p:cNvSpPr>
          <p:nvPr>
            <p:ph idx="1" hasCustomPrompt="1"/>
          </p:nvPr>
        </p:nvSpPr>
        <p:spPr>
          <a:xfrm>
            <a:off x="815413" y="3717032"/>
            <a:ext cx="4704523" cy="1800200"/>
          </a:xfrm>
        </p:spPr>
        <p:txBody>
          <a:bodyPr wrap="square" lIns="0" tIns="0" rIns="0" bIns="0" numCol="1" anchor="t" anchorCtr="0">
            <a:noAutofit/>
          </a:bodyPr>
          <a:lstStyle>
            <a:lvl1pPr marL="0" indent="-180000" algn="just">
              <a:lnSpc>
                <a:spcPct val="100000"/>
              </a:lnSpc>
              <a:spcBef>
                <a:spcPts val="100"/>
              </a:spcBef>
              <a:buFont typeface="Arial" pitchFamily="34" charset="0"/>
              <a:buNone/>
              <a:defRPr lang="de-DE" sz="1600" dirty="0">
                <a:solidFill>
                  <a:schemeClr val="bg1"/>
                </a:solidFill>
              </a:defRPr>
            </a:lvl1pPr>
          </a:lstStyle>
          <a:p>
            <a:pPr lvl="0"/>
            <a:r>
              <a:rPr lang="de-DE" dirty="0"/>
              <a:t>Your Text </a:t>
            </a:r>
            <a:r>
              <a:rPr lang="de-DE" dirty="0" err="1"/>
              <a:t>or</a:t>
            </a:r>
            <a:r>
              <a:rPr lang="de-DE" dirty="0"/>
              <a:t> </a:t>
            </a:r>
            <a:r>
              <a:rPr lang="de-DE" dirty="0" err="1"/>
              <a:t>Bullets</a:t>
            </a:r>
            <a:r>
              <a:rPr lang="de-DE" dirty="0"/>
              <a:t> </a:t>
            </a:r>
            <a:r>
              <a:rPr lang="de-DE" dirty="0" err="1"/>
              <a:t>goes</a:t>
            </a:r>
            <a:r>
              <a:rPr lang="de-DE" dirty="0"/>
              <a:t> </a:t>
            </a:r>
            <a:r>
              <a:rPr lang="de-DE" dirty="0" err="1"/>
              <a:t>here</a:t>
            </a:r>
            <a:r>
              <a:rPr lang="de-DE" dirty="0"/>
              <a:t>!</a:t>
            </a:r>
          </a:p>
        </p:txBody>
      </p:sp>
      <p:pic>
        <p:nvPicPr>
          <p:cNvPr id="23" name="Grafik 22" descr="arrow_back.png">
            <a:hlinkClick r:id="" action="ppaction://hlinkshowjump?jump=previousslide"/>
          </p:cNvPr>
          <p:cNvPicPr>
            <a:picLocks noChangeAspect="1"/>
          </p:cNvPicPr>
          <p:nvPr userDrawn="1"/>
        </p:nvPicPr>
        <p:blipFill>
          <a:blip r:embed="rId4" cstate="print"/>
          <a:stretch>
            <a:fillRect/>
          </a:stretch>
        </p:blipFill>
        <p:spPr>
          <a:xfrm>
            <a:off x="10264510" y="6199306"/>
            <a:ext cx="469900" cy="352425"/>
          </a:xfrm>
          <a:prstGeom prst="rect">
            <a:avLst/>
          </a:prstGeom>
        </p:spPr>
      </p:pic>
      <p:pic>
        <p:nvPicPr>
          <p:cNvPr id="24" name="Grafik 23" descr="arrow_next.png">
            <a:hlinkClick r:id="" action="ppaction://hlinkshowjump?jump=nextslide"/>
          </p:cNvPr>
          <p:cNvPicPr>
            <a:picLocks noChangeAspect="1"/>
          </p:cNvPicPr>
          <p:nvPr userDrawn="1"/>
        </p:nvPicPr>
        <p:blipFill>
          <a:blip r:embed="rId5" cstate="print"/>
          <a:stretch>
            <a:fillRect/>
          </a:stretch>
        </p:blipFill>
        <p:spPr>
          <a:xfrm>
            <a:off x="11228255" y="6191789"/>
            <a:ext cx="469900" cy="352425"/>
          </a:xfrm>
          <a:prstGeom prst="rect">
            <a:avLst/>
          </a:prstGeom>
        </p:spPr>
      </p:pic>
      <p:grpSp>
        <p:nvGrpSpPr>
          <p:cNvPr id="2" name="Group 1">
            <a:extLst>
              <a:ext uri="{FF2B5EF4-FFF2-40B4-BE49-F238E27FC236}">
                <a16:creationId xmlns:a16="http://schemas.microsoft.com/office/drawing/2014/main" id="{1D5FF1FC-ED78-4184-56E8-FB008544C1C1}"/>
              </a:ext>
            </a:extLst>
          </p:cNvPr>
          <p:cNvGrpSpPr/>
          <p:nvPr userDrawn="1"/>
        </p:nvGrpSpPr>
        <p:grpSpPr>
          <a:xfrm>
            <a:off x="323697" y="5737453"/>
            <a:ext cx="9633103" cy="983432"/>
            <a:chOff x="323697" y="5737453"/>
            <a:chExt cx="9633103" cy="983432"/>
          </a:xfrm>
        </p:grpSpPr>
        <p:sp>
          <p:nvSpPr>
            <p:cNvPr id="3" name="Fußzeilenplatzhalter 4">
              <a:extLst>
                <a:ext uri="{FF2B5EF4-FFF2-40B4-BE49-F238E27FC236}">
                  <a16:creationId xmlns:a16="http://schemas.microsoft.com/office/drawing/2014/main" id="{F3AF1B90-D214-545D-4885-BD8E0D9ED428}"/>
                </a:ext>
              </a:extLst>
            </p:cNvPr>
            <p:cNvSpPr txBox="1">
              <a:spLocks/>
            </p:cNvSpPr>
            <p:nvPr userDrawn="1"/>
          </p:nvSpPr>
          <p:spPr>
            <a:xfrm>
              <a:off x="7248128" y="6310003"/>
              <a:ext cx="2708672" cy="260736"/>
            </a:xfrm>
            <a:prstGeom prst="rect">
              <a:avLst/>
            </a:prstGeom>
          </p:spPr>
          <p:txBody>
            <a:bodyPr vert="horz" lIns="0" tIns="0" rIns="0" bIns="0" rtlCol="0" anchor="t" anchorCtr="0"/>
            <a:lstStyle>
              <a:lvl1pPr algn="l">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accent2"/>
                  </a:solidFill>
                  <a:effectLst/>
                  <a:uLnTx/>
                  <a:uFillTx/>
                  <a:latin typeface="+mn-lt"/>
                  <a:ea typeface="+mn-ea"/>
                  <a:cs typeface="+mn-cs"/>
                </a:rPr>
                <a:t>Email: krishnabs@nec.edu.np</a:t>
              </a:r>
              <a:endParaRPr kumimoji="0" lang="de-DE"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4" name="Fußzeilenplatzhalter 4">
              <a:extLst>
                <a:ext uri="{FF2B5EF4-FFF2-40B4-BE49-F238E27FC236}">
                  <a16:creationId xmlns:a16="http://schemas.microsoft.com/office/drawing/2014/main" id="{746556FE-6CBB-695B-0B28-E1B93B1954A5}"/>
                </a:ext>
              </a:extLst>
            </p:cNvPr>
            <p:cNvSpPr txBox="1">
              <a:spLocks/>
            </p:cNvSpPr>
            <p:nvPr userDrawn="1"/>
          </p:nvSpPr>
          <p:spPr>
            <a:xfrm>
              <a:off x="1493319" y="6027233"/>
              <a:ext cx="2784309" cy="648072"/>
            </a:xfrm>
            <a:prstGeom prst="rect">
              <a:avLst/>
            </a:prstGeom>
          </p:spPr>
          <p:txBody>
            <a:bodyPr vert="horz" lIns="0" tIns="0" rIns="0" bIns="0" rtlCol="0" anchor="t" anchorCtr="0"/>
            <a:lstStyle>
              <a:lvl1pPr algn="l">
                <a:defRPr>
                  <a:solidFill>
                    <a:schemeClr val="bg1"/>
                  </a:solidFill>
                </a:defRPr>
              </a:lvl1pPr>
            </a:lstStyle>
            <a:p>
              <a:r>
                <a:rPr lang="en-US" sz="1000" dirty="0">
                  <a:solidFill>
                    <a:schemeClr val="accent2"/>
                  </a:solidFill>
                </a:rPr>
                <a:t>Department of Computer Science and Engineering</a:t>
              </a:r>
            </a:p>
            <a:p>
              <a:r>
                <a:rPr lang="en-US" sz="1000" dirty="0">
                  <a:solidFill>
                    <a:schemeClr val="accent2"/>
                  </a:solidFill>
                </a:rPr>
                <a:t>Nepal Engineering College</a:t>
              </a:r>
            </a:p>
            <a:p>
              <a:r>
                <a:rPr lang="en-US" sz="1000" dirty="0">
                  <a:solidFill>
                    <a:schemeClr val="accent2"/>
                  </a:solidFill>
                </a:rPr>
                <a:t>Changunarayan - 4</a:t>
              </a:r>
              <a:endParaRPr lang="de-DE" sz="1000" dirty="0">
                <a:solidFill>
                  <a:schemeClr val="accent2"/>
                </a:solidFill>
              </a:endParaRPr>
            </a:p>
          </p:txBody>
        </p:sp>
        <p:pic>
          <p:nvPicPr>
            <p:cNvPr id="5" name="Picture 4">
              <a:extLst>
                <a:ext uri="{FF2B5EF4-FFF2-40B4-BE49-F238E27FC236}">
                  <a16:creationId xmlns:a16="http://schemas.microsoft.com/office/drawing/2014/main" id="{EEF66894-DD0D-2AA2-F63B-74FB98FE6A4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3697" y="5737453"/>
              <a:ext cx="983432" cy="983432"/>
            </a:xfrm>
            <a:prstGeom prst="rect">
              <a:avLst/>
            </a:prstGeom>
          </p:spPr>
        </p:pic>
      </p:gr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5" name="Grafik 4" descr="lights_ppt_start.png"/>
          <p:cNvPicPr>
            <a:picLocks noChangeAspect="1"/>
          </p:cNvPicPr>
          <p:nvPr userDrawn="1"/>
        </p:nvPicPr>
        <p:blipFill>
          <a:blip r:embed="rId2" cstate="print"/>
          <a:stretch>
            <a:fillRect/>
          </a:stretch>
        </p:blipFill>
        <p:spPr>
          <a:xfrm>
            <a:off x="0" y="0"/>
            <a:ext cx="12192000" cy="6858000"/>
          </a:xfrm>
          <a:prstGeom prst="rect">
            <a:avLst/>
          </a:prstGeom>
        </p:spPr>
      </p:pic>
      <p:sp>
        <p:nvSpPr>
          <p:cNvPr id="7" name="Titel 1"/>
          <p:cNvSpPr>
            <a:spLocks noGrp="1"/>
          </p:cNvSpPr>
          <p:nvPr>
            <p:ph type="ctrTitle" hasCustomPrompt="1"/>
          </p:nvPr>
        </p:nvSpPr>
        <p:spPr>
          <a:xfrm>
            <a:off x="0" y="4437113"/>
            <a:ext cx="12192000" cy="821953"/>
          </a:xfrm>
        </p:spPr>
        <p:txBody>
          <a:bodyPr lIns="0" tIns="0" rIns="0" bIns="0" anchor="t" anchorCtr="0">
            <a:noAutofit/>
          </a:bodyPr>
          <a:lstStyle>
            <a:lvl1pPr>
              <a:defRPr sz="5400" b="0" spc="-150" baseline="0">
                <a:solidFill>
                  <a:schemeClr val="tx2"/>
                </a:solidFill>
                <a:effectLst>
                  <a:outerShdw dist="12700" dir="16200000" algn="t" rotWithShape="0">
                    <a:prstClr val="black">
                      <a:alpha val="40000"/>
                    </a:prstClr>
                  </a:outerShdw>
                </a:effectLst>
              </a:defRPr>
            </a:lvl1pPr>
          </a:lstStyle>
          <a:p>
            <a:r>
              <a:rPr lang="de-DE" dirty="0"/>
              <a:t>Thanks!</a:t>
            </a:r>
          </a:p>
        </p:txBody>
      </p:sp>
      <p:sp>
        <p:nvSpPr>
          <p:cNvPr id="9" name="Untertitel 2"/>
          <p:cNvSpPr>
            <a:spLocks noGrp="1"/>
          </p:cNvSpPr>
          <p:nvPr>
            <p:ph type="subTitle" idx="1" hasCustomPrompt="1"/>
          </p:nvPr>
        </p:nvSpPr>
        <p:spPr>
          <a:xfrm>
            <a:off x="0" y="5187057"/>
            <a:ext cx="12192000" cy="576064"/>
          </a:xfrm>
        </p:spPr>
        <p:txBody>
          <a:bodyPr>
            <a:normAutofit/>
          </a:bodyPr>
          <a:lstStyle>
            <a:lvl1pPr marL="0" indent="0" algn="ctr">
              <a:buNone/>
              <a:defRPr sz="1800" i="1">
                <a:solidFill>
                  <a:schemeClr val="accent2"/>
                </a:solidFill>
                <a:effectLst>
                  <a:outerShdw blurRad="50800" dist="38100" dir="5400000" algn="t"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Speakers Name, Date</a:t>
            </a:r>
            <a:endParaRPr lang="de-DE" dirty="0"/>
          </a:p>
        </p:txBody>
      </p:sp>
      <p:pic>
        <p:nvPicPr>
          <p:cNvPr id="6" name="Grafik 5" descr="arrow_back.png">
            <a:hlinkClick r:id="" action="ppaction://hlinkshowjump?jump=previousslide"/>
          </p:cNvPr>
          <p:cNvPicPr>
            <a:picLocks noChangeAspect="1"/>
          </p:cNvPicPr>
          <p:nvPr userDrawn="1"/>
        </p:nvPicPr>
        <p:blipFill>
          <a:blip r:embed="rId3" cstate="print"/>
          <a:stretch>
            <a:fillRect/>
          </a:stretch>
        </p:blipFill>
        <p:spPr>
          <a:xfrm>
            <a:off x="10247595" y="6192394"/>
            <a:ext cx="469900" cy="352425"/>
          </a:xfrm>
          <a:prstGeom prst="rect">
            <a:avLst/>
          </a:prstGeom>
        </p:spPr>
      </p:pic>
      <p:pic>
        <p:nvPicPr>
          <p:cNvPr id="8" name="Grafik 7" descr="arrow_next.png">
            <a:hlinkClick r:id="" action="ppaction://hlinkshowjump?jump=endshow"/>
          </p:cNvPr>
          <p:cNvPicPr>
            <a:picLocks noChangeAspect="1"/>
          </p:cNvPicPr>
          <p:nvPr userDrawn="1"/>
        </p:nvPicPr>
        <p:blipFill>
          <a:blip r:embed="rId4" cstate="print"/>
          <a:stretch>
            <a:fillRect/>
          </a:stretch>
        </p:blipFill>
        <p:spPr>
          <a:xfrm>
            <a:off x="11228255" y="6191789"/>
            <a:ext cx="469900" cy="352425"/>
          </a:xfrm>
          <a:prstGeom prst="rect">
            <a:avLst/>
          </a:prstGeom>
        </p:spPr>
      </p:pic>
      <p:sp>
        <p:nvSpPr>
          <p:cNvPr id="10" name="Inhaltsplatzhalter 2"/>
          <p:cNvSpPr>
            <a:spLocks noGrp="1"/>
          </p:cNvSpPr>
          <p:nvPr>
            <p:ph idx="10" hasCustomPrompt="1"/>
          </p:nvPr>
        </p:nvSpPr>
        <p:spPr>
          <a:xfrm>
            <a:off x="719403" y="620688"/>
            <a:ext cx="10753195" cy="2304256"/>
          </a:xfrm>
        </p:spPr>
        <p:txBody>
          <a:bodyPr wrap="square" lIns="0" tIns="0" rIns="0" bIns="0" numCol="1" anchor="ctr" anchorCtr="0">
            <a:noAutofit/>
          </a:bodyPr>
          <a:lstStyle>
            <a:lvl1pPr marL="0" indent="-180000" algn="ctr">
              <a:lnSpc>
                <a:spcPct val="100000"/>
              </a:lnSpc>
              <a:spcBef>
                <a:spcPts val="100"/>
              </a:spcBef>
              <a:buFont typeface="Arial" pitchFamily="34" charset="0"/>
              <a:buNone/>
              <a:defRPr lang="de-DE" sz="4000" b="1" dirty="0">
                <a:solidFill>
                  <a:schemeClr val="accent1"/>
                </a:solidFill>
              </a:defRPr>
            </a:lvl1pPr>
          </a:lstStyle>
          <a:p>
            <a:pPr lvl="0"/>
            <a:r>
              <a:rPr lang="de-DE" dirty="0" err="1"/>
              <a:t>Your</a:t>
            </a:r>
            <a:r>
              <a:rPr lang="de-DE" dirty="0"/>
              <a:t> Logo </a:t>
            </a:r>
            <a:r>
              <a:rPr lang="de-DE" dirty="0" err="1"/>
              <a:t>or</a:t>
            </a:r>
            <a:r>
              <a:rPr lang="de-DE" dirty="0"/>
              <a:t> Company Name</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A2E9-89E1-4605-85B7-FCAC8D801E55}" type="datetime1">
              <a:rPr lang="de-DE" smtClean="0"/>
              <a:pPr/>
              <a:t>25.04.2024</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E49DB-545E-46CA-A06F-217AEC04D591}" type="slidenum">
              <a:rPr lang="de-DE" smtClean="0"/>
              <a:pPr/>
              <a:t>‹#›</a:t>
            </a:fld>
            <a:endParaRPr lang="de-DE"/>
          </a:p>
        </p:txBody>
      </p:sp>
      <p:pic>
        <p:nvPicPr>
          <p:cNvPr id="7" name="Grafik 6" descr="light-001.gif"/>
          <p:cNvPicPr>
            <a:picLocks noChangeAspect="1"/>
          </p:cNvPicPr>
          <p:nvPr/>
        </p:nvPicPr>
        <p:blipFill>
          <a:blip r:embed="rId10" cstate="print"/>
          <a:stretch>
            <a:fillRect/>
          </a:stretch>
        </p:blipFill>
        <p:spPr>
          <a:xfrm>
            <a:off x="2" y="3107532"/>
            <a:ext cx="12191997" cy="3750467"/>
          </a:xfrm>
          <a:prstGeom prst="rect">
            <a:avLst/>
          </a:prstGeom>
        </p:spPr>
      </p:pic>
      <p:sp>
        <p:nvSpPr>
          <p:cNvPr id="10" name="Foliennummernplatzhalter 5"/>
          <p:cNvSpPr txBox="1">
            <a:spLocks/>
          </p:cNvSpPr>
          <p:nvPr userDrawn="1"/>
        </p:nvSpPr>
        <p:spPr>
          <a:xfrm>
            <a:off x="10416480" y="6221836"/>
            <a:ext cx="732565" cy="365125"/>
          </a:xfrm>
          <a:prstGeom prst="rect">
            <a:avLst/>
          </a:prstGeom>
        </p:spPr>
        <p:txBody>
          <a:bodyPr anchor="t" anchorCtr="0"/>
          <a:lstStyle>
            <a:lvl1pPr algn="l">
              <a:defRPr sz="1400" b="1">
                <a:solidFill>
                  <a:schemeClr val="accent5"/>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2FE49DB-545E-46CA-A06F-217AEC04D591}" type="slidenum">
              <a:rPr kumimoji="0" lang="de-DE" sz="1400" b="1" i="0" u="none" strike="noStrike" kern="1200" cap="none" spc="0" normalizeH="0" baseline="0" noProof="0" smtClean="0">
                <a:ln>
                  <a:noFill/>
                </a:ln>
                <a:solidFill>
                  <a:schemeClr val="accent5"/>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1400" b="1" i="0" u="none" strike="noStrike" kern="1200" cap="none" spc="0" normalizeH="0" baseline="0" noProof="0" dirty="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 id="2147483663" r:id="rId4"/>
    <p:sldLayoutId id="2147483665" r:id="rId5"/>
    <p:sldLayoutId id="2147483662" r:id="rId6"/>
    <p:sldLayoutId id="2147483666" r:id="rId7"/>
    <p:sldLayoutId id="2147483667" r:id="rId8"/>
  </p:sldLayoutIdLst>
  <p:transition>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6.png"/><Relationship Id="rId26" Type="http://schemas.openxmlformats.org/officeDocument/2006/relationships/image" Target="../media/image43.png"/><Relationship Id="rId21" Type="http://schemas.openxmlformats.org/officeDocument/2006/relationships/image" Target="../media/image39.png"/><Relationship Id="rId34" Type="http://schemas.openxmlformats.org/officeDocument/2006/relationships/image" Target="../media/image15.png"/><Relationship Id="rId7" Type="http://schemas.openxmlformats.org/officeDocument/2006/relationships/image" Target="../media/image29.png"/><Relationship Id="rId12" Type="http://schemas.openxmlformats.org/officeDocument/2006/relationships/image" Target="../media/image14.png"/><Relationship Id="rId17" Type="http://schemas.openxmlformats.org/officeDocument/2006/relationships/image" Target="../media/image35.png"/><Relationship Id="rId25" Type="http://schemas.openxmlformats.org/officeDocument/2006/relationships/image" Target="../media/image42.png"/><Relationship Id="rId33" Type="http://schemas.openxmlformats.org/officeDocument/2006/relationships/image" Target="../media/image47.png"/><Relationship Id="rId2" Type="http://schemas.openxmlformats.org/officeDocument/2006/relationships/image" Target="../media/image25.png"/><Relationship Id="rId16" Type="http://schemas.openxmlformats.org/officeDocument/2006/relationships/image" Target="../media/image20.png"/><Relationship Id="rId20" Type="http://schemas.openxmlformats.org/officeDocument/2006/relationships/image" Target="../media/image38.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1.png"/><Relationship Id="rId24" Type="http://schemas.openxmlformats.org/officeDocument/2006/relationships/image" Target="../media/image41.png"/><Relationship Id="rId32" Type="http://schemas.openxmlformats.org/officeDocument/2006/relationships/image" Target="../media/image12.png"/><Relationship Id="rId37" Type="http://schemas.openxmlformats.org/officeDocument/2006/relationships/image" Target="../media/image49.png"/><Relationship Id="rId5" Type="http://schemas.openxmlformats.org/officeDocument/2006/relationships/image" Target="../media/image27.png"/><Relationship Id="rId15" Type="http://schemas.openxmlformats.org/officeDocument/2006/relationships/image" Target="../media/image34.png"/><Relationship Id="rId23" Type="http://schemas.openxmlformats.org/officeDocument/2006/relationships/image" Target="../media/image22.png"/><Relationship Id="rId28" Type="http://schemas.openxmlformats.org/officeDocument/2006/relationships/image" Target="../media/image45.png"/><Relationship Id="rId36" Type="http://schemas.openxmlformats.org/officeDocument/2006/relationships/image" Target="../media/image23.png"/><Relationship Id="rId10" Type="http://schemas.openxmlformats.org/officeDocument/2006/relationships/image" Target="../media/image16.png"/><Relationship Id="rId19" Type="http://schemas.openxmlformats.org/officeDocument/2006/relationships/image" Target="../media/image37.png"/><Relationship Id="rId31"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13.png"/><Relationship Id="rId14" Type="http://schemas.openxmlformats.org/officeDocument/2006/relationships/image" Target="../media/image33.png"/><Relationship Id="rId22" Type="http://schemas.openxmlformats.org/officeDocument/2006/relationships/image" Target="../media/image40.png"/><Relationship Id="rId27" Type="http://schemas.openxmlformats.org/officeDocument/2006/relationships/image" Target="../media/image44.png"/><Relationship Id="rId30" Type="http://schemas.openxmlformats.org/officeDocument/2006/relationships/image" Target="../media/image21.png"/><Relationship Id="rId35" Type="http://schemas.openxmlformats.org/officeDocument/2006/relationships/image" Target="../media/image48.png"/><Relationship Id="rId8" Type="http://schemas.openxmlformats.org/officeDocument/2006/relationships/image" Target="../media/image30.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9.png"/><Relationship Id="rId7" Type="http://schemas.openxmlformats.org/officeDocument/2006/relationships/image" Target="../media/image46.png"/><Relationship Id="rId2" Type="http://schemas.openxmlformats.org/officeDocument/2006/relationships/image" Target="../media/image50.jpe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7.pn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p:txBody>
          <a:bodyPr/>
          <a:lstStyle/>
          <a:p>
            <a:r>
              <a:rPr lang="de-DE" dirty="0"/>
              <a:t>Asst. Prof. Krishna Bikram Shah</a:t>
            </a:r>
          </a:p>
        </p:txBody>
      </p:sp>
      <p:sp>
        <p:nvSpPr>
          <p:cNvPr id="9" name="Untertitel 8"/>
          <p:cNvSpPr>
            <a:spLocks noGrp="1"/>
          </p:cNvSpPr>
          <p:nvPr>
            <p:ph type="subTitle" idx="1"/>
          </p:nvPr>
        </p:nvSpPr>
        <p:spPr>
          <a:xfrm>
            <a:off x="0" y="5187056"/>
            <a:ext cx="12192000" cy="831949"/>
          </a:xfrm>
        </p:spPr>
        <p:txBody>
          <a:bodyPr>
            <a:normAutofit fontScale="77500" lnSpcReduction="20000"/>
          </a:bodyPr>
          <a:lstStyle/>
          <a:p>
            <a:r>
              <a:rPr lang="de-DE" sz="2600" dirty="0"/>
              <a:t>Email: krishnabs@nec.edu.np </a:t>
            </a:r>
          </a:p>
          <a:p>
            <a:r>
              <a:rPr lang="de-DE" sz="3800" i="0" dirty="0"/>
              <a:t>Nepal Engineering College (</a:t>
            </a:r>
            <a:r>
              <a:rPr lang="de-DE" sz="2300" i="0" dirty="0"/>
              <a:t>Affiliated to Pokhara University</a:t>
            </a:r>
            <a:r>
              <a:rPr lang="de-DE" sz="3800" i="0" dirty="0"/>
              <a:t>)</a:t>
            </a:r>
          </a:p>
        </p:txBody>
      </p:sp>
      <p:sp>
        <p:nvSpPr>
          <p:cNvPr id="3" name="Content Placeholder 2">
            <a:extLst>
              <a:ext uri="{FF2B5EF4-FFF2-40B4-BE49-F238E27FC236}">
                <a16:creationId xmlns:a16="http://schemas.microsoft.com/office/drawing/2014/main" id="{FA3DB67E-0A6A-B517-55E6-8E9B8B702138}"/>
              </a:ext>
            </a:extLst>
          </p:cNvPr>
          <p:cNvSpPr>
            <a:spLocks noGrp="1"/>
          </p:cNvSpPr>
          <p:nvPr>
            <p:ph idx="10"/>
          </p:nvPr>
        </p:nvSpPr>
        <p:spPr/>
        <p:txBody>
          <a:bodyPr/>
          <a:lstStyle/>
          <a:p>
            <a:r>
              <a:rPr lang="en-US" sz="7200" dirty="0"/>
              <a:t>Research Fundamentals</a:t>
            </a:r>
          </a:p>
          <a:p>
            <a:r>
              <a:rPr lang="en-US" sz="7200" dirty="0"/>
              <a:t>Unit – I [4 </a:t>
            </a:r>
            <a:r>
              <a:rPr lang="en-US" sz="7200" dirty="0" err="1"/>
              <a:t>hrs</a:t>
            </a:r>
            <a:r>
              <a:rPr lang="en-US" sz="7200"/>
              <a:t>]</a:t>
            </a:r>
            <a:endParaRPr lang="en-US" sz="7200"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Objectives</a:t>
            </a:r>
          </a:p>
        </p:txBody>
      </p:sp>
      <p:sp>
        <p:nvSpPr>
          <p:cNvPr id="13" name="Inhaltsplatzhalter 3"/>
          <p:cNvSpPr>
            <a:spLocks noGrp="1"/>
          </p:cNvSpPr>
          <p:nvPr>
            <p:ph idx="1"/>
          </p:nvPr>
        </p:nvSpPr>
        <p:spPr>
          <a:xfrm>
            <a:off x="815414" y="1340768"/>
            <a:ext cx="10753194" cy="4248472"/>
          </a:xfrm>
        </p:spPr>
        <p:txBody>
          <a:bodyPr/>
          <a:lstStyle/>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400" b="1" kern="100" dirty="0">
                <a:solidFill>
                  <a:srgbClr val="000000"/>
                </a:solidFill>
                <a:effectLst/>
                <a:latin typeface="Calibri" panose="020F0502020204030204" pitchFamily="34" charset="0"/>
                <a:ea typeface="Calibri" panose="020F0502020204030204" pitchFamily="34" charset="0"/>
              </a:rPr>
              <a:t>Generic research objectives: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explore a new idea.</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gain insights into the occurrence of a phenomenon.</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understand the characteristics of an individual, situation, or event correctly &amp; with accuracy.</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identify the frequencies of occurrence of events.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establish a cause and effect relationship.</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400" kern="100" dirty="0">
                <a:solidFill>
                  <a:srgbClr val="000000"/>
                </a:solidFill>
                <a:effectLst/>
                <a:latin typeface="Calibri" panose="020F0502020204030204" pitchFamily="34" charset="0"/>
                <a:ea typeface="Calibri" panose="020F0502020204030204" pitchFamily="34" charset="0"/>
              </a:rPr>
              <a:t>To test the relationship between two variables.</a:t>
            </a:r>
          </a:p>
        </p:txBody>
      </p:sp>
    </p:spTree>
    <p:extLst>
      <p:ext uri="{BB962C8B-B14F-4D97-AF65-F5344CB8AC3E}">
        <p14:creationId xmlns:p14="http://schemas.microsoft.com/office/powerpoint/2010/main" val="13535958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Objectives</a:t>
            </a:r>
          </a:p>
        </p:txBody>
      </p:sp>
      <p:sp>
        <p:nvSpPr>
          <p:cNvPr id="13" name="Inhaltsplatzhalter 3"/>
          <p:cNvSpPr>
            <a:spLocks noGrp="1"/>
          </p:cNvSpPr>
          <p:nvPr>
            <p:ph idx="1"/>
          </p:nvPr>
        </p:nvSpPr>
        <p:spPr>
          <a:xfrm>
            <a:off x="815414" y="1340768"/>
            <a:ext cx="10753194" cy="4248472"/>
          </a:xfrm>
        </p:spPr>
        <p:txBody>
          <a:bodyPr/>
          <a:lstStyle/>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200" b="1" kern="100" dirty="0">
                <a:solidFill>
                  <a:srgbClr val="000000"/>
                </a:solidFill>
                <a:effectLst/>
                <a:latin typeface="Calibri" panose="020F0502020204030204" pitchFamily="34" charset="0"/>
                <a:ea typeface="Calibri" panose="020F0502020204030204" pitchFamily="34" charset="0"/>
              </a:rPr>
              <a:t>Specific Research objectives: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Specific research objectives essentially focus on answering the 3W1H questions by understanding problem constraints. </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These 3W1H are What, Why, When, and How.</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b="1" kern="100" dirty="0">
                <a:solidFill>
                  <a:srgbClr val="000000"/>
                </a:solidFill>
                <a:effectLst/>
                <a:latin typeface="Calibri" panose="020F0502020204030204" pitchFamily="34" charset="0"/>
                <a:ea typeface="Calibri" panose="020F0502020204030204" pitchFamily="34" charset="0"/>
              </a:rPr>
              <a:t>What</a:t>
            </a:r>
            <a:r>
              <a:rPr lang="en-US" sz="2200" kern="100" dirty="0">
                <a:solidFill>
                  <a:srgbClr val="000000"/>
                </a:solidFill>
                <a:effectLst/>
                <a:latin typeface="Calibri" panose="020F0502020204030204" pitchFamily="34" charset="0"/>
                <a:ea typeface="Calibri" panose="020F0502020204030204" pitchFamily="34" charset="0"/>
              </a:rPr>
              <a:t> - This element talks about ‘what’ are the problems and around what critical areas the research shall focus. Clarity at this level involves thorough insight into aims, objectives, and the problem overview.</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b="1" i="0" dirty="0">
                <a:solidFill>
                  <a:srgbClr val="000000"/>
                </a:solidFill>
                <a:effectLst/>
                <a:latin typeface="AGaramondPro-Bold"/>
              </a:rPr>
              <a:t>Why - </a:t>
            </a:r>
            <a:r>
              <a:rPr lang="en-US" sz="2200" b="0" i="0" dirty="0">
                <a:solidFill>
                  <a:srgbClr val="000000"/>
                </a:solidFill>
                <a:effectLst/>
                <a:latin typeface="AGaramondPro-Regular"/>
              </a:rPr>
              <a:t>This element involves an assessment of the current scenario and ‘why’ it has led to this choice of problem. It could hint at possible gaps in information and decision making which research intends to answer. This step would involve a review of available literature to understand the problem scenario and identify and describe variables connected to it.</a:t>
            </a:r>
            <a:r>
              <a:rPr lang="en-US" sz="2200" dirty="0"/>
              <a:t> </a:t>
            </a:r>
            <a:br>
              <a:rPr lang="en-US" sz="2200" dirty="0"/>
            </a:br>
            <a:endParaRPr lang="en-US" sz="22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662521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Objectives</a:t>
            </a:r>
          </a:p>
        </p:txBody>
      </p:sp>
      <p:sp>
        <p:nvSpPr>
          <p:cNvPr id="13" name="Inhaltsplatzhalter 3"/>
          <p:cNvSpPr>
            <a:spLocks noGrp="1"/>
          </p:cNvSpPr>
          <p:nvPr>
            <p:ph idx="1"/>
          </p:nvPr>
        </p:nvSpPr>
        <p:spPr>
          <a:xfrm>
            <a:off x="815414" y="1340768"/>
            <a:ext cx="10753194" cy="4248472"/>
          </a:xfrm>
        </p:spPr>
        <p:txBody>
          <a:bodyPr/>
          <a:lstStyle/>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200" b="1" kern="100" dirty="0">
                <a:solidFill>
                  <a:srgbClr val="000000"/>
                </a:solidFill>
                <a:effectLst/>
                <a:latin typeface="Calibri" panose="020F0502020204030204" pitchFamily="34" charset="0"/>
                <a:ea typeface="Calibri" panose="020F0502020204030204" pitchFamily="34" charset="0"/>
              </a:rPr>
              <a:t>Specific Research objectives: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b="1" kern="100" dirty="0">
                <a:solidFill>
                  <a:srgbClr val="000000"/>
                </a:solidFill>
                <a:effectLst/>
                <a:latin typeface="Calibri" panose="020F0502020204030204" pitchFamily="34" charset="0"/>
                <a:ea typeface="Calibri" panose="020F0502020204030204" pitchFamily="34" charset="0"/>
              </a:rPr>
              <a:t>When - </a:t>
            </a:r>
            <a:r>
              <a:rPr lang="en-US" sz="2200" kern="100" dirty="0">
                <a:solidFill>
                  <a:srgbClr val="000000"/>
                </a:solidFill>
                <a:effectLst/>
                <a:latin typeface="Calibri" panose="020F0502020204030204" pitchFamily="34" charset="0"/>
                <a:ea typeface="Calibri" panose="020F0502020204030204" pitchFamily="34" charset="0"/>
              </a:rPr>
              <a:t>This element every research is prone to be impacted with the time frame constraints, this step talks about the inquiry set up and its efficacy as linked up to specific scenarios.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b="1" i="0" dirty="0">
                <a:solidFill>
                  <a:srgbClr val="000000"/>
                </a:solidFill>
                <a:effectLst/>
                <a:latin typeface="AGaramondPro-Bold"/>
              </a:rPr>
              <a:t>How - </a:t>
            </a:r>
            <a:r>
              <a:rPr lang="en-US" sz="2200" i="0" dirty="0">
                <a:solidFill>
                  <a:srgbClr val="000000"/>
                </a:solidFill>
                <a:effectLst/>
                <a:latin typeface="AGaramondPro-Bold"/>
              </a:rPr>
              <a:t>This element is one of the most critical elements since the blueprint or the research design starts here. Based on the problem, its aims and objectives, we would establish the data sources, the research instruments, quantitative statistical measures to be deployed, the evaluation techniques &amp; the presentation techniques.</a:t>
            </a:r>
            <a:br>
              <a:rPr lang="en-US" sz="2200" dirty="0"/>
            </a:br>
            <a:endParaRPr lang="en-US" sz="22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607988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Features of Research</a:t>
            </a:r>
          </a:p>
        </p:txBody>
      </p:sp>
      <p:sp>
        <p:nvSpPr>
          <p:cNvPr id="13" name="Inhaltsplatzhalter 3"/>
          <p:cNvSpPr>
            <a:spLocks noGrp="1"/>
          </p:cNvSpPr>
          <p:nvPr>
            <p:ph idx="1"/>
          </p:nvPr>
        </p:nvSpPr>
        <p:spPr>
          <a:xfrm>
            <a:off x="815414" y="1340768"/>
            <a:ext cx="10753194" cy="4248472"/>
          </a:xfrm>
        </p:spPr>
        <p:txBody>
          <a:bodyPr/>
          <a:lstStyle/>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400" b="1" kern="100" dirty="0">
                <a:solidFill>
                  <a:srgbClr val="000000"/>
                </a:solidFill>
                <a:effectLst/>
                <a:latin typeface="Calibri" panose="020F0502020204030204" pitchFamily="34" charset="0"/>
                <a:ea typeface="Calibri" panose="020F0502020204030204" pitchFamily="34" charset="0"/>
              </a:rPr>
              <a:t>Features of Research:</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starts with a problem, presented in the question.</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attempts to identify a problem stated in clear, unambiguous terms.</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requires a plan. It categorizes, aims, objectives &amp; key questions.</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deals with the primary problem through appropriate sub-problems.</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seeks direction through appropriate hypotheses and draws upon apparent assumptions.</a:t>
            </a:r>
          </a:p>
          <a:p>
            <a:pPr marL="1200150" lvl="1" indent="-457200" fontAlgn="base">
              <a:lnSpc>
                <a:spcPct val="96000"/>
              </a:lnSpc>
              <a:spcBef>
                <a:spcPts val="0"/>
              </a:spcBef>
              <a:spcAft>
                <a:spcPts val="390"/>
              </a:spcAft>
              <a:buClr>
                <a:srgbClr val="2DA2BF"/>
              </a:buClr>
              <a:buSzPts val="1650"/>
              <a:buFont typeface="+mj-lt"/>
              <a:buAutoNum type="arabicPeriod"/>
            </a:pPr>
            <a:r>
              <a:rPr lang="en-US" sz="2400" kern="100" dirty="0">
                <a:solidFill>
                  <a:srgbClr val="000000"/>
                </a:solidFill>
                <a:effectLst/>
                <a:latin typeface="Calibri" panose="020F0502020204030204" pitchFamily="34" charset="0"/>
                <a:ea typeface="Calibri" panose="020F0502020204030204" pitchFamily="34" charset="0"/>
              </a:rPr>
              <a:t>Research deals with facts and their meaning</a:t>
            </a:r>
          </a:p>
        </p:txBody>
      </p:sp>
    </p:spTree>
    <p:extLst>
      <p:ext uri="{BB962C8B-B14F-4D97-AF65-F5344CB8AC3E}">
        <p14:creationId xmlns:p14="http://schemas.microsoft.com/office/powerpoint/2010/main" val="39726088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Types of Research</a:t>
            </a:r>
          </a:p>
        </p:txBody>
      </p:sp>
      <p:sp>
        <p:nvSpPr>
          <p:cNvPr id="13" name="Inhaltsplatzhalter 3"/>
          <p:cNvSpPr>
            <a:spLocks noGrp="1"/>
          </p:cNvSpPr>
          <p:nvPr>
            <p:ph idx="1"/>
          </p:nvPr>
        </p:nvSpPr>
        <p:spPr>
          <a:xfrm>
            <a:off x="815414" y="1340768"/>
            <a:ext cx="10753194" cy="4248472"/>
          </a:xfrm>
        </p:spPr>
        <p:txBody>
          <a:bodyPr/>
          <a:lstStyle/>
          <a:p>
            <a:pPr indent="0" algn="l" fontAlgn="base">
              <a:lnSpc>
                <a:spcPct val="96000"/>
              </a:lnSpc>
              <a:spcBef>
                <a:spcPts val="0"/>
              </a:spcBef>
              <a:spcAft>
                <a:spcPts val="390"/>
              </a:spcAft>
              <a:buClr>
                <a:srgbClr val="2DA2BF"/>
              </a:buClr>
              <a:buSzPts val="1650"/>
            </a:pPr>
            <a:r>
              <a:rPr lang="en-US" sz="2400" b="1" kern="100" dirty="0">
                <a:solidFill>
                  <a:srgbClr val="000000"/>
                </a:solidFill>
                <a:effectLst/>
                <a:latin typeface="Calibri" panose="020F0502020204030204" pitchFamily="34" charset="0"/>
                <a:ea typeface="Calibri" panose="020F0502020204030204" pitchFamily="34" charset="0"/>
              </a:rPr>
              <a:t>Descriptive vs. Analytical: </a:t>
            </a:r>
          </a:p>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400" kern="100" dirty="0">
                <a:solidFill>
                  <a:srgbClr val="000000"/>
                </a:solidFill>
                <a:effectLst/>
                <a:latin typeface="Calibri" panose="020F0502020204030204" pitchFamily="34" charset="0"/>
                <a:ea typeface="Calibri" panose="020F0502020204030204" pitchFamily="34" charset="0"/>
              </a:rPr>
              <a:t>Descriptive research includes surveys and fact-finding enquiries of different kinds. The major purpose of descriptive research is description of the state of affairs as it exists at present. In social science and business research we quite often use the term </a:t>
            </a:r>
            <a:r>
              <a:rPr lang="en-US" sz="2400" b="1" i="1" kern="100" dirty="0">
                <a:solidFill>
                  <a:srgbClr val="000000"/>
                </a:solidFill>
                <a:effectLst/>
                <a:latin typeface="Calibri" panose="020F0502020204030204" pitchFamily="34" charset="0"/>
                <a:ea typeface="Calibri" panose="020F0502020204030204" pitchFamily="34" charset="0"/>
              </a:rPr>
              <a:t>Ex post facto research </a:t>
            </a:r>
            <a:r>
              <a:rPr lang="en-US" sz="2400" kern="100" dirty="0">
                <a:solidFill>
                  <a:srgbClr val="000000"/>
                </a:solidFill>
                <a:effectLst/>
                <a:latin typeface="Calibri" panose="020F0502020204030204" pitchFamily="34" charset="0"/>
                <a:ea typeface="Calibri" panose="020F0502020204030204" pitchFamily="34" charset="0"/>
              </a:rPr>
              <a:t>for descriptive research studies. The main characteristic of this method is that the researcher has no control over the variables: he can only report what has happened or what is happening. The methods of research utilized in descriptive research are survey methods of all kinds, including comparative and correlational methods.</a:t>
            </a:r>
          </a:p>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400" kern="100" dirty="0">
                <a:solidFill>
                  <a:srgbClr val="000000"/>
                </a:solidFill>
                <a:effectLst/>
                <a:latin typeface="Calibri" panose="020F0502020204030204" pitchFamily="34" charset="0"/>
                <a:ea typeface="Calibri" panose="020F0502020204030204" pitchFamily="34" charset="0"/>
              </a:rPr>
              <a:t>In analytical research, the researcher has to use facts or information already available, and analyze these to make a critical evaluation of the material.</a:t>
            </a:r>
          </a:p>
        </p:txBody>
      </p:sp>
    </p:spTree>
    <p:extLst>
      <p:ext uri="{BB962C8B-B14F-4D97-AF65-F5344CB8AC3E}">
        <p14:creationId xmlns:p14="http://schemas.microsoft.com/office/powerpoint/2010/main" val="38897255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Types of Research</a:t>
            </a:r>
          </a:p>
        </p:txBody>
      </p:sp>
      <p:sp>
        <p:nvSpPr>
          <p:cNvPr id="13" name="Inhaltsplatzhalter 3"/>
          <p:cNvSpPr>
            <a:spLocks noGrp="1"/>
          </p:cNvSpPr>
          <p:nvPr>
            <p:ph idx="1"/>
          </p:nvPr>
        </p:nvSpPr>
        <p:spPr>
          <a:xfrm>
            <a:off x="815414" y="1340768"/>
            <a:ext cx="10753194" cy="4248472"/>
          </a:xfrm>
        </p:spPr>
        <p:txBody>
          <a:bodyPr/>
          <a:lstStyle/>
          <a:p>
            <a:pPr indent="0" algn="l" fontAlgn="base">
              <a:lnSpc>
                <a:spcPct val="96000"/>
              </a:lnSpc>
              <a:spcBef>
                <a:spcPts val="0"/>
              </a:spcBef>
              <a:spcAft>
                <a:spcPts val="390"/>
              </a:spcAft>
              <a:buClr>
                <a:srgbClr val="2DA2BF"/>
              </a:buClr>
              <a:buSzPts val="1650"/>
            </a:pPr>
            <a:r>
              <a:rPr lang="en-US" sz="2400" b="1" kern="100" dirty="0">
                <a:solidFill>
                  <a:srgbClr val="000000"/>
                </a:solidFill>
                <a:effectLst/>
                <a:latin typeface="Calibri" panose="020F0502020204030204" pitchFamily="34" charset="0"/>
                <a:ea typeface="Calibri" panose="020F0502020204030204" pitchFamily="34" charset="0"/>
              </a:rPr>
              <a:t>Applied vs. Fundamental: </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Applied research aims at finding a solution for an immediate problem facing a society or an industrial/ business organization, whereas fundamental research is mainly concerned with generalizations and with the formulation of a theory.</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Research concerning some natural phenomenon or relating to pure mathematics are examples of fundamental research. Similarly, research studies, concerning human behavior carried on with a view to make generalizations about human behavior, are also examples of fundamental research. Research to identify social, economic or political trends that may affect a particular institution, marketing research, evaluation research are examples of applied research. Thus, the central aim of applied research is to discover a solution for some pressing practical problems, whereas basic research is directed towards finding information that has a broad base of applications and thus, adds to the already existing organized body of scientific knowledge.</a:t>
            </a:r>
          </a:p>
        </p:txBody>
      </p:sp>
    </p:spTree>
    <p:extLst>
      <p:ext uri="{BB962C8B-B14F-4D97-AF65-F5344CB8AC3E}">
        <p14:creationId xmlns:p14="http://schemas.microsoft.com/office/powerpoint/2010/main" val="10132900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Types of Research</a:t>
            </a:r>
          </a:p>
        </p:txBody>
      </p:sp>
      <p:sp>
        <p:nvSpPr>
          <p:cNvPr id="13" name="Inhaltsplatzhalter 3"/>
          <p:cNvSpPr>
            <a:spLocks noGrp="1"/>
          </p:cNvSpPr>
          <p:nvPr>
            <p:ph idx="1"/>
          </p:nvPr>
        </p:nvSpPr>
        <p:spPr>
          <a:xfrm>
            <a:off x="815414" y="1340768"/>
            <a:ext cx="10753194" cy="4248472"/>
          </a:xfrm>
        </p:spPr>
        <p:txBody>
          <a:bodyPr/>
          <a:lstStyle/>
          <a:p>
            <a:pPr indent="0" algn="l" fontAlgn="base">
              <a:lnSpc>
                <a:spcPct val="96000"/>
              </a:lnSpc>
              <a:spcBef>
                <a:spcPts val="0"/>
              </a:spcBef>
              <a:spcAft>
                <a:spcPts val="390"/>
              </a:spcAft>
              <a:buClr>
                <a:srgbClr val="2DA2BF"/>
              </a:buClr>
              <a:buSzPts val="1650"/>
            </a:pPr>
            <a:r>
              <a:rPr lang="en-US" sz="2400" b="1" kern="100" dirty="0">
                <a:solidFill>
                  <a:srgbClr val="000000"/>
                </a:solidFill>
                <a:effectLst/>
                <a:latin typeface="Calibri" panose="020F0502020204030204" pitchFamily="34" charset="0"/>
                <a:ea typeface="Calibri" panose="020F0502020204030204" pitchFamily="34" charset="0"/>
              </a:rPr>
              <a:t>Quantitative vs. Qualitative: </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Quantitative research is based on the quantitative measurements of some characteristics. It is applicable to phenomena that can be expressed in terms of quantities.</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Qualitative research, is concerned with qualitative phenomenon, i.e., phenomenon relating to or involving quality or kind. Attitude or opinion research i.e., research designed to find out how people feel or what they think about a particular subject or institution is also qualitative research. Qualitative research is specially important in the </a:t>
            </a:r>
            <a:r>
              <a:rPr lang="en-US" sz="2200" kern="100" dirty="0" err="1">
                <a:solidFill>
                  <a:srgbClr val="000000"/>
                </a:solidFill>
                <a:effectLst/>
                <a:latin typeface="Calibri" panose="020F0502020204030204" pitchFamily="34" charset="0"/>
                <a:ea typeface="Calibri" panose="020F0502020204030204" pitchFamily="34" charset="0"/>
              </a:rPr>
              <a:t>behavioural</a:t>
            </a:r>
            <a:r>
              <a:rPr lang="en-US" sz="2200" kern="100" dirty="0">
                <a:solidFill>
                  <a:srgbClr val="000000"/>
                </a:solidFill>
                <a:effectLst/>
                <a:latin typeface="Calibri" panose="020F0502020204030204" pitchFamily="34" charset="0"/>
                <a:ea typeface="Calibri" panose="020F0502020204030204" pitchFamily="34" charset="0"/>
              </a:rPr>
              <a:t> sciences where the aim is to discover the underlying motives of human </a:t>
            </a:r>
            <a:r>
              <a:rPr lang="en-US" sz="2200" kern="100" dirty="0" err="1">
                <a:solidFill>
                  <a:srgbClr val="000000"/>
                </a:solidFill>
                <a:effectLst/>
                <a:latin typeface="Calibri" panose="020F0502020204030204" pitchFamily="34" charset="0"/>
                <a:ea typeface="Calibri" panose="020F0502020204030204" pitchFamily="34" charset="0"/>
              </a:rPr>
              <a:t>behaviour</a:t>
            </a:r>
            <a:r>
              <a:rPr lang="en-US" sz="2200" kern="100" dirty="0">
                <a:solidFill>
                  <a:srgbClr val="000000"/>
                </a:solidFill>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2392800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Types of Research</a:t>
            </a:r>
          </a:p>
        </p:txBody>
      </p:sp>
      <p:sp>
        <p:nvSpPr>
          <p:cNvPr id="13" name="Inhaltsplatzhalter 3"/>
          <p:cNvSpPr>
            <a:spLocks noGrp="1"/>
          </p:cNvSpPr>
          <p:nvPr>
            <p:ph idx="1"/>
          </p:nvPr>
        </p:nvSpPr>
        <p:spPr>
          <a:xfrm>
            <a:off x="815414" y="1340768"/>
            <a:ext cx="10753194" cy="4248472"/>
          </a:xfrm>
        </p:spPr>
        <p:txBody>
          <a:bodyPr/>
          <a:lstStyle/>
          <a:p>
            <a:pPr indent="0" algn="l" fontAlgn="base">
              <a:lnSpc>
                <a:spcPct val="96000"/>
              </a:lnSpc>
              <a:spcBef>
                <a:spcPts val="0"/>
              </a:spcBef>
              <a:spcAft>
                <a:spcPts val="390"/>
              </a:spcAft>
              <a:buClr>
                <a:srgbClr val="2DA2BF"/>
              </a:buClr>
              <a:buSzPts val="1650"/>
            </a:pPr>
            <a:r>
              <a:rPr lang="en-US" sz="2400" b="1" kern="100" dirty="0">
                <a:solidFill>
                  <a:srgbClr val="000000"/>
                </a:solidFill>
                <a:effectLst/>
                <a:latin typeface="Calibri" panose="020F0502020204030204" pitchFamily="34" charset="0"/>
                <a:ea typeface="Calibri" panose="020F0502020204030204" pitchFamily="34" charset="0"/>
              </a:rPr>
              <a:t>Conceptual vs. Empirical: </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Conceptual research is that related to some abstract ideas or theory. It is generally used by philosophers and thinkers to develop new concepts or to reinterpret existing ones.</a:t>
            </a:r>
          </a:p>
          <a:p>
            <a:pPr marL="342900" indent="-34290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Empirical research relies on experience or observation alone, often without due regard for system and theory. It is data-based research. Its is also called as experimental type of research. Empirical research is appropriate when proof is sought that certain variables affect other variables in some way. Evidence gathered through experiments or empirical studies are considered to be the most powerful support possible for testing a given hypothesis</a:t>
            </a:r>
          </a:p>
        </p:txBody>
      </p:sp>
    </p:spTree>
    <p:extLst>
      <p:ext uri="{BB962C8B-B14F-4D97-AF65-F5344CB8AC3E}">
        <p14:creationId xmlns:p14="http://schemas.microsoft.com/office/powerpoint/2010/main" val="207449035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8152" y="4077072"/>
            <a:ext cx="12192000" cy="821953"/>
          </a:xfrm>
        </p:spPr>
        <p:txBody>
          <a:bodyPr/>
          <a:lstStyle/>
          <a:p>
            <a:r>
              <a:rPr lang="de-DE" dirty="0"/>
              <a:t>Thanks for Listening...</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a:t>Three</a:t>
            </a:r>
            <a:r>
              <a:rPr lang="de-DE" dirty="0"/>
              <a:t> Columns </a:t>
            </a:r>
            <a:r>
              <a:rPr lang="de-DE" dirty="0" err="1"/>
              <a:t>Example</a:t>
            </a:r>
            <a:endParaRPr lang="de-DE" dirty="0"/>
          </a:p>
        </p:txBody>
      </p:sp>
      <p:sp>
        <p:nvSpPr>
          <p:cNvPr id="7" name="Inhaltsplatzhalter 6"/>
          <p:cNvSpPr>
            <a:spLocks noGrp="1"/>
          </p:cNvSpPr>
          <p:nvPr>
            <p:ph idx="1"/>
          </p:nvPr>
        </p:nvSpPr>
        <p:spPr/>
        <p:txBody>
          <a:bodyPr/>
          <a:lstStyle/>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a:t>
            </a:r>
          </a:p>
          <a:p>
            <a:endParaRPr lang="de-DE" dirty="0"/>
          </a:p>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sp>
        <p:nvSpPr>
          <p:cNvPr id="23" name="Bildplatzhalter 22"/>
          <p:cNvSpPr>
            <a:spLocks noGrp="1"/>
          </p:cNvSpPr>
          <p:nvPr>
            <p:ph type="pic" idx="13"/>
          </p:nvPr>
        </p:nvSpPr>
        <p:spPr/>
      </p:sp>
      <p:sp>
        <p:nvSpPr>
          <p:cNvPr id="24" name="Bildplatzhalter 23"/>
          <p:cNvSpPr>
            <a:spLocks noGrp="1"/>
          </p:cNvSpPr>
          <p:nvPr>
            <p:ph type="pic" idx="14"/>
          </p:nvPr>
        </p:nvSpPr>
        <p:spPr/>
      </p:sp>
      <p:sp>
        <p:nvSpPr>
          <p:cNvPr id="25" name="Bildplatzhalter 24"/>
          <p:cNvSpPr>
            <a:spLocks noGrp="1"/>
          </p:cNvSpPr>
          <p:nvPr>
            <p:ph type="pic" idx="15"/>
          </p:nvPr>
        </p:nvSpPr>
        <p:spPr/>
      </p:sp>
      <p:sp>
        <p:nvSpPr>
          <p:cNvPr id="11" name="Inhaltsplatzhalter 10"/>
          <p:cNvSpPr>
            <a:spLocks noGrp="1"/>
          </p:cNvSpPr>
          <p:nvPr>
            <p:ph idx="16"/>
          </p:nvPr>
        </p:nvSpPr>
        <p:spPr/>
        <p:txBody>
          <a:bodyPr/>
          <a:lstStyle/>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a:t>
            </a:r>
          </a:p>
          <a:p>
            <a:endParaRPr lang="de-DE" dirty="0"/>
          </a:p>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a:p>
            <a:endParaRPr lang="de-DE" dirty="0"/>
          </a:p>
        </p:txBody>
      </p:sp>
      <p:sp>
        <p:nvSpPr>
          <p:cNvPr id="12" name="Inhaltsplatzhalter 11"/>
          <p:cNvSpPr>
            <a:spLocks noGrp="1"/>
          </p:cNvSpPr>
          <p:nvPr>
            <p:ph idx="17"/>
          </p:nvPr>
        </p:nvSpPr>
        <p:spPr/>
        <p:txBody>
          <a:bodyPr/>
          <a:lstStyle/>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p>
          <a:p>
            <a:endParaRPr lang="de-DE" dirty="0"/>
          </a:p>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a:p>
            <a:endParaRPr lang="de-DE" dirty="0"/>
          </a:p>
          <a:p>
            <a:r>
              <a:rPr lang="de-DE" dirty="0"/>
              <a:t>        </a:t>
            </a:r>
            <a:r>
              <a:rPr lang="de-DE" b="1" dirty="0" err="1">
                <a:hlinkClick r:id="rId2" action="ppaction://hlinksldjump"/>
              </a:rPr>
              <a:t>Lorem</a:t>
            </a:r>
            <a:r>
              <a:rPr lang="de-DE" b="1" dirty="0">
                <a:hlinkClick r:id="rId2" action="ppaction://hlinksldjump"/>
              </a:rPr>
              <a:t> </a:t>
            </a:r>
            <a:r>
              <a:rPr lang="de-DE" b="1" dirty="0" err="1">
                <a:hlinkClick r:id="rId2" action="ppaction://hlinksldjump"/>
              </a:rPr>
              <a:t>ipsum</a:t>
            </a:r>
            <a:r>
              <a:rPr lang="de-DE" b="1" dirty="0">
                <a:hlinkClick r:id="rId2" action="ppaction://hlinksldjump"/>
              </a:rPr>
              <a:t> </a:t>
            </a:r>
            <a:r>
              <a:rPr lang="de-DE" b="1" dirty="0" err="1">
                <a:hlinkClick r:id="rId2" action="ppaction://hlinksldjump"/>
              </a:rPr>
              <a:t>dolor</a:t>
            </a:r>
            <a:endParaRPr lang="de-DE" dirty="0"/>
          </a:p>
        </p:txBody>
      </p:sp>
      <p:pic>
        <p:nvPicPr>
          <p:cNvPr id="13" name="Grafik 12" descr="pixbox_shadow.png"/>
          <p:cNvPicPr>
            <a:picLocks noChangeAspect="1"/>
          </p:cNvPicPr>
          <p:nvPr/>
        </p:nvPicPr>
        <p:blipFill>
          <a:blip r:embed="rId3" cstate="print"/>
          <a:stretch>
            <a:fillRect/>
          </a:stretch>
        </p:blipFill>
        <p:spPr>
          <a:xfrm>
            <a:off x="1703512" y="2780928"/>
            <a:ext cx="3257550" cy="514350"/>
          </a:xfrm>
          <a:prstGeom prst="rect">
            <a:avLst/>
          </a:prstGeom>
        </p:spPr>
      </p:pic>
      <p:pic>
        <p:nvPicPr>
          <p:cNvPr id="14" name="Grafik 13" descr="pixbox_shadow.png"/>
          <p:cNvPicPr>
            <a:picLocks noChangeAspect="1"/>
          </p:cNvPicPr>
          <p:nvPr/>
        </p:nvPicPr>
        <p:blipFill>
          <a:blip r:embed="rId3" cstate="print"/>
          <a:stretch>
            <a:fillRect/>
          </a:stretch>
        </p:blipFill>
        <p:spPr>
          <a:xfrm>
            <a:off x="4467225" y="2780928"/>
            <a:ext cx="3257550" cy="514350"/>
          </a:xfrm>
          <a:prstGeom prst="rect">
            <a:avLst/>
          </a:prstGeom>
        </p:spPr>
      </p:pic>
      <p:pic>
        <p:nvPicPr>
          <p:cNvPr id="15" name="Grafik 14" descr="pixbox_shadow.png"/>
          <p:cNvPicPr>
            <a:picLocks noChangeAspect="1"/>
          </p:cNvPicPr>
          <p:nvPr/>
        </p:nvPicPr>
        <p:blipFill>
          <a:blip r:embed="rId3" cstate="print"/>
          <a:stretch>
            <a:fillRect/>
          </a:stretch>
        </p:blipFill>
        <p:spPr>
          <a:xfrm>
            <a:off x="7248128" y="2780928"/>
            <a:ext cx="3257550" cy="514350"/>
          </a:xfrm>
          <a:prstGeom prst="rect">
            <a:avLst/>
          </a:prstGeom>
        </p:spPr>
      </p:pic>
      <p:pic>
        <p:nvPicPr>
          <p:cNvPr id="16" name="Grafik 15" descr="ok.png"/>
          <p:cNvPicPr>
            <a:picLocks noChangeAspect="1"/>
          </p:cNvPicPr>
          <p:nvPr/>
        </p:nvPicPr>
        <p:blipFill>
          <a:blip r:embed="rId4" cstate="print"/>
          <a:stretch>
            <a:fillRect/>
          </a:stretch>
        </p:blipFill>
        <p:spPr>
          <a:xfrm>
            <a:off x="7608168" y="5013176"/>
            <a:ext cx="357188" cy="357188"/>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a:t>Unit I Introduction</a:t>
            </a:r>
          </a:p>
        </p:txBody>
      </p:sp>
      <p:sp>
        <p:nvSpPr>
          <p:cNvPr id="13" name="Inhaltsplatzhalter 3"/>
          <p:cNvSpPr>
            <a:spLocks noGrp="1"/>
          </p:cNvSpPr>
          <p:nvPr>
            <p:ph idx="1"/>
          </p:nvPr>
        </p:nvSpPr>
        <p:spPr>
          <a:xfrm>
            <a:off x="815414" y="1340768"/>
            <a:ext cx="10033115" cy="3960440"/>
          </a:xfrm>
        </p:spPr>
        <p:txBody>
          <a:bodyPr/>
          <a:lstStyle/>
          <a:p>
            <a:pPr indent="0"/>
            <a:r>
              <a:rPr lang="de-DE" sz="2800" b="1" dirty="0"/>
              <a:t>Contents</a:t>
            </a:r>
            <a:r>
              <a:rPr lang="de-DE" sz="2800" dirty="0"/>
              <a:t>	</a:t>
            </a:r>
          </a:p>
          <a:p>
            <a:pPr marL="342900" indent="-342900">
              <a:buAutoNum type="arabicPeriod"/>
            </a:pPr>
            <a:r>
              <a:rPr lang="de-DE" sz="2800" dirty="0"/>
              <a:t>What is Research?</a:t>
            </a:r>
          </a:p>
          <a:p>
            <a:pPr marL="342900" indent="-342900">
              <a:buAutoNum type="arabicPeriod"/>
            </a:pPr>
            <a:r>
              <a:rPr lang="de-DE" sz="2800" dirty="0"/>
              <a:t>Research Aim and Objectives</a:t>
            </a:r>
          </a:p>
          <a:p>
            <a:pPr marL="342900" indent="-342900">
              <a:buAutoNum type="arabicPeriod"/>
            </a:pPr>
            <a:r>
              <a:rPr lang="de-DE" sz="2800" dirty="0"/>
              <a:t>Features of Research</a:t>
            </a:r>
          </a:p>
          <a:p>
            <a:pPr marL="342900" indent="-342900">
              <a:buAutoNum type="arabicPeriod"/>
            </a:pPr>
            <a:r>
              <a:rPr lang="de-DE" sz="2800" dirty="0"/>
              <a:t>Types of Research </a:t>
            </a:r>
          </a:p>
          <a:p>
            <a:pPr marL="342900" indent="-342900">
              <a:buAutoNum type="arabicPeriod"/>
            </a:pPr>
            <a:r>
              <a:rPr lang="de-DE" sz="2800" dirty="0"/>
              <a:t>The 6Ps of Research</a:t>
            </a:r>
          </a:p>
          <a:p>
            <a:pPr marL="342900" indent="-342900">
              <a:buAutoNum type="arabicPeriod"/>
            </a:pPr>
            <a:r>
              <a:rPr lang="de-DE" sz="2800" dirty="0"/>
              <a:t>Purpose of research – reasons for doing research</a:t>
            </a:r>
          </a:p>
          <a:p>
            <a:pPr marL="342900" indent="-342900">
              <a:buAutoNum type="arabicPeriod"/>
            </a:pPr>
            <a:r>
              <a:rPr lang="de-DE" sz="2800" dirty="0"/>
              <a:t>Product of Research – outcome of research</a:t>
            </a:r>
          </a:p>
          <a:p>
            <a:pPr marL="342900" indent="-342900">
              <a:buAutoNum type="arabicPeriod"/>
            </a:pPr>
            <a:r>
              <a:rPr lang="de-DE" sz="2800" dirty="0"/>
              <a:t>Research and Project</a:t>
            </a:r>
          </a:p>
          <a:p>
            <a:pPr marL="162900" indent="-342900">
              <a:buFont typeface="+mj-lt"/>
              <a:buAutoNum type="arabicPeriod"/>
            </a:pPr>
            <a:endParaRPr lang="de-DE" sz="2800"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a:t>Fading Content </a:t>
            </a:r>
            <a:r>
              <a:rPr lang="de-DE" dirty="0" err="1"/>
              <a:t>Example</a:t>
            </a:r>
            <a:endParaRPr lang="de-DE" dirty="0"/>
          </a:p>
        </p:txBody>
      </p:sp>
      <p:sp>
        <p:nvSpPr>
          <p:cNvPr id="7" name="Inhaltsplatzhalter 6"/>
          <p:cNvSpPr>
            <a:spLocks noGrp="1"/>
          </p:cNvSpPr>
          <p:nvPr>
            <p:ph idx="20"/>
          </p:nvPr>
        </p:nvSpPr>
        <p:spPr/>
        <p:txBody>
          <a:bodyPr/>
          <a:lstStyle/>
          <a:p>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pic>
        <p:nvPicPr>
          <p:cNvPr id="37" name="Bildplatzhalter 36" descr="fade_pic_example.jpg"/>
          <p:cNvPicPr>
            <a:picLocks noGrp="1" noChangeAspect="1"/>
          </p:cNvPicPr>
          <p:nvPr>
            <p:ph type="pic" idx="13"/>
          </p:nvPr>
        </p:nvPicPr>
        <p:blipFill>
          <a:blip r:embed="rId2" cstate="print"/>
          <a:srcRect t="12209" b="12209"/>
          <a:stretch>
            <a:fillRect/>
          </a:stretch>
        </p:blipFill>
        <p:spPr/>
      </p:pic>
      <p:pic>
        <p:nvPicPr>
          <p:cNvPr id="38" name="Bildplatzhalter 37" descr="fade_pic_example.jpg"/>
          <p:cNvPicPr>
            <a:picLocks noGrp="1" noChangeAspect="1"/>
          </p:cNvPicPr>
          <p:nvPr>
            <p:ph type="pic" idx="22"/>
          </p:nvPr>
        </p:nvPicPr>
        <p:blipFill>
          <a:blip r:embed="rId2" cstate="print"/>
          <a:srcRect t="12209" b="12209"/>
          <a:stretch>
            <a:fillRect/>
          </a:stretch>
        </p:blipFill>
        <p:spPr/>
      </p:pic>
      <p:pic>
        <p:nvPicPr>
          <p:cNvPr id="39" name="Bildplatzhalter 38" descr="fade_pic_example.jpg"/>
          <p:cNvPicPr>
            <a:picLocks noGrp="1" noChangeAspect="1"/>
          </p:cNvPicPr>
          <p:nvPr>
            <p:ph type="pic" idx="23"/>
          </p:nvPr>
        </p:nvPicPr>
        <p:blipFill>
          <a:blip r:embed="rId2" cstate="print"/>
          <a:srcRect t="12209" b="12209"/>
          <a:stretch>
            <a:fillRect/>
          </a:stretch>
        </p:blipFill>
        <p:spPr/>
      </p:pic>
      <p:sp>
        <p:nvSpPr>
          <p:cNvPr id="28" name="Inhaltsplatzhalter 27"/>
          <p:cNvSpPr>
            <a:spLocks noGrp="1"/>
          </p:cNvSpPr>
          <p:nvPr>
            <p:ph idx="24"/>
          </p:nvPr>
        </p:nvSpPr>
        <p:spPr/>
        <p:txBody>
          <a:bodyPr/>
          <a:lstStyle/>
          <a:p>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a:p>
            <a:endParaRPr lang="de-DE" dirty="0"/>
          </a:p>
        </p:txBody>
      </p:sp>
      <p:sp>
        <p:nvSpPr>
          <p:cNvPr id="29" name="Inhaltsplatzhalter 28"/>
          <p:cNvSpPr>
            <a:spLocks noGrp="1"/>
          </p:cNvSpPr>
          <p:nvPr>
            <p:ph idx="25"/>
          </p:nvPr>
        </p:nvSpPr>
        <p:spPr/>
        <p:txBody>
          <a:bodyPr/>
          <a:lstStyle/>
          <a:p>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pic>
        <p:nvPicPr>
          <p:cNvPr id="13" name="Grafik 12" descr="pixbox_shadow.png"/>
          <p:cNvPicPr>
            <a:picLocks noChangeAspect="1"/>
          </p:cNvPicPr>
          <p:nvPr/>
        </p:nvPicPr>
        <p:blipFill>
          <a:blip r:embed="rId3" cstate="print"/>
          <a:stretch>
            <a:fillRect/>
          </a:stretch>
        </p:blipFill>
        <p:spPr>
          <a:xfrm>
            <a:off x="2135560" y="2765768"/>
            <a:ext cx="2376264" cy="375200"/>
          </a:xfrm>
          <a:prstGeom prst="rect">
            <a:avLst/>
          </a:prstGeom>
        </p:spPr>
      </p:pic>
      <p:pic>
        <p:nvPicPr>
          <p:cNvPr id="20" name="Grafik 19" descr="pixbox_shadow.png"/>
          <p:cNvPicPr>
            <a:picLocks noChangeAspect="1"/>
          </p:cNvPicPr>
          <p:nvPr/>
        </p:nvPicPr>
        <p:blipFill>
          <a:blip r:embed="rId3" cstate="print"/>
          <a:stretch>
            <a:fillRect/>
          </a:stretch>
        </p:blipFill>
        <p:spPr>
          <a:xfrm>
            <a:off x="2135560" y="4061912"/>
            <a:ext cx="2376264" cy="375200"/>
          </a:xfrm>
          <a:prstGeom prst="rect">
            <a:avLst/>
          </a:prstGeom>
        </p:spPr>
      </p:pic>
      <p:pic>
        <p:nvPicPr>
          <p:cNvPr id="21" name="Grafik 20" descr="pixbox_shadow.png"/>
          <p:cNvPicPr>
            <a:picLocks noChangeAspect="1"/>
          </p:cNvPicPr>
          <p:nvPr/>
        </p:nvPicPr>
        <p:blipFill>
          <a:blip r:embed="rId3" cstate="print"/>
          <a:stretch>
            <a:fillRect/>
          </a:stretch>
        </p:blipFill>
        <p:spPr>
          <a:xfrm>
            <a:off x="2135560" y="5358056"/>
            <a:ext cx="2376264" cy="375200"/>
          </a:xfrm>
          <a:prstGeom prst="rect">
            <a:avLst/>
          </a:prstGeom>
        </p:spPr>
      </p:pic>
      <p:pic>
        <p:nvPicPr>
          <p:cNvPr id="30" name="Inhaltsplatzhalter 5" descr="coment.png"/>
          <p:cNvPicPr>
            <a:picLocks noChangeAspect="1"/>
          </p:cNvPicPr>
          <p:nvPr/>
        </p:nvPicPr>
        <p:blipFill>
          <a:blip r:embed="rId4" cstate="print"/>
          <a:stretch>
            <a:fillRect/>
          </a:stretch>
        </p:blipFill>
        <p:spPr>
          <a:xfrm>
            <a:off x="4871864" y="1615750"/>
            <a:ext cx="357188" cy="357188"/>
          </a:xfrm>
          <a:prstGeom prst="rect">
            <a:avLst/>
          </a:prstGeom>
        </p:spPr>
      </p:pic>
      <p:pic>
        <p:nvPicPr>
          <p:cNvPr id="31" name="Inhaltsplatzhalter 5" descr="coment.png"/>
          <p:cNvPicPr>
            <a:picLocks noChangeAspect="1"/>
          </p:cNvPicPr>
          <p:nvPr/>
        </p:nvPicPr>
        <p:blipFill>
          <a:blip r:embed="rId5" cstate="print"/>
          <a:stretch>
            <a:fillRect/>
          </a:stretch>
        </p:blipFill>
        <p:spPr>
          <a:xfrm>
            <a:off x="4871864" y="2924944"/>
            <a:ext cx="357188" cy="357188"/>
          </a:xfrm>
          <a:prstGeom prst="rect">
            <a:avLst/>
          </a:prstGeom>
        </p:spPr>
      </p:pic>
      <p:pic>
        <p:nvPicPr>
          <p:cNvPr id="32" name="Inhaltsplatzhalter 5" descr="coment.png"/>
          <p:cNvPicPr>
            <a:picLocks noChangeAspect="1"/>
          </p:cNvPicPr>
          <p:nvPr/>
        </p:nvPicPr>
        <p:blipFill>
          <a:blip r:embed="rId6" cstate="print"/>
          <a:stretch>
            <a:fillRect/>
          </a:stretch>
        </p:blipFill>
        <p:spPr>
          <a:xfrm>
            <a:off x="4871864" y="4221088"/>
            <a:ext cx="357188" cy="35718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10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fade">
                                      <p:cBhvr>
                                        <p:cTn id="30" dur="1000"/>
                                        <p:tgtEl>
                                          <p:spTgt spid="2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1000"/>
                                        <p:tgtEl>
                                          <p:spTgt spid="39"/>
                                        </p:tgtEl>
                                      </p:cBhvr>
                                    </p:animEffect>
                                  </p:childTnLst>
                                </p:cTn>
                              </p:par>
                              <p:par>
                                <p:cTn id="36" presetID="10"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xEl>
                                              <p:pRg st="0" end="0"/>
                                            </p:txEl>
                                          </p:spTgt>
                                        </p:tgtEl>
                                        <p:attrNameLst>
                                          <p:attrName>style.visibility</p:attrName>
                                        </p:attrNameLst>
                                      </p:cBhvr>
                                      <p:to>
                                        <p:strVal val="visible"/>
                                      </p:to>
                                    </p:set>
                                    <p:animEffect transition="in" filter="fade">
                                      <p:cBhvr>
                                        <p:cTn id="44" dur="10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a:t>One</a:t>
            </a:r>
            <a:r>
              <a:rPr lang="de-DE" dirty="0"/>
              <a:t> </a:t>
            </a:r>
            <a:r>
              <a:rPr lang="de-DE" dirty="0" err="1"/>
              <a:t>Column</a:t>
            </a:r>
            <a:r>
              <a:rPr lang="de-DE" dirty="0"/>
              <a:t> </a:t>
            </a:r>
            <a:r>
              <a:rPr lang="de-DE" dirty="0" err="1"/>
              <a:t>Example</a:t>
            </a:r>
            <a:endParaRPr lang="de-DE" dirty="0"/>
          </a:p>
        </p:txBody>
      </p:sp>
      <p:sp>
        <p:nvSpPr>
          <p:cNvPr id="7" name="Inhaltsplatzhalter 6"/>
          <p:cNvSpPr>
            <a:spLocks noGrp="1"/>
          </p:cNvSpPr>
          <p:nvPr>
            <p:ph idx="1"/>
          </p:nvPr>
        </p:nvSpPr>
        <p:spPr/>
        <p:txBody>
          <a:bodyPr/>
          <a:lstStyle/>
          <a:p>
            <a:r>
              <a:rPr lang="da-DK" sz="3200" b="1" dirty="0"/>
              <a:t>”AT VERO EOS ET ACCUSAM ET JUSTO DUO DOLORES EA REBUM STET KASD GUBER VERO EOS ET ACCUSAM KASD GUBER REBUM STET” </a:t>
            </a:r>
            <a:endParaRPr lang="de-DE" sz="3200" b="1" dirty="0"/>
          </a:p>
          <a:p>
            <a:endParaRPr lang="de-DE" sz="3200" b="1" dirty="0"/>
          </a:p>
        </p:txBody>
      </p:sp>
      <p:sp>
        <p:nvSpPr>
          <p:cNvPr id="8" name="Inhaltsplatzhalter 7"/>
          <p:cNvSpPr>
            <a:spLocks noGrp="1"/>
          </p:cNvSpPr>
          <p:nvPr>
            <p:ph idx="13"/>
          </p:nvPr>
        </p:nvSpPr>
        <p:spPr/>
        <p:txBody>
          <a:bodyPr/>
          <a:lstStyle/>
          <a:p>
            <a:r>
              <a:rPr lang="da-DK" dirty="0"/>
              <a:t>        Lorem ipsum dolor sit amet, consetetur sadipscing elitr, sed diam nonumy eirmod tempor invidunt ut labore et dolore magna aliquyam erat, sed diam voluptua. Stet clita kasd gubergren, no sea takimata sanctus est Lorem ipsum dolor sit amet.</a:t>
            </a:r>
          </a:p>
          <a:p>
            <a:endParaRPr lang="da-DK" dirty="0"/>
          </a:p>
          <a:p>
            <a:r>
              <a:rPr lang="da-DK" dirty="0"/>
              <a:t>At vero eos et accusam et justo duo dolores et ea rebum. Stet clita kasd gubergren, no sea takimata. Stet clita kasd gubergren, no sea takimata sanctus est Lorem ipsum dolor sit amet.</a:t>
            </a:r>
            <a:endParaRPr lang="de-DE" dirty="0"/>
          </a:p>
        </p:txBody>
      </p:sp>
      <p:pic>
        <p:nvPicPr>
          <p:cNvPr id="9" name="Inhaltsplatzhalter 5" descr="coment.png"/>
          <p:cNvPicPr>
            <a:picLocks noChangeAspect="1"/>
          </p:cNvPicPr>
          <p:nvPr/>
        </p:nvPicPr>
        <p:blipFill>
          <a:blip r:embed="rId2" cstate="print"/>
          <a:stretch>
            <a:fillRect/>
          </a:stretch>
        </p:blipFill>
        <p:spPr>
          <a:xfrm>
            <a:off x="2063552" y="3604820"/>
            <a:ext cx="357188" cy="357188"/>
          </a:xfrm>
          <a:prstGeom prst="rect">
            <a:avLst/>
          </a:prstGeom>
        </p:spPr>
      </p:pic>
      <p:pic>
        <p:nvPicPr>
          <p:cNvPr id="10" name="Inhaltsplatzhalter 5" descr="coment.png">
            <a:hlinkClick r:id="" action="ppaction://hlinkshowjump?jump=lastslideviewed"/>
          </p:cNvPr>
          <p:cNvPicPr>
            <a:picLocks noChangeAspect="1"/>
          </p:cNvPicPr>
          <p:nvPr/>
        </p:nvPicPr>
        <p:blipFill>
          <a:blip r:embed="rId3" cstate="print"/>
          <a:stretch>
            <a:fillRect/>
          </a:stretch>
        </p:blipFill>
        <p:spPr>
          <a:xfrm>
            <a:off x="9768408" y="3071812"/>
            <a:ext cx="357188" cy="357188"/>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a:t>Bullet Lists</a:t>
            </a:r>
          </a:p>
        </p:txBody>
      </p:sp>
      <p:sp>
        <p:nvSpPr>
          <p:cNvPr id="7" name="Inhaltsplatzhalter 6"/>
          <p:cNvSpPr>
            <a:spLocks noGrp="1"/>
          </p:cNvSpPr>
          <p:nvPr>
            <p:ph idx="1"/>
          </p:nvPr>
        </p:nvSpPr>
        <p:spPr>
          <a:xfrm>
            <a:off x="2135560" y="1556792"/>
            <a:ext cx="2376264" cy="3888432"/>
          </a:xfrm>
        </p:spPr>
        <p:txBody>
          <a:bodyPr/>
          <a:lstStyle/>
          <a:p>
            <a:r>
              <a:rPr lang="de-DE" b="1" dirty="0"/>
              <a:t>        </a:t>
            </a:r>
            <a:r>
              <a:rPr lang="de-DE" sz="2000" b="1" dirty="0"/>
              <a:t>Tick List </a:t>
            </a:r>
            <a:r>
              <a:rPr lang="de-DE" sz="2000" b="1" dirty="0" err="1"/>
              <a:t>Example</a:t>
            </a:r>
            <a:endParaRPr lang="de-DE" sz="2000" b="1" dirty="0"/>
          </a:p>
          <a:p>
            <a:endParaRPr lang="de-DE" b="1" dirty="0"/>
          </a:p>
          <a:p>
            <a:pPr>
              <a:lnSpc>
                <a:spcPct val="150000"/>
              </a:lnSpc>
              <a:buBlip>
                <a:blip r:embed="rId2"/>
              </a:buBlip>
            </a:pPr>
            <a:r>
              <a:rPr lang="de-DE" b="1" dirty="0">
                <a:solidFill>
                  <a:schemeClr val="accent1"/>
                </a:solidFill>
              </a:rPr>
              <a:t>Stet </a:t>
            </a:r>
            <a:r>
              <a:rPr lang="de-DE" b="1" dirty="0" err="1">
                <a:solidFill>
                  <a:schemeClr val="accent1"/>
                </a:solidFill>
              </a:rPr>
              <a:t>clita</a:t>
            </a:r>
            <a:r>
              <a:rPr lang="de-DE" b="1" dirty="0">
                <a:solidFill>
                  <a:schemeClr val="accent1"/>
                </a:solidFill>
              </a:rPr>
              <a:t> </a:t>
            </a:r>
            <a:r>
              <a:rPr lang="de-DE" b="1" dirty="0" err="1">
                <a:solidFill>
                  <a:schemeClr val="accent1"/>
                </a:solidFill>
              </a:rPr>
              <a:t>kasd</a:t>
            </a:r>
            <a:r>
              <a:rPr lang="de-DE" b="1" dirty="0">
                <a:solidFill>
                  <a:schemeClr val="accent1"/>
                </a:solidFill>
              </a:rPr>
              <a:t> </a:t>
            </a:r>
            <a:r>
              <a:rPr lang="de-DE" b="1" dirty="0" err="1">
                <a:solidFill>
                  <a:schemeClr val="accent1"/>
                </a:solidFill>
              </a:rPr>
              <a:t>gubergren</a:t>
            </a:r>
            <a:endParaRPr lang="de-DE" b="1" dirty="0">
              <a:solidFill>
                <a:schemeClr val="accent1"/>
              </a:solidFill>
            </a:endParaRPr>
          </a:p>
          <a:p>
            <a:pPr>
              <a:lnSpc>
                <a:spcPct val="150000"/>
              </a:lnSpc>
              <a:buBlip>
                <a:blip r:embed="rId2"/>
              </a:buBlip>
            </a:pPr>
            <a:r>
              <a:rPr lang="de-DE" b="1" dirty="0" err="1">
                <a:solidFill>
                  <a:schemeClr val="accent1"/>
                </a:solidFill>
              </a:rPr>
              <a:t>sea</a:t>
            </a:r>
            <a:r>
              <a:rPr lang="de-DE" b="1" dirty="0">
                <a:solidFill>
                  <a:schemeClr val="accent1"/>
                </a:solidFill>
              </a:rPr>
              <a:t> </a:t>
            </a:r>
            <a:r>
              <a:rPr lang="de-DE" b="1" dirty="0" err="1">
                <a:solidFill>
                  <a:schemeClr val="accent1"/>
                </a:solidFill>
              </a:rPr>
              <a:t>takimata</a:t>
            </a:r>
            <a:r>
              <a:rPr lang="de-DE" b="1" dirty="0">
                <a:solidFill>
                  <a:schemeClr val="accent1"/>
                </a:solidFill>
              </a:rPr>
              <a:t> </a:t>
            </a:r>
            <a:r>
              <a:rPr lang="de-DE" b="1" dirty="0" err="1">
                <a:solidFill>
                  <a:schemeClr val="accent1"/>
                </a:solidFill>
              </a:rPr>
              <a:t>sanctus</a:t>
            </a:r>
            <a:r>
              <a:rPr lang="de-DE" b="1" dirty="0">
                <a:solidFill>
                  <a:schemeClr val="accent1"/>
                </a:solidFill>
              </a:rPr>
              <a:t> </a:t>
            </a:r>
          </a:p>
          <a:p>
            <a:pPr>
              <a:lnSpc>
                <a:spcPct val="150000"/>
              </a:lnSpc>
              <a:buBlip>
                <a:blip r:embed="rId2"/>
              </a:buBlip>
            </a:pPr>
            <a:r>
              <a:rPr lang="de-DE" b="1" dirty="0" err="1">
                <a:solidFill>
                  <a:schemeClr val="accent1"/>
                </a:solidFill>
              </a:rPr>
              <a:t>dolor</a:t>
            </a:r>
            <a:r>
              <a:rPr lang="de-DE" b="1" dirty="0">
                <a:solidFill>
                  <a:schemeClr val="accent1"/>
                </a:solidFill>
              </a:rPr>
              <a:t> </a:t>
            </a:r>
            <a:r>
              <a:rPr lang="de-DE" b="1" dirty="0" err="1">
                <a:solidFill>
                  <a:schemeClr val="accent1"/>
                </a:solidFill>
              </a:rPr>
              <a:t>sit</a:t>
            </a:r>
            <a:r>
              <a:rPr lang="de-DE" b="1" dirty="0">
                <a:solidFill>
                  <a:schemeClr val="accent1"/>
                </a:solidFill>
              </a:rPr>
              <a:t> </a:t>
            </a:r>
            <a:r>
              <a:rPr lang="de-DE" b="1" dirty="0" err="1">
                <a:solidFill>
                  <a:schemeClr val="accent1"/>
                </a:solidFill>
              </a:rPr>
              <a:t>amet</a:t>
            </a:r>
            <a:endParaRPr lang="de-DE" b="1" dirty="0">
              <a:solidFill>
                <a:schemeClr val="accent1"/>
              </a:solidFill>
            </a:endParaRPr>
          </a:p>
          <a:p>
            <a:pPr>
              <a:lnSpc>
                <a:spcPct val="150000"/>
              </a:lnSpc>
              <a:buBlip>
                <a:blip r:embed="rId2"/>
              </a:buBlip>
            </a:pPr>
            <a:r>
              <a:rPr lang="de-DE" b="1" dirty="0" err="1">
                <a:solidFill>
                  <a:schemeClr val="accent1"/>
                </a:solidFill>
              </a:rPr>
              <a:t>Consetetur</a:t>
            </a:r>
            <a:r>
              <a:rPr lang="de-DE" b="1" dirty="0">
                <a:solidFill>
                  <a:schemeClr val="accent1"/>
                </a:solidFill>
              </a:rPr>
              <a:t> </a:t>
            </a:r>
            <a:r>
              <a:rPr lang="de-DE" b="1" dirty="0" err="1">
                <a:solidFill>
                  <a:schemeClr val="accent1"/>
                </a:solidFill>
              </a:rPr>
              <a:t>labore</a:t>
            </a:r>
            <a:r>
              <a:rPr lang="de-DE" b="1" dirty="0">
                <a:solidFill>
                  <a:schemeClr val="accent1"/>
                </a:solidFill>
              </a:rPr>
              <a:t> </a:t>
            </a:r>
          </a:p>
          <a:p>
            <a:pPr>
              <a:lnSpc>
                <a:spcPct val="150000"/>
              </a:lnSpc>
              <a:buBlip>
                <a:blip r:embed="rId2"/>
              </a:buBlip>
            </a:pPr>
            <a:r>
              <a:rPr lang="de-DE" b="1" dirty="0">
                <a:solidFill>
                  <a:schemeClr val="accent1"/>
                </a:solidFill>
              </a:rPr>
              <a:t>et </a:t>
            </a:r>
            <a:r>
              <a:rPr lang="de-DE" b="1" dirty="0" err="1">
                <a:solidFill>
                  <a:schemeClr val="accent1"/>
                </a:solidFill>
              </a:rPr>
              <a:t>dolore</a:t>
            </a:r>
            <a:r>
              <a:rPr lang="de-DE" b="1" dirty="0">
                <a:solidFill>
                  <a:schemeClr val="accent1"/>
                </a:solidFill>
              </a:rPr>
              <a:t> </a:t>
            </a:r>
            <a:r>
              <a:rPr lang="de-DE" b="1" dirty="0" err="1">
                <a:solidFill>
                  <a:schemeClr val="accent1"/>
                </a:solidFill>
              </a:rPr>
              <a:t>dolores</a:t>
            </a:r>
            <a:r>
              <a:rPr lang="de-DE" b="1" dirty="0">
                <a:solidFill>
                  <a:schemeClr val="accent1"/>
                </a:solidFill>
              </a:rPr>
              <a:t> </a:t>
            </a:r>
          </a:p>
          <a:p>
            <a:pPr>
              <a:lnSpc>
                <a:spcPct val="150000"/>
              </a:lnSpc>
              <a:buBlip>
                <a:blip r:embed="rId2"/>
              </a:buBlip>
            </a:pPr>
            <a:r>
              <a:rPr lang="de-DE" b="1" dirty="0">
                <a:solidFill>
                  <a:schemeClr val="accent1"/>
                </a:solidFill>
              </a:rPr>
              <a:t>et </a:t>
            </a:r>
            <a:r>
              <a:rPr lang="de-DE" b="1" dirty="0" err="1">
                <a:solidFill>
                  <a:schemeClr val="accent1"/>
                </a:solidFill>
              </a:rPr>
              <a:t>ea</a:t>
            </a:r>
            <a:r>
              <a:rPr lang="de-DE" b="1" dirty="0">
                <a:solidFill>
                  <a:schemeClr val="accent1"/>
                </a:solidFill>
              </a:rPr>
              <a:t> </a:t>
            </a:r>
            <a:r>
              <a:rPr lang="de-DE" b="1" dirty="0" err="1">
                <a:solidFill>
                  <a:schemeClr val="accent1"/>
                </a:solidFill>
              </a:rPr>
              <a:t>rebum</a:t>
            </a:r>
            <a:endParaRPr lang="de-DE" b="1" dirty="0">
              <a:solidFill>
                <a:schemeClr val="accent1"/>
              </a:solidFill>
            </a:endParaRPr>
          </a:p>
        </p:txBody>
      </p:sp>
      <p:sp>
        <p:nvSpPr>
          <p:cNvPr id="11" name="Inhaltsplatzhalter 10"/>
          <p:cNvSpPr>
            <a:spLocks noGrp="1"/>
          </p:cNvSpPr>
          <p:nvPr>
            <p:ph idx="16"/>
          </p:nvPr>
        </p:nvSpPr>
        <p:spPr>
          <a:xfrm>
            <a:off x="4907868" y="1556792"/>
            <a:ext cx="2376264" cy="3888432"/>
          </a:xfrm>
        </p:spPr>
        <p:txBody>
          <a:bodyPr/>
          <a:lstStyle/>
          <a:p>
            <a:r>
              <a:rPr lang="de-DE" b="1" dirty="0"/>
              <a:t>         </a:t>
            </a:r>
            <a:r>
              <a:rPr lang="de-DE" sz="2000" b="1" dirty="0"/>
              <a:t>Point List </a:t>
            </a:r>
            <a:r>
              <a:rPr lang="de-DE" sz="2000" b="1" dirty="0" err="1"/>
              <a:t>Example</a:t>
            </a:r>
            <a:endParaRPr lang="de-DE" sz="2000" b="1" dirty="0"/>
          </a:p>
          <a:p>
            <a:endParaRPr lang="de-DE" dirty="0"/>
          </a:p>
          <a:p>
            <a:pPr>
              <a:lnSpc>
                <a:spcPct val="150000"/>
              </a:lnSpc>
              <a:buBlip>
                <a:blip r:embed="rId3"/>
              </a:buBlip>
            </a:pPr>
            <a:r>
              <a:rPr lang="de-DE" b="1" dirty="0">
                <a:solidFill>
                  <a:schemeClr val="accent4"/>
                </a:solidFill>
              </a:rPr>
              <a:t>Stet </a:t>
            </a:r>
            <a:r>
              <a:rPr lang="de-DE" b="1" dirty="0" err="1">
                <a:solidFill>
                  <a:schemeClr val="accent4"/>
                </a:solidFill>
              </a:rPr>
              <a:t>clita</a:t>
            </a:r>
            <a:r>
              <a:rPr lang="de-DE" b="1" dirty="0">
                <a:solidFill>
                  <a:schemeClr val="accent4"/>
                </a:solidFill>
              </a:rPr>
              <a:t> </a:t>
            </a:r>
            <a:r>
              <a:rPr lang="de-DE" b="1" dirty="0" err="1">
                <a:solidFill>
                  <a:schemeClr val="accent4"/>
                </a:solidFill>
              </a:rPr>
              <a:t>kasd</a:t>
            </a:r>
            <a:r>
              <a:rPr lang="de-DE" b="1" dirty="0">
                <a:solidFill>
                  <a:schemeClr val="accent4"/>
                </a:solidFill>
              </a:rPr>
              <a:t> </a:t>
            </a:r>
            <a:r>
              <a:rPr lang="de-DE" b="1" dirty="0" err="1">
                <a:solidFill>
                  <a:schemeClr val="accent4"/>
                </a:solidFill>
              </a:rPr>
              <a:t>gubergren</a:t>
            </a:r>
            <a:endParaRPr lang="de-DE" b="1" dirty="0">
              <a:solidFill>
                <a:schemeClr val="accent4"/>
              </a:solidFill>
            </a:endParaRPr>
          </a:p>
          <a:p>
            <a:pPr>
              <a:lnSpc>
                <a:spcPct val="150000"/>
              </a:lnSpc>
              <a:buBlip>
                <a:blip r:embed="rId3"/>
              </a:buBlip>
            </a:pPr>
            <a:r>
              <a:rPr lang="de-DE" b="1" dirty="0" err="1">
                <a:solidFill>
                  <a:schemeClr val="accent4"/>
                </a:solidFill>
              </a:rPr>
              <a:t>sea</a:t>
            </a:r>
            <a:r>
              <a:rPr lang="de-DE" b="1" dirty="0">
                <a:solidFill>
                  <a:schemeClr val="accent4"/>
                </a:solidFill>
              </a:rPr>
              <a:t> </a:t>
            </a:r>
            <a:r>
              <a:rPr lang="de-DE" b="1" dirty="0" err="1">
                <a:solidFill>
                  <a:schemeClr val="accent4"/>
                </a:solidFill>
              </a:rPr>
              <a:t>takimata</a:t>
            </a:r>
            <a:r>
              <a:rPr lang="de-DE" b="1" dirty="0">
                <a:solidFill>
                  <a:schemeClr val="accent4"/>
                </a:solidFill>
              </a:rPr>
              <a:t> </a:t>
            </a:r>
            <a:r>
              <a:rPr lang="de-DE" b="1" dirty="0" err="1">
                <a:solidFill>
                  <a:schemeClr val="accent4"/>
                </a:solidFill>
              </a:rPr>
              <a:t>sanctus</a:t>
            </a:r>
            <a:r>
              <a:rPr lang="de-DE" b="1" dirty="0">
                <a:solidFill>
                  <a:schemeClr val="accent4"/>
                </a:solidFill>
              </a:rPr>
              <a:t> </a:t>
            </a:r>
          </a:p>
          <a:p>
            <a:pPr>
              <a:lnSpc>
                <a:spcPct val="150000"/>
              </a:lnSpc>
              <a:buBlip>
                <a:blip r:embed="rId3"/>
              </a:buBlip>
            </a:pPr>
            <a:r>
              <a:rPr lang="de-DE" b="1" dirty="0" err="1">
                <a:solidFill>
                  <a:schemeClr val="accent4"/>
                </a:solidFill>
              </a:rPr>
              <a:t>est</a:t>
            </a:r>
            <a:r>
              <a:rPr lang="de-DE" b="1" dirty="0">
                <a:solidFill>
                  <a:schemeClr val="accent4"/>
                </a:solidFill>
              </a:rPr>
              <a:t> </a:t>
            </a:r>
            <a:r>
              <a:rPr lang="de-DE" b="1" dirty="0" err="1">
                <a:solidFill>
                  <a:schemeClr val="accent4"/>
                </a:solidFill>
              </a:rPr>
              <a:t>Lorem</a:t>
            </a:r>
            <a:r>
              <a:rPr lang="de-DE" b="1" dirty="0">
                <a:solidFill>
                  <a:schemeClr val="accent4"/>
                </a:solidFill>
              </a:rPr>
              <a:t> </a:t>
            </a:r>
            <a:r>
              <a:rPr lang="de-DE" b="1" dirty="0" err="1">
                <a:solidFill>
                  <a:schemeClr val="accent4"/>
                </a:solidFill>
              </a:rPr>
              <a:t>ipsum</a:t>
            </a:r>
            <a:r>
              <a:rPr lang="de-DE" b="1" dirty="0">
                <a:solidFill>
                  <a:schemeClr val="accent4"/>
                </a:solidFill>
              </a:rPr>
              <a:t> </a:t>
            </a:r>
          </a:p>
          <a:p>
            <a:pPr>
              <a:lnSpc>
                <a:spcPct val="150000"/>
              </a:lnSpc>
              <a:buBlip>
                <a:blip r:embed="rId3"/>
              </a:buBlip>
            </a:pPr>
            <a:r>
              <a:rPr lang="de-DE" b="1" dirty="0" err="1">
                <a:solidFill>
                  <a:schemeClr val="accent4"/>
                </a:solidFill>
              </a:rPr>
              <a:t>dolor</a:t>
            </a:r>
            <a:r>
              <a:rPr lang="de-DE" b="1" dirty="0">
                <a:solidFill>
                  <a:schemeClr val="accent4"/>
                </a:solidFill>
              </a:rPr>
              <a:t> </a:t>
            </a:r>
            <a:r>
              <a:rPr lang="de-DE" b="1" dirty="0" err="1">
                <a:solidFill>
                  <a:schemeClr val="accent4"/>
                </a:solidFill>
              </a:rPr>
              <a:t>sit</a:t>
            </a:r>
            <a:r>
              <a:rPr lang="de-DE" b="1" dirty="0">
                <a:solidFill>
                  <a:schemeClr val="accent4"/>
                </a:solidFill>
              </a:rPr>
              <a:t> </a:t>
            </a:r>
            <a:r>
              <a:rPr lang="de-DE" b="1" dirty="0" err="1">
                <a:solidFill>
                  <a:schemeClr val="accent4"/>
                </a:solidFill>
              </a:rPr>
              <a:t>amet</a:t>
            </a:r>
            <a:endParaRPr lang="de-DE" b="1" dirty="0">
              <a:solidFill>
                <a:schemeClr val="accent4"/>
              </a:solidFill>
            </a:endParaRPr>
          </a:p>
          <a:p>
            <a:pPr>
              <a:lnSpc>
                <a:spcPct val="150000"/>
              </a:lnSpc>
              <a:buBlip>
                <a:blip r:embed="rId3"/>
              </a:buBlip>
            </a:pPr>
            <a:r>
              <a:rPr lang="de-DE" b="1" dirty="0" err="1">
                <a:solidFill>
                  <a:schemeClr val="accent4"/>
                </a:solidFill>
              </a:rPr>
              <a:t>Consetetur</a:t>
            </a:r>
            <a:r>
              <a:rPr lang="de-DE" b="1" dirty="0">
                <a:solidFill>
                  <a:schemeClr val="accent4"/>
                </a:solidFill>
              </a:rPr>
              <a:t> </a:t>
            </a:r>
            <a:r>
              <a:rPr lang="de-DE" b="1" dirty="0" err="1">
                <a:solidFill>
                  <a:schemeClr val="accent4"/>
                </a:solidFill>
              </a:rPr>
              <a:t>labore</a:t>
            </a:r>
            <a:r>
              <a:rPr lang="de-DE" b="1" dirty="0">
                <a:solidFill>
                  <a:schemeClr val="accent4"/>
                </a:solidFill>
              </a:rPr>
              <a:t> </a:t>
            </a:r>
          </a:p>
          <a:p>
            <a:pPr>
              <a:lnSpc>
                <a:spcPct val="150000"/>
              </a:lnSpc>
              <a:buBlip>
                <a:blip r:embed="rId3"/>
              </a:buBlip>
            </a:pPr>
            <a:r>
              <a:rPr lang="de-DE" b="1" dirty="0">
                <a:solidFill>
                  <a:schemeClr val="accent4"/>
                </a:solidFill>
              </a:rPr>
              <a:t>et </a:t>
            </a:r>
            <a:r>
              <a:rPr lang="de-DE" b="1" dirty="0" err="1">
                <a:solidFill>
                  <a:schemeClr val="accent4"/>
                </a:solidFill>
              </a:rPr>
              <a:t>dolore</a:t>
            </a:r>
            <a:r>
              <a:rPr lang="de-DE" b="1" dirty="0">
                <a:solidFill>
                  <a:schemeClr val="accent4"/>
                </a:solidFill>
              </a:rPr>
              <a:t> </a:t>
            </a:r>
            <a:r>
              <a:rPr lang="de-DE" b="1" dirty="0" err="1">
                <a:solidFill>
                  <a:schemeClr val="accent4"/>
                </a:solidFill>
              </a:rPr>
              <a:t>dolores</a:t>
            </a:r>
            <a:r>
              <a:rPr lang="de-DE" b="1" dirty="0">
                <a:solidFill>
                  <a:schemeClr val="accent4"/>
                </a:solidFill>
              </a:rPr>
              <a:t> </a:t>
            </a:r>
          </a:p>
          <a:p>
            <a:pPr>
              <a:lnSpc>
                <a:spcPct val="150000"/>
              </a:lnSpc>
              <a:buBlip>
                <a:blip r:embed="rId3"/>
              </a:buBlip>
            </a:pPr>
            <a:r>
              <a:rPr lang="de-DE" b="1" dirty="0">
                <a:solidFill>
                  <a:schemeClr val="accent4"/>
                </a:solidFill>
              </a:rPr>
              <a:t>et </a:t>
            </a:r>
            <a:r>
              <a:rPr lang="de-DE" b="1" dirty="0" err="1">
                <a:solidFill>
                  <a:schemeClr val="accent4"/>
                </a:solidFill>
              </a:rPr>
              <a:t>ea</a:t>
            </a:r>
            <a:r>
              <a:rPr lang="de-DE" b="1" dirty="0">
                <a:solidFill>
                  <a:schemeClr val="accent4"/>
                </a:solidFill>
              </a:rPr>
              <a:t> </a:t>
            </a:r>
            <a:r>
              <a:rPr lang="de-DE" b="1" dirty="0" err="1">
                <a:solidFill>
                  <a:schemeClr val="accent4"/>
                </a:solidFill>
              </a:rPr>
              <a:t>rebum</a:t>
            </a:r>
            <a:endParaRPr lang="de-DE" b="1" dirty="0">
              <a:solidFill>
                <a:schemeClr val="accent4"/>
              </a:solidFill>
            </a:endParaRPr>
          </a:p>
        </p:txBody>
      </p:sp>
      <p:sp>
        <p:nvSpPr>
          <p:cNvPr id="12" name="Inhaltsplatzhalter 11"/>
          <p:cNvSpPr>
            <a:spLocks noGrp="1"/>
          </p:cNvSpPr>
          <p:nvPr>
            <p:ph idx="17"/>
          </p:nvPr>
        </p:nvSpPr>
        <p:spPr>
          <a:xfrm>
            <a:off x="7680176" y="1556792"/>
            <a:ext cx="2448272" cy="3888432"/>
          </a:xfrm>
        </p:spPr>
        <p:txBody>
          <a:bodyPr/>
          <a:lstStyle/>
          <a:p>
            <a:r>
              <a:rPr lang="de-DE" b="1" dirty="0"/>
              <a:t>        </a:t>
            </a:r>
            <a:r>
              <a:rPr lang="de-DE" sz="2000" b="1" dirty="0"/>
              <a:t>Arrow List </a:t>
            </a:r>
            <a:r>
              <a:rPr lang="de-DE" sz="2000" b="1" dirty="0" err="1"/>
              <a:t>Example</a:t>
            </a:r>
            <a:endParaRPr lang="de-DE" sz="2000" b="1" dirty="0"/>
          </a:p>
          <a:p>
            <a:endParaRPr lang="de-DE" dirty="0"/>
          </a:p>
          <a:p>
            <a:pPr>
              <a:lnSpc>
                <a:spcPct val="150000"/>
              </a:lnSpc>
              <a:buBlip>
                <a:blip r:embed="rId4"/>
              </a:buBlip>
            </a:pPr>
            <a:r>
              <a:rPr lang="de-DE" b="1" dirty="0" err="1">
                <a:solidFill>
                  <a:schemeClr val="tx1"/>
                </a:solidFill>
              </a:rPr>
              <a:t>est</a:t>
            </a:r>
            <a:r>
              <a:rPr lang="de-DE" b="1" dirty="0">
                <a:solidFill>
                  <a:schemeClr val="tx1"/>
                </a:solidFill>
              </a:rPr>
              <a:t> </a:t>
            </a:r>
            <a:r>
              <a:rPr lang="de-DE" b="1" dirty="0" err="1">
                <a:solidFill>
                  <a:schemeClr val="tx1"/>
                </a:solidFill>
              </a:rPr>
              <a:t>Lorem</a:t>
            </a:r>
            <a:r>
              <a:rPr lang="de-DE" b="1" dirty="0">
                <a:solidFill>
                  <a:schemeClr val="tx1"/>
                </a:solidFill>
              </a:rPr>
              <a:t> </a:t>
            </a:r>
            <a:r>
              <a:rPr lang="de-DE" b="1" dirty="0" err="1">
                <a:solidFill>
                  <a:schemeClr val="tx1"/>
                </a:solidFill>
              </a:rPr>
              <a:t>ipsum</a:t>
            </a:r>
            <a:r>
              <a:rPr lang="de-DE" b="1" dirty="0">
                <a:solidFill>
                  <a:schemeClr val="tx1"/>
                </a:solidFill>
              </a:rPr>
              <a:t> </a:t>
            </a:r>
          </a:p>
          <a:p>
            <a:pPr>
              <a:lnSpc>
                <a:spcPct val="150000"/>
              </a:lnSpc>
              <a:buBlip>
                <a:blip r:embed="rId4"/>
              </a:buBlip>
            </a:pPr>
            <a:r>
              <a:rPr lang="de-DE" b="1" dirty="0" err="1">
                <a:solidFill>
                  <a:schemeClr val="tx1"/>
                </a:solidFill>
              </a:rPr>
              <a:t>dolor</a:t>
            </a:r>
            <a:r>
              <a:rPr lang="de-DE" b="1" dirty="0">
                <a:solidFill>
                  <a:schemeClr val="tx1"/>
                </a:solidFill>
              </a:rPr>
              <a:t> </a:t>
            </a:r>
            <a:r>
              <a:rPr lang="de-DE" b="1" dirty="0" err="1">
                <a:solidFill>
                  <a:schemeClr val="tx1"/>
                </a:solidFill>
              </a:rPr>
              <a:t>sit</a:t>
            </a:r>
            <a:r>
              <a:rPr lang="de-DE" b="1" dirty="0">
                <a:solidFill>
                  <a:schemeClr val="tx1"/>
                </a:solidFill>
              </a:rPr>
              <a:t> </a:t>
            </a:r>
            <a:r>
              <a:rPr lang="de-DE" b="1" dirty="0" err="1">
                <a:solidFill>
                  <a:schemeClr val="tx1"/>
                </a:solidFill>
              </a:rPr>
              <a:t>amet</a:t>
            </a:r>
            <a:endParaRPr lang="de-DE" b="1" dirty="0">
              <a:solidFill>
                <a:schemeClr val="tx1"/>
              </a:solidFill>
            </a:endParaRPr>
          </a:p>
          <a:p>
            <a:pPr>
              <a:lnSpc>
                <a:spcPct val="150000"/>
              </a:lnSpc>
              <a:buBlip>
                <a:blip r:embed="rId4"/>
              </a:buBlip>
            </a:pPr>
            <a:r>
              <a:rPr lang="de-DE" b="1" dirty="0" err="1">
                <a:solidFill>
                  <a:schemeClr val="tx1"/>
                </a:solidFill>
              </a:rPr>
              <a:t>Consetetur</a:t>
            </a:r>
            <a:r>
              <a:rPr lang="de-DE" b="1" dirty="0">
                <a:solidFill>
                  <a:schemeClr val="tx1"/>
                </a:solidFill>
              </a:rPr>
              <a:t> </a:t>
            </a:r>
            <a:r>
              <a:rPr lang="de-DE" b="1" dirty="0" err="1">
                <a:solidFill>
                  <a:schemeClr val="tx1"/>
                </a:solidFill>
              </a:rPr>
              <a:t>labore</a:t>
            </a:r>
            <a:r>
              <a:rPr lang="de-DE" b="1" dirty="0">
                <a:solidFill>
                  <a:schemeClr val="tx1"/>
                </a:solidFill>
              </a:rPr>
              <a:t> </a:t>
            </a:r>
          </a:p>
          <a:p>
            <a:pPr>
              <a:lnSpc>
                <a:spcPct val="150000"/>
              </a:lnSpc>
              <a:buBlip>
                <a:blip r:embed="rId4"/>
              </a:buBlip>
            </a:pPr>
            <a:r>
              <a:rPr lang="de-DE" b="1" dirty="0">
                <a:solidFill>
                  <a:schemeClr val="tx1"/>
                </a:solidFill>
              </a:rPr>
              <a:t>et </a:t>
            </a:r>
            <a:r>
              <a:rPr lang="de-DE" b="1" dirty="0" err="1">
                <a:solidFill>
                  <a:schemeClr val="tx1"/>
                </a:solidFill>
              </a:rPr>
              <a:t>dolore</a:t>
            </a:r>
            <a:r>
              <a:rPr lang="de-DE" b="1" dirty="0">
                <a:solidFill>
                  <a:schemeClr val="tx1"/>
                </a:solidFill>
              </a:rPr>
              <a:t> </a:t>
            </a:r>
            <a:r>
              <a:rPr lang="de-DE" b="1" dirty="0" err="1">
                <a:solidFill>
                  <a:schemeClr val="tx1"/>
                </a:solidFill>
              </a:rPr>
              <a:t>dolores</a:t>
            </a:r>
            <a:r>
              <a:rPr lang="de-DE" b="1" dirty="0">
                <a:solidFill>
                  <a:schemeClr val="tx1"/>
                </a:solidFill>
              </a:rPr>
              <a:t> </a:t>
            </a:r>
          </a:p>
          <a:p>
            <a:pPr>
              <a:lnSpc>
                <a:spcPct val="150000"/>
              </a:lnSpc>
              <a:buBlip>
                <a:blip r:embed="rId4"/>
              </a:buBlip>
            </a:pPr>
            <a:r>
              <a:rPr lang="de-DE" b="1" dirty="0">
                <a:solidFill>
                  <a:schemeClr val="tx1"/>
                </a:solidFill>
              </a:rPr>
              <a:t>et </a:t>
            </a:r>
            <a:r>
              <a:rPr lang="de-DE" b="1" dirty="0" err="1">
                <a:solidFill>
                  <a:schemeClr val="tx1"/>
                </a:solidFill>
              </a:rPr>
              <a:t>ea</a:t>
            </a:r>
            <a:r>
              <a:rPr lang="de-DE" b="1" dirty="0">
                <a:solidFill>
                  <a:schemeClr val="tx1"/>
                </a:solidFill>
              </a:rPr>
              <a:t> </a:t>
            </a:r>
            <a:r>
              <a:rPr lang="de-DE" b="1" dirty="0" err="1">
                <a:solidFill>
                  <a:schemeClr val="tx1"/>
                </a:solidFill>
              </a:rPr>
              <a:t>rebum</a:t>
            </a:r>
            <a:endParaRPr lang="de-DE" b="1" dirty="0">
              <a:solidFill>
                <a:schemeClr val="tx1"/>
              </a:solidFill>
            </a:endParaRPr>
          </a:p>
        </p:txBody>
      </p:sp>
      <p:pic>
        <p:nvPicPr>
          <p:cNvPr id="16" name="Grafik 15" descr="ok.png"/>
          <p:cNvPicPr>
            <a:picLocks noChangeAspect="1"/>
          </p:cNvPicPr>
          <p:nvPr/>
        </p:nvPicPr>
        <p:blipFill>
          <a:blip r:embed="rId5" cstate="print"/>
          <a:stretch>
            <a:fillRect/>
          </a:stretch>
        </p:blipFill>
        <p:spPr>
          <a:xfrm>
            <a:off x="7608168" y="1556792"/>
            <a:ext cx="357188" cy="357188"/>
          </a:xfrm>
          <a:prstGeom prst="rect">
            <a:avLst/>
          </a:prstGeom>
        </p:spPr>
      </p:pic>
      <p:pic>
        <p:nvPicPr>
          <p:cNvPr id="17" name="Grafik 16" descr="ok.png"/>
          <p:cNvPicPr>
            <a:picLocks noChangeAspect="1"/>
          </p:cNvPicPr>
          <p:nvPr/>
        </p:nvPicPr>
        <p:blipFill>
          <a:blip r:embed="rId6" cstate="print"/>
          <a:stretch>
            <a:fillRect/>
          </a:stretch>
        </p:blipFill>
        <p:spPr>
          <a:xfrm>
            <a:off x="4871864" y="1556792"/>
            <a:ext cx="357188" cy="357188"/>
          </a:xfrm>
          <a:prstGeom prst="rect">
            <a:avLst/>
          </a:prstGeom>
        </p:spPr>
      </p:pic>
      <p:pic>
        <p:nvPicPr>
          <p:cNvPr id="18" name="Grafik 17" descr="ok.png"/>
          <p:cNvPicPr>
            <a:picLocks noChangeAspect="1"/>
          </p:cNvPicPr>
          <p:nvPr/>
        </p:nvPicPr>
        <p:blipFill>
          <a:blip r:embed="rId7" cstate="print"/>
          <a:stretch>
            <a:fillRect/>
          </a:stretch>
        </p:blipFill>
        <p:spPr>
          <a:xfrm>
            <a:off x="2063552" y="1556792"/>
            <a:ext cx="357188" cy="357188"/>
          </a:xfrm>
          <a:prstGeom prst="rect">
            <a:avLst/>
          </a:prstGeom>
        </p:spPr>
      </p:pic>
      <p:pic>
        <p:nvPicPr>
          <p:cNvPr id="19" name="Grafik 18" descr="bullet_point.png"/>
          <p:cNvPicPr>
            <a:picLocks noChangeAspect="1"/>
          </p:cNvPicPr>
          <p:nvPr/>
        </p:nvPicPr>
        <p:blipFill>
          <a:blip r:embed="rId3" cstate="print"/>
          <a:stretch>
            <a:fillRect/>
          </a:stretch>
        </p:blipFill>
        <p:spPr>
          <a:xfrm>
            <a:off x="4984076" y="1628800"/>
            <a:ext cx="313166" cy="192170"/>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a:t>One</a:t>
            </a:r>
            <a:r>
              <a:rPr lang="de-DE" dirty="0"/>
              <a:t> </a:t>
            </a:r>
            <a:r>
              <a:rPr lang="de-DE" dirty="0" err="1"/>
              <a:t>Column</a:t>
            </a:r>
            <a:r>
              <a:rPr lang="de-DE" dirty="0"/>
              <a:t> </a:t>
            </a:r>
            <a:r>
              <a:rPr lang="de-DE" dirty="0" err="1"/>
              <a:t>and</a:t>
            </a:r>
            <a:r>
              <a:rPr lang="de-DE" dirty="0"/>
              <a:t> Table</a:t>
            </a:r>
          </a:p>
        </p:txBody>
      </p:sp>
      <p:sp>
        <p:nvSpPr>
          <p:cNvPr id="13" name="Inhaltsplatzhalter 12"/>
          <p:cNvSpPr>
            <a:spLocks noGrp="1"/>
          </p:cNvSpPr>
          <p:nvPr>
            <p:ph idx="1"/>
          </p:nvPr>
        </p:nvSpPr>
        <p:spPr/>
        <p:txBody>
          <a:bodyPr/>
          <a:lstStyle/>
          <a:p>
            <a:r>
              <a:rPr lang="da-DK" dirty="0"/>
              <a:t>        Lorem ipsum dolor sit amet, consetetur sadipscing elitr, sed diam nonumy eirmod tempor invidunt ut labore et dolore magna aliquyam erat, sed diam voluptua. Stet clita kasd gubergren, no sea takimata sanctus est Lorem ipsum dolor sit amet.</a:t>
            </a:r>
          </a:p>
          <a:p>
            <a:endParaRPr lang="da-DK" dirty="0"/>
          </a:p>
          <a:p>
            <a:r>
              <a:rPr lang="da-DK" dirty="0"/>
              <a:t>At vero eos et accusam et justo duo dolores et ea rebum. Stet clita kasd gubergren, no sea takimata. Stet clita kasd gubergren, no sea takimata sanctus est Lorem ipsum dolor sit amet.</a:t>
            </a:r>
            <a:endParaRPr lang="de-DE" dirty="0"/>
          </a:p>
        </p:txBody>
      </p:sp>
      <p:graphicFrame>
        <p:nvGraphicFramePr>
          <p:cNvPr id="15" name="Inhaltsplatzhalter 11"/>
          <p:cNvGraphicFramePr>
            <a:graphicFrameLocks noGrp="1"/>
          </p:cNvGraphicFramePr>
          <p:nvPr>
            <p:ph idx="13"/>
          </p:nvPr>
        </p:nvGraphicFramePr>
        <p:xfrm>
          <a:off x="2135188" y="1628800"/>
          <a:ext cx="7921626" cy="1584960"/>
        </p:xfrm>
        <a:graphic>
          <a:graphicData uri="http://schemas.openxmlformats.org/drawingml/2006/table">
            <a:tbl>
              <a:tblPr firstRow="1" bandRow="1">
                <a:tableStyleId>{C083E6E3-FA7D-4D7B-A595-EF9225AFEA82}</a:tableStyleId>
              </a:tblPr>
              <a:tblGrid>
                <a:gridCol w="2640542">
                  <a:extLst>
                    <a:ext uri="{9D8B030D-6E8A-4147-A177-3AD203B41FA5}">
                      <a16:colId xmlns:a16="http://schemas.microsoft.com/office/drawing/2014/main" val="20000"/>
                    </a:ext>
                  </a:extLst>
                </a:gridCol>
                <a:gridCol w="2640542">
                  <a:extLst>
                    <a:ext uri="{9D8B030D-6E8A-4147-A177-3AD203B41FA5}">
                      <a16:colId xmlns:a16="http://schemas.microsoft.com/office/drawing/2014/main" val="20001"/>
                    </a:ext>
                  </a:extLst>
                </a:gridCol>
                <a:gridCol w="2640542">
                  <a:extLst>
                    <a:ext uri="{9D8B030D-6E8A-4147-A177-3AD203B41FA5}">
                      <a16:colId xmlns:a16="http://schemas.microsoft.com/office/drawing/2014/main" val="20002"/>
                    </a:ext>
                  </a:extLst>
                </a:gridCol>
              </a:tblGrid>
              <a:tr h="302572">
                <a:tc>
                  <a:txBody>
                    <a:bodyPr/>
                    <a:lstStyle/>
                    <a:p>
                      <a:pPr algn="l"/>
                      <a:r>
                        <a:rPr lang="de-DE" dirty="0">
                          <a:solidFill>
                            <a:schemeClr val="tx2"/>
                          </a:solidFill>
                        </a:rPr>
                        <a:t>Internet</a:t>
                      </a:r>
                      <a:r>
                        <a:rPr lang="de-DE" baseline="0" dirty="0">
                          <a:solidFill>
                            <a:schemeClr val="tx2"/>
                          </a:solidFill>
                        </a:rPr>
                        <a:t> Explorer</a:t>
                      </a:r>
                      <a:endParaRPr lang="de-DE" dirty="0">
                        <a:solidFill>
                          <a:schemeClr val="tx2"/>
                        </a:solidFill>
                      </a:endParaRPr>
                    </a:p>
                  </a:txBody>
                  <a:tcPr>
                    <a:lnL>
                      <a:noFill/>
                    </a:lnL>
                    <a:lnR w="3175" cap="flat" cmpd="sng" algn="ctr">
                      <a:solidFill>
                        <a:schemeClr val="tx2"/>
                      </a:solid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r>
                        <a:rPr lang="de-DE" dirty="0" err="1">
                          <a:solidFill>
                            <a:schemeClr val="tx2"/>
                          </a:solidFill>
                        </a:rPr>
                        <a:t>Firefox</a:t>
                      </a:r>
                      <a:endParaRPr lang="de-DE" dirty="0">
                        <a:solidFill>
                          <a:schemeClr val="tx2"/>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r>
                        <a:rPr lang="de-DE" dirty="0">
                          <a:solidFill>
                            <a:schemeClr val="tx2"/>
                          </a:solidFill>
                        </a:rPr>
                        <a:t>Chrome</a:t>
                      </a:r>
                    </a:p>
                  </a:txBody>
                  <a:tcPr>
                    <a:lnL w="3175" cap="flat" cmpd="sng" algn="ctr">
                      <a:solidFill>
                        <a:schemeClr val="tx2"/>
                      </a:solidFill>
                      <a:prstDash val="solid"/>
                      <a:round/>
                      <a:headEnd type="none" w="med" len="med"/>
                      <a:tailEnd type="none" w="med" len="med"/>
                    </a:lnL>
                    <a:lnR>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302572">
                <a:tc>
                  <a:txBody>
                    <a:bodyPr/>
                    <a:lstStyle/>
                    <a:p>
                      <a:pPr algn="l">
                        <a:buFontTx/>
                        <a:buBlip>
                          <a:blip r:embed="rId2"/>
                        </a:buBlip>
                      </a:pPr>
                      <a:r>
                        <a:rPr lang="da-DK" sz="1400" dirty="0">
                          <a:solidFill>
                            <a:schemeClr val="bg2">
                              <a:lumMod val="50000"/>
                            </a:schemeClr>
                          </a:solidFill>
                        </a:rPr>
                        <a:t>Lorem ipsum dolor</a:t>
                      </a: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3"/>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pic>
        <p:nvPicPr>
          <p:cNvPr id="16" name="Inhaltsplatzhalter 5" descr="coment.png"/>
          <p:cNvPicPr>
            <a:picLocks noChangeAspect="1"/>
          </p:cNvPicPr>
          <p:nvPr/>
        </p:nvPicPr>
        <p:blipFill>
          <a:blip r:embed="rId3" cstate="print"/>
          <a:stretch>
            <a:fillRect/>
          </a:stretch>
        </p:blipFill>
        <p:spPr>
          <a:xfrm>
            <a:off x="2063552" y="3604820"/>
            <a:ext cx="357188" cy="357188"/>
          </a:xfrm>
          <a:prstGeom prst="rect">
            <a:avLst/>
          </a:prstGeo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a:t>One</a:t>
            </a:r>
            <a:r>
              <a:rPr lang="de-DE" dirty="0"/>
              <a:t> </a:t>
            </a:r>
            <a:r>
              <a:rPr lang="de-DE" dirty="0" err="1"/>
              <a:t>Column</a:t>
            </a:r>
            <a:r>
              <a:rPr lang="de-DE" dirty="0"/>
              <a:t> </a:t>
            </a:r>
            <a:r>
              <a:rPr lang="de-DE" dirty="0" err="1"/>
              <a:t>and</a:t>
            </a:r>
            <a:r>
              <a:rPr lang="de-DE" dirty="0"/>
              <a:t> Table</a:t>
            </a:r>
          </a:p>
        </p:txBody>
      </p:sp>
      <p:sp>
        <p:nvSpPr>
          <p:cNvPr id="13" name="Inhaltsplatzhalter 12"/>
          <p:cNvSpPr>
            <a:spLocks noGrp="1"/>
          </p:cNvSpPr>
          <p:nvPr>
            <p:ph idx="1"/>
          </p:nvPr>
        </p:nvSpPr>
        <p:spPr/>
        <p:txBody>
          <a:bodyPr/>
          <a:lstStyle/>
          <a:p>
            <a:r>
              <a:rPr lang="da-DK" dirty="0"/>
              <a:t>        Lorem ipsum dolor sit amet, consetetur sadipscing elitr, sed diam nonumy eirmod tempor invidunt ut labore et dolore magna aliquyam erat, sed diam voluptua. Stet clita kasd gubergren, no sea takimata sanctus est Lorem ipsum dolor sit amet.</a:t>
            </a:r>
          </a:p>
          <a:p>
            <a:endParaRPr lang="da-DK" dirty="0"/>
          </a:p>
          <a:p>
            <a:r>
              <a:rPr lang="da-DK" dirty="0"/>
              <a:t>At vero eos et accusam et justo duo dolores et ea rebum. Stet clita kasd gubergren, no sea takimata. Stet clita kasd gubergren, no sea takimata sanctus est Lorem ipsum dolor sit amet.</a:t>
            </a:r>
            <a:endParaRPr lang="de-DE" dirty="0"/>
          </a:p>
        </p:txBody>
      </p:sp>
      <p:graphicFrame>
        <p:nvGraphicFramePr>
          <p:cNvPr id="15" name="Inhaltsplatzhalter 11"/>
          <p:cNvGraphicFramePr>
            <a:graphicFrameLocks noGrp="1"/>
          </p:cNvGraphicFramePr>
          <p:nvPr>
            <p:ph idx="13"/>
          </p:nvPr>
        </p:nvGraphicFramePr>
        <p:xfrm>
          <a:off x="2135188" y="1628800"/>
          <a:ext cx="7921626" cy="1584960"/>
        </p:xfrm>
        <a:graphic>
          <a:graphicData uri="http://schemas.openxmlformats.org/drawingml/2006/table">
            <a:tbl>
              <a:tblPr firstRow="1" bandRow="1">
                <a:tableStyleId>{C083E6E3-FA7D-4D7B-A595-EF9225AFEA82}</a:tableStyleId>
              </a:tblPr>
              <a:tblGrid>
                <a:gridCol w="2640542">
                  <a:extLst>
                    <a:ext uri="{9D8B030D-6E8A-4147-A177-3AD203B41FA5}">
                      <a16:colId xmlns:a16="http://schemas.microsoft.com/office/drawing/2014/main" val="20000"/>
                    </a:ext>
                  </a:extLst>
                </a:gridCol>
                <a:gridCol w="2640542">
                  <a:extLst>
                    <a:ext uri="{9D8B030D-6E8A-4147-A177-3AD203B41FA5}">
                      <a16:colId xmlns:a16="http://schemas.microsoft.com/office/drawing/2014/main" val="20001"/>
                    </a:ext>
                  </a:extLst>
                </a:gridCol>
                <a:gridCol w="2640542">
                  <a:extLst>
                    <a:ext uri="{9D8B030D-6E8A-4147-A177-3AD203B41FA5}">
                      <a16:colId xmlns:a16="http://schemas.microsoft.com/office/drawing/2014/main" val="20002"/>
                    </a:ext>
                  </a:extLst>
                </a:gridCol>
              </a:tblGrid>
              <a:tr h="302572">
                <a:tc>
                  <a:txBody>
                    <a:bodyPr/>
                    <a:lstStyle/>
                    <a:p>
                      <a:pPr algn="l"/>
                      <a:r>
                        <a:rPr lang="de-DE" dirty="0">
                          <a:solidFill>
                            <a:schemeClr val="tx2"/>
                          </a:solidFill>
                        </a:rPr>
                        <a:t>Internet</a:t>
                      </a:r>
                      <a:r>
                        <a:rPr lang="de-DE" baseline="0" dirty="0">
                          <a:solidFill>
                            <a:schemeClr val="tx2"/>
                          </a:solidFill>
                        </a:rPr>
                        <a:t> Explorer</a:t>
                      </a:r>
                      <a:endParaRPr lang="de-DE" dirty="0">
                        <a:solidFill>
                          <a:schemeClr val="tx2"/>
                        </a:solidFill>
                      </a:endParaRPr>
                    </a:p>
                  </a:txBody>
                  <a:tcPr>
                    <a:lnL>
                      <a:noFill/>
                    </a:lnL>
                    <a:lnR w="3175" cap="flat" cmpd="sng" algn="ctr">
                      <a:solidFill>
                        <a:schemeClr val="tx2"/>
                      </a:solid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l"/>
                      <a:r>
                        <a:rPr lang="de-DE" dirty="0" err="1">
                          <a:solidFill>
                            <a:schemeClr val="tx2"/>
                          </a:solidFill>
                        </a:rPr>
                        <a:t>Firefox</a:t>
                      </a:r>
                      <a:endParaRPr lang="de-DE" dirty="0">
                        <a:solidFill>
                          <a:schemeClr val="tx2"/>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de-DE" dirty="0">
                          <a:solidFill>
                            <a:schemeClr val="tx2"/>
                          </a:solidFill>
                        </a:rPr>
                        <a:t>Chrome</a:t>
                      </a:r>
                    </a:p>
                  </a:txBody>
                  <a:tcPr>
                    <a:lnL w="3175" cap="flat" cmpd="sng" algn="ctr">
                      <a:solidFill>
                        <a:schemeClr val="tx2"/>
                      </a:solidFill>
                      <a:prstDash val="solid"/>
                      <a:round/>
                      <a:headEnd type="none" w="med" len="med"/>
                      <a:tailEnd type="none" w="med" len="med"/>
                    </a:lnL>
                    <a:lnR>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10000"/>
                  </a:ext>
                </a:extLst>
              </a:tr>
              <a:tr h="302572">
                <a:tc>
                  <a:txBody>
                    <a:bodyPr/>
                    <a:lstStyle/>
                    <a:p>
                      <a:pPr algn="l">
                        <a:buFontTx/>
                        <a:buBlip>
                          <a:blip r:embed="rId2"/>
                        </a:buBlip>
                      </a:pPr>
                      <a:r>
                        <a:rPr lang="da-DK" sz="1400" dirty="0">
                          <a:solidFill>
                            <a:schemeClr val="bg2">
                              <a:lumMod val="50000"/>
                            </a:schemeClr>
                          </a:solidFill>
                        </a:rPr>
                        <a:t>Lorem ipsum dolor</a:t>
                      </a: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w="3175"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1"/>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0003"/>
                  </a:ext>
                </a:extLst>
              </a:tr>
              <a:tr h="302572">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a:noFill/>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r>
                        <a:rPr lang="da-DK" sz="1400" dirty="0">
                          <a:solidFill>
                            <a:schemeClr val="bg2">
                              <a:lumMod val="50000"/>
                            </a:schemeClr>
                          </a:solidFill>
                        </a:rPr>
                        <a:t>Lorem ipsum dolor</a:t>
                      </a: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Blip>
                          <a:blip r:embed="rId2"/>
                        </a:buBlip>
                        <a:tabLst/>
                        <a:defRPr/>
                      </a:pPr>
                      <a:endParaRPr lang="de-DE" sz="1400" dirty="0">
                        <a:solidFill>
                          <a:schemeClr val="bg2">
                            <a:lumMod val="50000"/>
                          </a:schemeClr>
                        </a:solidFill>
                      </a:endParaRPr>
                    </a:p>
                  </a:txBody>
                  <a:tcPr>
                    <a:lnL w="3175" cap="flat" cmpd="sng" algn="ctr">
                      <a:solidFill>
                        <a:schemeClr val="tx2"/>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pic>
        <p:nvPicPr>
          <p:cNvPr id="16" name="Inhaltsplatzhalter 5" descr="coment.png"/>
          <p:cNvPicPr>
            <a:picLocks noChangeAspect="1"/>
          </p:cNvPicPr>
          <p:nvPr/>
        </p:nvPicPr>
        <p:blipFill>
          <a:blip r:embed="rId3" cstate="print"/>
          <a:stretch>
            <a:fillRect/>
          </a:stretch>
        </p:blipFill>
        <p:spPr>
          <a:xfrm>
            <a:off x="2063552" y="3604820"/>
            <a:ext cx="357188" cy="357188"/>
          </a:xfrm>
          <a:prstGeom prst="rect">
            <a:avLst/>
          </a:prstGeom>
        </p:spPr>
      </p:pic>
      <p:sp>
        <p:nvSpPr>
          <p:cNvPr id="7" name="Rechteck 6"/>
          <p:cNvSpPr/>
          <p:nvPr/>
        </p:nvSpPr>
        <p:spPr>
          <a:xfrm>
            <a:off x="7423949" y="1628800"/>
            <a:ext cx="120163" cy="1584176"/>
          </a:xfrm>
          <a:prstGeom prst="rect">
            <a:avLst/>
          </a:prstGeom>
          <a:gradFill flip="none" rotWithShape="1">
            <a:gsLst>
              <a:gs pos="0">
                <a:schemeClr val="tx1">
                  <a:lumMod val="50000"/>
                  <a:alpha val="20000"/>
                </a:schemeClr>
              </a:gs>
              <a:gs pos="100000">
                <a:schemeClr val="bg1">
                  <a:lumMod val="5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4655841" y="1628800"/>
            <a:ext cx="120163" cy="1584176"/>
          </a:xfrm>
          <a:prstGeom prst="rect">
            <a:avLst/>
          </a:prstGeom>
          <a:gradFill flip="none" rotWithShape="1">
            <a:gsLst>
              <a:gs pos="0">
                <a:schemeClr val="tx1">
                  <a:lumMod val="50000"/>
                  <a:alpha val="0"/>
                </a:schemeClr>
              </a:gs>
              <a:gs pos="100000">
                <a:schemeClr val="bg1">
                  <a:lumMod val="50000"/>
                  <a:alpha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err="1"/>
              <a:t>Pie</a:t>
            </a:r>
            <a:r>
              <a:rPr lang="de-DE" dirty="0"/>
              <a:t> Chart </a:t>
            </a:r>
            <a:r>
              <a:rPr lang="de-DE" dirty="0" err="1"/>
              <a:t>Example</a:t>
            </a:r>
            <a:endParaRPr lang="de-DE" dirty="0"/>
          </a:p>
        </p:txBody>
      </p:sp>
      <p:sp>
        <p:nvSpPr>
          <p:cNvPr id="4" name="Inhaltsplatzhalter 3"/>
          <p:cNvSpPr>
            <a:spLocks noGrp="1"/>
          </p:cNvSpPr>
          <p:nvPr>
            <p:ph idx="1"/>
          </p:nvPr>
        </p:nvSpPr>
        <p:spPr/>
        <p:txBody>
          <a:bodyPr/>
          <a:lstStyle/>
          <a:p>
            <a:r>
              <a:rPr lang="de-DE" sz="2000" b="1" dirty="0"/>
              <a:t>       </a:t>
            </a:r>
            <a:r>
              <a:rPr lang="de-DE" sz="2000" b="1" dirty="0" err="1"/>
              <a:t>Lorem</a:t>
            </a:r>
            <a:r>
              <a:rPr lang="de-DE" sz="2000" b="1" dirty="0"/>
              <a:t> </a:t>
            </a:r>
            <a:r>
              <a:rPr lang="de-DE" sz="2000" b="1" dirty="0" err="1"/>
              <a:t>ipsum</a:t>
            </a:r>
            <a:r>
              <a:rPr lang="de-DE" sz="2000" b="1" dirty="0"/>
              <a:t> </a:t>
            </a:r>
            <a:r>
              <a:rPr lang="de-DE" sz="2000" b="1" dirty="0" err="1"/>
              <a:t>dolor</a:t>
            </a:r>
            <a:r>
              <a:rPr lang="de-DE" sz="2000" b="1" dirty="0"/>
              <a:t> </a:t>
            </a:r>
            <a:r>
              <a:rPr lang="de-DE" sz="2000" b="1" dirty="0" err="1"/>
              <a:t>sit</a:t>
            </a:r>
            <a:r>
              <a:rPr lang="de-DE" sz="2000" b="1" dirty="0"/>
              <a:t> </a:t>
            </a:r>
            <a:r>
              <a:rPr lang="de-DE" sz="2000" b="1" dirty="0" err="1"/>
              <a:t>amet</a:t>
            </a:r>
            <a:r>
              <a:rPr lang="de-DE" sz="2000" b="1" dirty="0"/>
              <a:t> </a:t>
            </a:r>
          </a:p>
          <a:p>
            <a:endParaRPr lang="de-DE" dirty="0"/>
          </a:p>
          <a:p>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r>
          </a:p>
          <a:p>
            <a:endParaRPr lang="de-DE" dirty="0"/>
          </a:p>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graphicFrame>
        <p:nvGraphicFramePr>
          <p:cNvPr id="15" name="Inhaltsplatzhalter 14"/>
          <p:cNvGraphicFramePr>
            <a:graphicFrameLocks noGrp="1"/>
          </p:cNvGraphicFramePr>
          <p:nvPr>
            <p:ph idx="13"/>
          </p:nvPr>
        </p:nvGraphicFramePr>
        <p:xfrm>
          <a:off x="6096000" y="1449388"/>
          <a:ext cx="4032448" cy="3959225"/>
        </p:xfrm>
        <a:graphic>
          <a:graphicData uri="http://schemas.openxmlformats.org/drawingml/2006/chart">
            <c:chart xmlns:c="http://schemas.openxmlformats.org/drawingml/2006/chart" xmlns:r="http://schemas.openxmlformats.org/officeDocument/2006/relationships" r:id="rId2"/>
          </a:graphicData>
        </a:graphic>
      </p:graphicFrame>
      <p:pic>
        <p:nvPicPr>
          <p:cNvPr id="8" name="Inhaltsplatzhalter 5" descr="coment.png"/>
          <p:cNvPicPr>
            <a:picLocks noChangeAspect="1"/>
          </p:cNvPicPr>
          <p:nvPr/>
        </p:nvPicPr>
        <p:blipFill>
          <a:blip r:embed="rId3" cstate="print"/>
          <a:stretch>
            <a:fillRect/>
          </a:stretch>
        </p:blipFill>
        <p:spPr>
          <a:xfrm>
            <a:off x="2063552" y="1559644"/>
            <a:ext cx="357188" cy="357188"/>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a:t>Bar Chart </a:t>
            </a:r>
            <a:r>
              <a:rPr lang="de-DE" dirty="0" err="1"/>
              <a:t>Example</a:t>
            </a:r>
            <a:endParaRPr lang="de-DE" dirty="0"/>
          </a:p>
        </p:txBody>
      </p:sp>
      <p:graphicFrame>
        <p:nvGraphicFramePr>
          <p:cNvPr id="10" name="Inhaltsplatzhalter 9"/>
          <p:cNvGraphicFramePr>
            <a:graphicFrameLocks noGrp="1"/>
          </p:cNvGraphicFramePr>
          <p:nvPr>
            <p:ph idx="1"/>
          </p:nvPr>
        </p:nvGraphicFramePr>
        <p:xfrm>
          <a:off x="2135188" y="1557339"/>
          <a:ext cx="3529012" cy="3959225"/>
        </p:xfrm>
        <a:graphic>
          <a:graphicData uri="http://schemas.openxmlformats.org/drawingml/2006/chart">
            <c:chart xmlns:c="http://schemas.openxmlformats.org/drawingml/2006/chart" xmlns:r="http://schemas.openxmlformats.org/officeDocument/2006/relationships" r:id="rId2"/>
          </a:graphicData>
        </a:graphic>
      </p:graphicFrame>
      <p:sp>
        <p:nvSpPr>
          <p:cNvPr id="5" name="Inhaltsplatzhalter 4"/>
          <p:cNvSpPr>
            <a:spLocks noGrp="1"/>
          </p:cNvSpPr>
          <p:nvPr>
            <p:ph idx="13"/>
          </p:nvPr>
        </p:nvSpPr>
        <p:spPr/>
        <p:txBody>
          <a:bodyPr/>
          <a:lstStyle/>
          <a:p>
            <a:r>
              <a:rPr lang="de-DE" dirty="0"/>
              <a:t>        </a:t>
            </a:r>
            <a:r>
              <a:rPr lang="en-US" sz="2000" b="1" dirty="0"/>
              <a:t>Bullet points list</a:t>
            </a:r>
            <a:endParaRPr lang="de-DE" sz="2000" b="1" dirty="0"/>
          </a:p>
          <a:p>
            <a:endParaRPr lang="de-DE" dirty="0"/>
          </a:p>
          <a:p>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p>
          <a:p>
            <a:endParaRPr lang="de-DE" dirty="0"/>
          </a:p>
          <a:p>
            <a:pPr>
              <a:lnSpc>
                <a:spcPct val="150000"/>
              </a:lnSpc>
              <a:buBlip>
                <a:blip r:embed="rId3"/>
              </a:buBlip>
            </a:pPr>
            <a:r>
              <a:rPr lang="de-DE" b="1" dirty="0" err="1">
                <a:solidFill>
                  <a:schemeClr val="accent1"/>
                </a:solidFill>
              </a:rPr>
              <a:t>Lorem</a:t>
            </a:r>
            <a:r>
              <a:rPr lang="de-DE" b="1" dirty="0">
                <a:solidFill>
                  <a:schemeClr val="accent1"/>
                </a:solidFill>
              </a:rPr>
              <a:t> </a:t>
            </a:r>
            <a:r>
              <a:rPr lang="de-DE" b="1" dirty="0" err="1">
                <a:solidFill>
                  <a:schemeClr val="accent1"/>
                </a:solidFill>
              </a:rPr>
              <a:t>ipsum</a:t>
            </a:r>
            <a:r>
              <a:rPr lang="de-DE" b="1" dirty="0">
                <a:solidFill>
                  <a:schemeClr val="accent1"/>
                </a:solidFill>
              </a:rPr>
              <a:t> </a:t>
            </a:r>
            <a:r>
              <a:rPr lang="de-DE" b="1" dirty="0" err="1">
                <a:solidFill>
                  <a:schemeClr val="accent1"/>
                </a:solidFill>
              </a:rPr>
              <a:t>dolor</a:t>
            </a:r>
            <a:r>
              <a:rPr lang="de-DE" b="1" dirty="0">
                <a:solidFill>
                  <a:schemeClr val="accent1"/>
                </a:solidFill>
              </a:rPr>
              <a:t> </a:t>
            </a:r>
            <a:r>
              <a:rPr lang="de-DE" b="1" dirty="0" err="1">
                <a:solidFill>
                  <a:schemeClr val="accent1"/>
                </a:solidFill>
              </a:rPr>
              <a:t>sit</a:t>
            </a:r>
            <a:r>
              <a:rPr lang="de-DE" b="1" dirty="0">
                <a:solidFill>
                  <a:schemeClr val="accent1"/>
                </a:solidFill>
              </a:rPr>
              <a:t> </a:t>
            </a:r>
            <a:r>
              <a:rPr lang="de-DE" b="1" dirty="0" err="1">
                <a:solidFill>
                  <a:schemeClr val="accent1"/>
                </a:solidFill>
              </a:rPr>
              <a:t>amet</a:t>
            </a:r>
            <a:r>
              <a:rPr lang="de-DE" b="1" dirty="0">
                <a:solidFill>
                  <a:schemeClr val="accent1"/>
                </a:solidFill>
              </a:rPr>
              <a:t>, </a:t>
            </a:r>
          </a:p>
          <a:p>
            <a:pPr>
              <a:lnSpc>
                <a:spcPct val="150000"/>
              </a:lnSpc>
              <a:buBlip>
                <a:blip r:embed="rId3"/>
              </a:buBlip>
            </a:pPr>
            <a:r>
              <a:rPr lang="de-DE" b="1" dirty="0" err="1">
                <a:solidFill>
                  <a:schemeClr val="accent1"/>
                </a:solidFill>
              </a:rPr>
              <a:t>Consetetur</a:t>
            </a:r>
            <a:r>
              <a:rPr lang="de-DE" b="1" dirty="0">
                <a:solidFill>
                  <a:schemeClr val="accent1"/>
                </a:solidFill>
              </a:rPr>
              <a:t> </a:t>
            </a:r>
            <a:r>
              <a:rPr lang="de-DE" b="1" dirty="0" err="1">
                <a:solidFill>
                  <a:schemeClr val="accent1"/>
                </a:solidFill>
              </a:rPr>
              <a:t>sadipscing</a:t>
            </a:r>
            <a:r>
              <a:rPr lang="de-DE" b="1" dirty="0">
                <a:solidFill>
                  <a:schemeClr val="accent1"/>
                </a:solidFill>
              </a:rPr>
              <a:t> </a:t>
            </a:r>
            <a:r>
              <a:rPr lang="de-DE" b="1" dirty="0" err="1">
                <a:solidFill>
                  <a:schemeClr val="accent1"/>
                </a:solidFill>
              </a:rPr>
              <a:t>elitr</a:t>
            </a:r>
            <a:endParaRPr lang="de-DE" b="1" dirty="0">
              <a:solidFill>
                <a:schemeClr val="accent1"/>
              </a:solidFill>
            </a:endParaRPr>
          </a:p>
          <a:p>
            <a:pPr>
              <a:lnSpc>
                <a:spcPct val="150000"/>
              </a:lnSpc>
              <a:buBlip>
                <a:blip r:embed="rId3"/>
              </a:buBlip>
            </a:pPr>
            <a:r>
              <a:rPr lang="de-DE" b="1" dirty="0" err="1">
                <a:solidFill>
                  <a:schemeClr val="accent1"/>
                </a:solidFill>
              </a:rPr>
              <a:t>Sed</a:t>
            </a:r>
            <a:r>
              <a:rPr lang="de-DE" b="1" dirty="0">
                <a:solidFill>
                  <a:schemeClr val="accent1"/>
                </a:solidFill>
              </a:rPr>
              <a:t> </a:t>
            </a:r>
            <a:r>
              <a:rPr lang="de-DE" b="1" dirty="0" err="1">
                <a:solidFill>
                  <a:schemeClr val="accent1"/>
                </a:solidFill>
              </a:rPr>
              <a:t>diam</a:t>
            </a:r>
            <a:r>
              <a:rPr lang="de-DE" b="1" dirty="0">
                <a:solidFill>
                  <a:schemeClr val="accent1"/>
                </a:solidFill>
              </a:rPr>
              <a:t> </a:t>
            </a:r>
            <a:r>
              <a:rPr lang="de-DE" b="1" dirty="0" err="1">
                <a:solidFill>
                  <a:schemeClr val="accent1"/>
                </a:solidFill>
              </a:rPr>
              <a:t>nonumy</a:t>
            </a:r>
            <a:r>
              <a:rPr lang="de-DE" b="1" dirty="0">
                <a:solidFill>
                  <a:schemeClr val="accent1"/>
                </a:solidFill>
              </a:rPr>
              <a:t> </a:t>
            </a:r>
            <a:r>
              <a:rPr lang="de-DE" b="1" dirty="0" err="1">
                <a:solidFill>
                  <a:schemeClr val="accent1"/>
                </a:solidFill>
              </a:rPr>
              <a:t>eirmod</a:t>
            </a:r>
            <a:r>
              <a:rPr lang="de-DE" b="1" dirty="0">
                <a:solidFill>
                  <a:schemeClr val="accent1"/>
                </a:solidFill>
              </a:rPr>
              <a:t> </a:t>
            </a:r>
          </a:p>
          <a:p>
            <a:pPr>
              <a:lnSpc>
                <a:spcPct val="150000"/>
              </a:lnSpc>
              <a:buBlip>
                <a:blip r:embed="rId3"/>
              </a:buBlip>
            </a:pPr>
            <a:r>
              <a:rPr lang="de-DE" b="1" dirty="0" err="1">
                <a:solidFill>
                  <a:schemeClr val="accent1"/>
                </a:solidFill>
              </a:rPr>
              <a:t>Ut</a:t>
            </a:r>
            <a:r>
              <a:rPr lang="de-DE" b="1" dirty="0">
                <a:solidFill>
                  <a:schemeClr val="accent1"/>
                </a:solidFill>
              </a:rPr>
              <a:t> </a:t>
            </a:r>
            <a:r>
              <a:rPr lang="de-DE" b="1" dirty="0" err="1">
                <a:solidFill>
                  <a:schemeClr val="accent1"/>
                </a:solidFill>
              </a:rPr>
              <a:t>labore</a:t>
            </a:r>
            <a:r>
              <a:rPr lang="de-DE" b="1" dirty="0">
                <a:solidFill>
                  <a:schemeClr val="accent1"/>
                </a:solidFill>
              </a:rPr>
              <a:t> et </a:t>
            </a:r>
            <a:r>
              <a:rPr lang="de-DE" b="1" dirty="0" err="1">
                <a:solidFill>
                  <a:schemeClr val="accent1"/>
                </a:solidFill>
              </a:rPr>
              <a:t>dolore</a:t>
            </a:r>
            <a:r>
              <a:rPr lang="de-DE" b="1" dirty="0">
                <a:solidFill>
                  <a:schemeClr val="accent1"/>
                </a:solidFill>
              </a:rPr>
              <a:t> </a:t>
            </a:r>
            <a:r>
              <a:rPr lang="de-DE" b="1" dirty="0" err="1">
                <a:solidFill>
                  <a:schemeClr val="accent1"/>
                </a:solidFill>
              </a:rPr>
              <a:t>dolores</a:t>
            </a:r>
            <a:endParaRPr lang="de-DE" b="1" dirty="0">
              <a:solidFill>
                <a:schemeClr val="accent1"/>
              </a:solidFill>
            </a:endParaRPr>
          </a:p>
          <a:p>
            <a:pPr>
              <a:lnSpc>
                <a:spcPct val="150000"/>
              </a:lnSpc>
              <a:buBlip>
                <a:blip r:embed="rId3"/>
              </a:buBlip>
            </a:pPr>
            <a:r>
              <a:rPr lang="de-DE" b="1" dirty="0">
                <a:solidFill>
                  <a:schemeClr val="accent1"/>
                </a:solidFill>
              </a:rPr>
              <a:t>Cl </a:t>
            </a:r>
            <a:r>
              <a:rPr lang="de-DE" b="1" dirty="0" err="1">
                <a:solidFill>
                  <a:schemeClr val="accent1"/>
                </a:solidFill>
              </a:rPr>
              <a:t>kasd</a:t>
            </a:r>
            <a:r>
              <a:rPr lang="de-DE" b="1" dirty="0">
                <a:solidFill>
                  <a:schemeClr val="accent1"/>
                </a:solidFill>
              </a:rPr>
              <a:t> </a:t>
            </a:r>
            <a:r>
              <a:rPr lang="de-DE" b="1" dirty="0" err="1">
                <a:solidFill>
                  <a:schemeClr val="accent1"/>
                </a:solidFill>
              </a:rPr>
              <a:t>guber</a:t>
            </a:r>
            <a:endParaRPr lang="de-DE" b="1" dirty="0">
              <a:solidFill>
                <a:schemeClr val="accent1"/>
              </a:solidFill>
            </a:endParaRPr>
          </a:p>
          <a:p>
            <a:pPr>
              <a:lnSpc>
                <a:spcPct val="150000"/>
              </a:lnSpc>
              <a:buBlip>
                <a:blip r:embed="rId3"/>
              </a:buBlip>
            </a:pPr>
            <a:r>
              <a:rPr lang="de-DE" b="1" dirty="0">
                <a:solidFill>
                  <a:schemeClr val="accent1"/>
                </a:solidFill>
              </a:rPr>
              <a:t> Sanctus </a:t>
            </a:r>
            <a:r>
              <a:rPr lang="de-DE" b="1" dirty="0" err="1">
                <a:solidFill>
                  <a:schemeClr val="accent1"/>
                </a:solidFill>
              </a:rPr>
              <a:t>est</a:t>
            </a:r>
            <a:r>
              <a:rPr lang="de-DE" b="1" dirty="0">
                <a:solidFill>
                  <a:schemeClr val="accent1"/>
                </a:solidFill>
              </a:rPr>
              <a:t> </a:t>
            </a:r>
            <a:r>
              <a:rPr lang="de-DE" b="1" dirty="0" err="1">
                <a:solidFill>
                  <a:schemeClr val="accent1"/>
                </a:solidFill>
              </a:rPr>
              <a:t>lorem</a:t>
            </a:r>
            <a:endParaRPr lang="de-DE" b="1" dirty="0">
              <a:solidFill>
                <a:schemeClr val="accent1"/>
              </a:solidFill>
            </a:endParaRPr>
          </a:p>
        </p:txBody>
      </p:sp>
      <p:pic>
        <p:nvPicPr>
          <p:cNvPr id="16" name="Grafik 15" descr="web.png"/>
          <p:cNvPicPr>
            <a:picLocks noChangeAspect="1"/>
          </p:cNvPicPr>
          <p:nvPr/>
        </p:nvPicPr>
        <p:blipFill>
          <a:blip r:embed="rId4" cstate="print"/>
          <a:stretch>
            <a:fillRect/>
          </a:stretch>
        </p:blipFill>
        <p:spPr>
          <a:xfrm>
            <a:off x="6458892" y="1556792"/>
            <a:ext cx="357188" cy="357188"/>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a:solidFill>
                  <a:schemeClr val="accent4"/>
                </a:solidFill>
              </a:rPr>
              <a:t>Bonus: </a:t>
            </a:r>
            <a:r>
              <a:rPr lang="de-DE" dirty="0"/>
              <a:t>Over 30 Project Icons</a:t>
            </a:r>
          </a:p>
        </p:txBody>
      </p:sp>
      <p:sp>
        <p:nvSpPr>
          <p:cNvPr id="47" name="Inhaltsplatzhalter 46"/>
          <p:cNvSpPr>
            <a:spLocks noGrp="1"/>
          </p:cNvSpPr>
          <p:nvPr>
            <p:ph idx="1"/>
          </p:nvPr>
        </p:nvSpPr>
        <p:spPr/>
        <p:txBody>
          <a:bodyPr/>
          <a:lstStyle/>
          <a:p>
            <a:r>
              <a:rPr lang="de-DE" sz="2000" dirty="0"/>
              <a:t>       </a:t>
            </a:r>
            <a:r>
              <a:rPr lang="de-DE" sz="2000" b="1" dirty="0" err="1"/>
              <a:t>Lorem</a:t>
            </a:r>
            <a:r>
              <a:rPr lang="de-DE" sz="2000" b="1" dirty="0"/>
              <a:t> </a:t>
            </a:r>
            <a:r>
              <a:rPr lang="de-DE" sz="2000" b="1" dirty="0" err="1"/>
              <a:t>ipsum</a:t>
            </a:r>
            <a:r>
              <a:rPr lang="de-DE" sz="2000" b="1" dirty="0"/>
              <a:t> </a:t>
            </a:r>
            <a:r>
              <a:rPr lang="de-DE" sz="2000" b="1" dirty="0" err="1"/>
              <a:t>dolor</a:t>
            </a:r>
            <a:r>
              <a:rPr lang="de-DE" sz="2000" b="1" dirty="0"/>
              <a:t> </a:t>
            </a:r>
            <a:r>
              <a:rPr lang="de-DE" sz="2000" b="1" dirty="0" err="1"/>
              <a:t>sit</a:t>
            </a:r>
            <a:r>
              <a:rPr lang="de-DE" sz="2000" b="1" dirty="0"/>
              <a:t> </a:t>
            </a:r>
            <a:r>
              <a:rPr lang="de-DE" sz="2000" b="1" dirty="0" err="1"/>
              <a:t>amet</a:t>
            </a:r>
            <a:r>
              <a:rPr lang="de-DE" sz="2000" b="1" dirty="0"/>
              <a:t> </a:t>
            </a:r>
          </a:p>
          <a:p>
            <a:endParaRPr lang="de-DE" dirty="0"/>
          </a:p>
          <a:p>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r>
          </a:p>
          <a:p>
            <a:endParaRPr lang="de-DE" dirty="0"/>
          </a:p>
          <a:p>
            <a:r>
              <a:rPr lang="de-DE" dirty="0"/>
              <a:t>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a:t>
            </a:r>
            <a:r>
              <a:rPr lang="de-DE" dirty="0" err="1"/>
              <a:t>sanctus</a:t>
            </a:r>
            <a:r>
              <a:rPr lang="de-DE" dirty="0"/>
              <a:t>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pic>
        <p:nvPicPr>
          <p:cNvPr id="30" name="Inhaltsplatzhalter 5" descr="coment.png"/>
          <p:cNvPicPr>
            <a:picLocks noChangeAspect="1"/>
          </p:cNvPicPr>
          <p:nvPr/>
        </p:nvPicPr>
        <p:blipFill>
          <a:blip r:embed="rId2" cstate="print"/>
          <a:stretch>
            <a:fillRect/>
          </a:stretch>
        </p:blipFill>
        <p:spPr>
          <a:xfrm>
            <a:off x="2063552" y="1556792"/>
            <a:ext cx="357188" cy="357188"/>
          </a:xfrm>
          <a:prstGeom prst="rect">
            <a:avLst/>
          </a:prstGeom>
        </p:spPr>
      </p:pic>
      <p:pic>
        <p:nvPicPr>
          <p:cNvPr id="49" name="Inhaltsplatzhalter 5" descr="coment.png"/>
          <p:cNvPicPr>
            <a:picLocks noChangeAspect="1"/>
          </p:cNvPicPr>
          <p:nvPr/>
        </p:nvPicPr>
        <p:blipFill>
          <a:blip r:embed="rId3" cstate="print"/>
          <a:stretch>
            <a:fillRect/>
          </a:stretch>
        </p:blipFill>
        <p:spPr>
          <a:xfrm>
            <a:off x="6672064" y="2314302"/>
            <a:ext cx="357188" cy="357188"/>
          </a:xfrm>
          <a:prstGeom prst="rect">
            <a:avLst/>
          </a:prstGeom>
        </p:spPr>
      </p:pic>
      <p:pic>
        <p:nvPicPr>
          <p:cNvPr id="50" name="Inhaltsplatzhalter 5" descr="coment.png"/>
          <p:cNvPicPr>
            <a:picLocks noChangeAspect="1"/>
          </p:cNvPicPr>
          <p:nvPr/>
        </p:nvPicPr>
        <p:blipFill>
          <a:blip r:embed="rId4" cstate="print"/>
          <a:stretch>
            <a:fillRect/>
          </a:stretch>
        </p:blipFill>
        <p:spPr>
          <a:xfrm>
            <a:off x="6672064" y="2818358"/>
            <a:ext cx="357188" cy="357188"/>
          </a:xfrm>
          <a:prstGeom prst="rect">
            <a:avLst/>
          </a:prstGeom>
        </p:spPr>
      </p:pic>
      <p:pic>
        <p:nvPicPr>
          <p:cNvPr id="51" name="Inhaltsplatzhalter 5" descr="coment.png"/>
          <p:cNvPicPr>
            <a:picLocks noChangeAspect="1"/>
          </p:cNvPicPr>
          <p:nvPr/>
        </p:nvPicPr>
        <p:blipFill>
          <a:blip r:embed="rId5" cstate="print"/>
          <a:stretch>
            <a:fillRect/>
          </a:stretch>
        </p:blipFill>
        <p:spPr>
          <a:xfrm>
            <a:off x="6672064" y="3322414"/>
            <a:ext cx="357188" cy="357188"/>
          </a:xfrm>
          <a:prstGeom prst="rect">
            <a:avLst/>
          </a:prstGeom>
        </p:spPr>
      </p:pic>
      <p:pic>
        <p:nvPicPr>
          <p:cNvPr id="52" name="Inhaltsplatzhalter 5" descr="coment.png"/>
          <p:cNvPicPr>
            <a:picLocks noChangeAspect="1"/>
          </p:cNvPicPr>
          <p:nvPr/>
        </p:nvPicPr>
        <p:blipFill>
          <a:blip r:embed="rId2" cstate="print"/>
          <a:stretch>
            <a:fillRect/>
          </a:stretch>
        </p:blipFill>
        <p:spPr>
          <a:xfrm>
            <a:off x="6672064" y="3863900"/>
            <a:ext cx="357188" cy="357188"/>
          </a:xfrm>
          <a:prstGeom prst="rect">
            <a:avLst/>
          </a:prstGeom>
        </p:spPr>
      </p:pic>
      <p:pic>
        <p:nvPicPr>
          <p:cNvPr id="53" name="Inhaltsplatzhalter 5" descr="coment.png"/>
          <p:cNvPicPr>
            <a:picLocks noChangeAspect="1"/>
          </p:cNvPicPr>
          <p:nvPr/>
        </p:nvPicPr>
        <p:blipFill>
          <a:blip r:embed="rId6" cstate="print"/>
          <a:stretch>
            <a:fillRect/>
          </a:stretch>
        </p:blipFill>
        <p:spPr>
          <a:xfrm>
            <a:off x="7250980" y="2314302"/>
            <a:ext cx="357188" cy="357188"/>
          </a:xfrm>
          <a:prstGeom prst="rect">
            <a:avLst/>
          </a:prstGeom>
        </p:spPr>
      </p:pic>
      <p:pic>
        <p:nvPicPr>
          <p:cNvPr id="54" name="Inhaltsplatzhalter 5" descr="coment.png"/>
          <p:cNvPicPr>
            <a:picLocks noChangeAspect="1"/>
          </p:cNvPicPr>
          <p:nvPr/>
        </p:nvPicPr>
        <p:blipFill>
          <a:blip r:embed="rId7" cstate="print"/>
          <a:stretch>
            <a:fillRect/>
          </a:stretch>
        </p:blipFill>
        <p:spPr>
          <a:xfrm>
            <a:off x="7250980" y="3322414"/>
            <a:ext cx="357188" cy="357188"/>
          </a:xfrm>
          <a:prstGeom prst="rect">
            <a:avLst/>
          </a:prstGeom>
        </p:spPr>
      </p:pic>
      <p:pic>
        <p:nvPicPr>
          <p:cNvPr id="55" name="Inhaltsplatzhalter 5" descr="coment.png"/>
          <p:cNvPicPr>
            <a:picLocks noChangeAspect="1"/>
          </p:cNvPicPr>
          <p:nvPr/>
        </p:nvPicPr>
        <p:blipFill>
          <a:blip r:embed="rId8" cstate="print"/>
          <a:stretch>
            <a:fillRect/>
          </a:stretch>
        </p:blipFill>
        <p:spPr>
          <a:xfrm>
            <a:off x="7250980" y="2818358"/>
            <a:ext cx="357188" cy="357188"/>
          </a:xfrm>
          <a:prstGeom prst="rect">
            <a:avLst/>
          </a:prstGeom>
        </p:spPr>
      </p:pic>
      <p:pic>
        <p:nvPicPr>
          <p:cNvPr id="56" name="Inhaltsplatzhalter 5" descr="coment.png"/>
          <p:cNvPicPr>
            <a:picLocks noChangeAspect="1"/>
          </p:cNvPicPr>
          <p:nvPr/>
        </p:nvPicPr>
        <p:blipFill>
          <a:blip r:embed="rId9" cstate="print"/>
          <a:stretch>
            <a:fillRect/>
          </a:stretch>
        </p:blipFill>
        <p:spPr>
          <a:xfrm>
            <a:off x="7250980" y="3863900"/>
            <a:ext cx="357188" cy="357188"/>
          </a:xfrm>
          <a:prstGeom prst="rect">
            <a:avLst/>
          </a:prstGeom>
        </p:spPr>
      </p:pic>
      <p:pic>
        <p:nvPicPr>
          <p:cNvPr id="57" name="Inhaltsplatzhalter 5" descr="coment.png"/>
          <p:cNvPicPr>
            <a:picLocks noChangeAspect="1"/>
          </p:cNvPicPr>
          <p:nvPr/>
        </p:nvPicPr>
        <p:blipFill>
          <a:blip r:embed="rId10" cstate="print"/>
          <a:stretch>
            <a:fillRect/>
          </a:stretch>
        </p:blipFill>
        <p:spPr>
          <a:xfrm>
            <a:off x="7827044" y="1772816"/>
            <a:ext cx="357188" cy="357188"/>
          </a:xfrm>
          <a:prstGeom prst="rect">
            <a:avLst/>
          </a:prstGeom>
        </p:spPr>
      </p:pic>
      <p:pic>
        <p:nvPicPr>
          <p:cNvPr id="58" name="Inhaltsplatzhalter 5" descr="coment.png"/>
          <p:cNvPicPr>
            <a:picLocks noChangeAspect="1"/>
          </p:cNvPicPr>
          <p:nvPr/>
        </p:nvPicPr>
        <p:blipFill>
          <a:blip r:embed="rId11" cstate="print"/>
          <a:stretch>
            <a:fillRect/>
          </a:stretch>
        </p:blipFill>
        <p:spPr>
          <a:xfrm>
            <a:off x="7827044" y="2314302"/>
            <a:ext cx="357188" cy="357188"/>
          </a:xfrm>
          <a:prstGeom prst="rect">
            <a:avLst/>
          </a:prstGeom>
        </p:spPr>
      </p:pic>
      <p:pic>
        <p:nvPicPr>
          <p:cNvPr id="59" name="Inhaltsplatzhalter 5" descr="coment.png"/>
          <p:cNvPicPr>
            <a:picLocks noChangeAspect="1"/>
          </p:cNvPicPr>
          <p:nvPr/>
        </p:nvPicPr>
        <p:blipFill>
          <a:blip r:embed="rId12" cstate="print"/>
          <a:stretch>
            <a:fillRect/>
          </a:stretch>
        </p:blipFill>
        <p:spPr>
          <a:xfrm>
            <a:off x="7827044" y="2818358"/>
            <a:ext cx="357188" cy="357188"/>
          </a:xfrm>
          <a:prstGeom prst="rect">
            <a:avLst/>
          </a:prstGeom>
        </p:spPr>
      </p:pic>
      <p:pic>
        <p:nvPicPr>
          <p:cNvPr id="60" name="Inhaltsplatzhalter 5" descr="coment.png"/>
          <p:cNvPicPr>
            <a:picLocks noChangeAspect="1"/>
          </p:cNvPicPr>
          <p:nvPr/>
        </p:nvPicPr>
        <p:blipFill>
          <a:blip r:embed="rId13" cstate="print"/>
          <a:stretch>
            <a:fillRect/>
          </a:stretch>
        </p:blipFill>
        <p:spPr>
          <a:xfrm>
            <a:off x="7827044" y="3322414"/>
            <a:ext cx="357188" cy="357188"/>
          </a:xfrm>
          <a:prstGeom prst="rect">
            <a:avLst/>
          </a:prstGeom>
        </p:spPr>
      </p:pic>
      <p:pic>
        <p:nvPicPr>
          <p:cNvPr id="61" name="Inhaltsplatzhalter 5" descr="coment.png"/>
          <p:cNvPicPr>
            <a:picLocks noChangeAspect="1"/>
          </p:cNvPicPr>
          <p:nvPr/>
        </p:nvPicPr>
        <p:blipFill>
          <a:blip r:embed="rId14" cstate="print"/>
          <a:stretch>
            <a:fillRect/>
          </a:stretch>
        </p:blipFill>
        <p:spPr>
          <a:xfrm>
            <a:off x="7827044" y="3863900"/>
            <a:ext cx="357188" cy="357188"/>
          </a:xfrm>
          <a:prstGeom prst="rect">
            <a:avLst/>
          </a:prstGeom>
        </p:spPr>
      </p:pic>
      <p:pic>
        <p:nvPicPr>
          <p:cNvPr id="62" name="Inhaltsplatzhalter 5" descr="coment.png"/>
          <p:cNvPicPr>
            <a:picLocks noChangeAspect="1"/>
          </p:cNvPicPr>
          <p:nvPr/>
        </p:nvPicPr>
        <p:blipFill>
          <a:blip r:embed="rId15" cstate="print"/>
          <a:stretch>
            <a:fillRect/>
          </a:stretch>
        </p:blipFill>
        <p:spPr>
          <a:xfrm>
            <a:off x="8403108" y="2314302"/>
            <a:ext cx="357188" cy="357188"/>
          </a:xfrm>
          <a:prstGeom prst="rect">
            <a:avLst/>
          </a:prstGeom>
        </p:spPr>
      </p:pic>
      <p:pic>
        <p:nvPicPr>
          <p:cNvPr id="63" name="Inhaltsplatzhalter 5" descr="coment.png"/>
          <p:cNvPicPr>
            <a:picLocks noChangeAspect="1"/>
          </p:cNvPicPr>
          <p:nvPr/>
        </p:nvPicPr>
        <p:blipFill>
          <a:blip r:embed="rId16" cstate="print"/>
          <a:stretch>
            <a:fillRect/>
          </a:stretch>
        </p:blipFill>
        <p:spPr>
          <a:xfrm>
            <a:off x="8403108" y="1772816"/>
            <a:ext cx="357188" cy="357188"/>
          </a:xfrm>
          <a:prstGeom prst="rect">
            <a:avLst/>
          </a:prstGeom>
        </p:spPr>
      </p:pic>
      <p:pic>
        <p:nvPicPr>
          <p:cNvPr id="64" name="Inhaltsplatzhalter 5" descr="coment.png"/>
          <p:cNvPicPr>
            <a:picLocks noChangeAspect="1"/>
          </p:cNvPicPr>
          <p:nvPr/>
        </p:nvPicPr>
        <p:blipFill>
          <a:blip r:embed="rId17" cstate="print"/>
          <a:stretch>
            <a:fillRect/>
          </a:stretch>
        </p:blipFill>
        <p:spPr>
          <a:xfrm>
            <a:off x="7250980" y="1772816"/>
            <a:ext cx="357188" cy="357188"/>
          </a:xfrm>
          <a:prstGeom prst="rect">
            <a:avLst/>
          </a:prstGeom>
        </p:spPr>
      </p:pic>
      <p:pic>
        <p:nvPicPr>
          <p:cNvPr id="65" name="Inhaltsplatzhalter 5" descr="coment.png"/>
          <p:cNvPicPr>
            <a:picLocks noChangeAspect="1"/>
          </p:cNvPicPr>
          <p:nvPr/>
        </p:nvPicPr>
        <p:blipFill>
          <a:blip r:embed="rId18" cstate="print"/>
          <a:stretch>
            <a:fillRect/>
          </a:stretch>
        </p:blipFill>
        <p:spPr>
          <a:xfrm>
            <a:off x="8403108" y="2818358"/>
            <a:ext cx="357188" cy="357188"/>
          </a:xfrm>
          <a:prstGeom prst="rect">
            <a:avLst/>
          </a:prstGeom>
        </p:spPr>
      </p:pic>
      <p:pic>
        <p:nvPicPr>
          <p:cNvPr id="66" name="Inhaltsplatzhalter 5" descr="coment.png"/>
          <p:cNvPicPr>
            <a:picLocks noChangeAspect="1"/>
          </p:cNvPicPr>
          <p:nvPr/>
        </p:nvPicPr>
        <p:blipFill>
          <a:blip r:embed="rId19" cstate="print"/>
          <a:stretch>
            <a:fillRect/>
          </a:stretch>
        </p:blipFill>
        <p:spPr>
          <a:xfrm>
            <a:off x="8400256" y="3322414"/>
            <a:ext cx="357188" cy="357188"/>
          </a:xfrm>
          <a:prstGeom prst="rect">
            <a:avLst/>
          </a:prstGeom>
        </p:spPr>
      </p:pic>
      <p:pic>
        <p:nvPicPr>
          <p:cNvPr id="67" name="Inhaltsplatzhalter 5" descr="coment.png"/>
          <p:cNvPicPr>
            <a:picLocks noChangeAspect="1"/>
          </p:cNvPicPr>
          <p:nvPr/>
        </p:nvPicPr>
        <p:blipFill>
          <a:blip r:embed="rId20" cstate="print"/>
          <a:stretch>
            <a:fillRect/>
          </a:stretch>
        </p:blipFill>
        <p:spPr>
          <a:xfrm>
            <a:off x="8976320" y="2314302"/>
            <a:ext cx="357188" cy="357188"/>
          </a:xfrm>
          <a:prstGeom prst="rect">
            <a:avLst/>
          </a:prstGeom>
        </p:spPr>
      </p:pic>
      <p:pic>
        <p:nvPicPr>
          <p:cNvPr id="68" name="Inhaltsplatzhalter 5" descr="coment.png"/>
          <p:cNvPicPr>
            <a:picLocks noChangeAspect="1"/>
          </p:cNvPicPr>
          <p:nvPr/>
        </p:nvPicPr>
        <p:blipFill>
          <a:blip r:embed="rId21" cstate="print"/>
          <a:stretch>
            <a:fillRect/>
          </a:stretch>
        </p:blipFill>
        <p:spPr>
          <a:xfrm>
            <a:off x="8976320" y="1772816"/>
            <a:ext cx="357188" cy="357188"/>
          </a:xfrm>
          <a:prstGeom prst="rect">
            <a:avLst/>
          </a:prstGeom>
        </p:spPr>
      </p:pic>
      <p:pic>
        <p:nvPicPr>
          <p:cNvPr id="69" name="Inhaltsplatzhalter 5" descr="coment.png"/>
          <p:cNvPicPr>
            <a:picLocks noChangeAspect="1"/>
          </p:cNvPicPr>
          <p:nvPr/>
        </p:nvPicPr>
        <p:blipFill>
          <a:blip r:embed="rId22" cstate="print"/>
          <a:stretch>
            <a:fillRect/>
          </a:stretch>
        </p:blipFill>
        <p:spPr>
          <a:xfrm>
            <a:off x="8403108" y="3863900"/>
            <a:ext cx="357188" cy="357188"/>
          </a:xfrm>
          <a:prstGeom prst="rect">
            <a:avLst/>
          </a:prstGeom>
        </p:spPr>
      </p:pic>
      <p:pic>
        <p:nvPicPr>
          <p:cNvPr id="70" name="Inhaltsplatzhalter 5" descr="coment.png"/>
          <p:cNvPicPr>
            <a:picLocks noChangeAspect="1"/>
          </p:cNvPicPr>
          <p:nvPr/>
        </p:nvPicPr>
        <p:blipFill>
          <a:blip r:embed="rId23" cstate="print"/>
          <a:stretch>
            <a:fillRect/>
          </a:stretch>
        </p:blipFill>
        <p:spPr>
          <a:xfrm>
            <a:off x="8976320" y="3322414"/>
            <a:ext cx="357188" cy="357188"/>
          </a:xfrm>
          <a:prstGeom prst="rect">
            <a:avLst/>
          </a:prstGeom>
        </p:spPr>
      </p:pic>
      <p:pic>
        <p:nvPicPr>
          <p:cNvPr id="71" name="Inhaltsplatzhalter 5" descr="coment.png"/>
          <p:cNvPicPr>
            <a:picLocks noChangeAspect="1"/>
          </p:cNvPicPr>
          <p:nvPr/>
        </p:nvPicPr>
        <p:blipFill>
          <a:blip r:embed="rId24" cstate="print"/>
          <a:stretch>
            <a:fillRect/>
          </a:stretch>
        </p:blipFill>
        <p:spPr>
          <a:xfrm>
            <a:off x="8976320" y="2818358"/>
            <a:ext cx="357188" cy="357188"/>
          </a:xfrm>
          <a:prstGeom prst="rect">
            <a:avLst/>
          </a:prstGeom>
        </p:spPr>
      </p:pic>
      <p:pic>
        <p:nvPicPr>
          <p:cNvPr id="72" name="Inhaltsplatzhalter 5" descr="coment.png"/>
          <p:cNvPicPr>
            <a:picLocks noChangeAspect="1"/>
          </p:cNvPicPr>
          <p:nvPr/>
        </p:nvPicPr>
        <p:blipFill>
          <a:blip r:embed="rId25" cstate="print"/>
          <a:stretch>
            <a:fillRect/>
          </a:stretch>
        </p:blipFill>
        <p:spPr>
          <a:xfrm>
            <a:off x="8976320" y="3863900"/>
            <a:ext cx="357188" cy="357188"/>
          </a:xfrm>
          <a:prstGeom prst="rect">
            <a:avLst/>
          </a:prstGeom>
        </p:spPr>
      </p:pic>
      <p:pic>
        <p:nvPicPr>
          <p:cNvPr id="73" name="Inhaltsplatzhalter 5" descr="coment.png"/>
          <p:cNvPicPr>
            <a:picLocks noChangeAspect="1"/>
          </p:cNvPicPr>
          <p:nvPr/>
        </p:nvPicPr>
        <p:blipFill>
          <a:blip r:embed="rId26" cstate="print"/>
          <a:stretch>
            <a:fillRect/>
          </a:stretch>
        </p:blipFill>
        <p:spPr>
          <a:xfrm>
            <a:off x="9555236" y="2314302"/>
            <a:ext cx="357188" cy="357188"/>
          </a:xfrm>
          <a:prstGeom prst="rect">
            <a:avLst/>
          </a:prstGeom>
        </p:spPr>
      </p:pic>
      <p:pic>
        <p:nvPicPr>
          <p:cNvPr id="74" name="Inhaltsplatzhalter 5" descr="coment.png"/>
          <p:cNvPicPr>
            <a:picLocks noChangeAspect="1"/>
          </p:cNvPicPr>
          <p:nvPr/>
        </p:nvPicPr>
        <p:blipFill>
          <a:blip r:embed="rId27" cstate="print"/>
          <a:stretch>
            <a:fillRect/>
          </a:stretch>
        </p:blipFill>
        <p:spPr>
          <a:xfrm>
            <a:off x="9555236" y="1772816"/>
            <a:ext cx="357188" cy="357188"/>
          </a:xfrm>
          <a:prstGeom prst="rect">
            <a:avLst/>
          </a:prstGeom>
        </p:spPr>
      </p:pic>
      <p:pic>
        <p:nvPicPr>
          <p:cNvPr id="75" name="Inhaltsplatzhalter 5" descr="coment.png"/>
          <p:cNvPicPr>
            <a:picLocks noChangeAspect="1"/>
          </p:cNvPicPr>
          <p:nvPr/>
        </p:nvPicPr>
        <p:blipFill>
          <a:blip r:embed="rId28" cstate="print"/>
          <a:stretch>
            <a:fillRect/>
          </a:stretch>
        </p:blipFill>
        <p:spPr>
          <a:xfrm>
            <a:off x="9555236" y="3322414"/>
            <a:ext cx="357188" cy="357188"/>
          </a:xfrm>
          <a:prstGeom prst="rect">
            <a:avLst/>
          </a:prstGeom>
        </p:spPr>
      </p:pic>
      <p:pic>
        <p:nvPicPr>
          <p:cNvPr id="76" name="Inhaltsplatzhalter 5" descr="coment.png"/>
          <p:cNvPicPr>
            <a:picLocks noChangeAspect="1"/>
          </p:cNvPicPr>
          <p:nvPr/>
        </p:nvPicPr>
        <p:blipFill>
          <a:blip r:embed="rId29" cstate="print"/>
          <a:stretch>
            <a:fillRect/>
          </a:stretch>
        </p:blipFill>
        <p:spPr>
          <a:xfrm>
            <a:off x="9555236" y="2818358"/>
            <a:ext cx="357188" cy="357188"/>
          </a:xfrm>
          <a:prstGeom prst="rect">
            <a:avLst/>
          </a:prstGeom>
        </p:spPr>
      </p:pic>
      <p:pic>
        <p:nvPicPr>
          <p:cNvPr id="77" name="Inhaltsplatzhalter 5" descr="coment.png"/>
          <p:cNvPicPr>
            <a:picLocks noChangeAspect="1"/>
          </p:cNvPicPr>
          <p:nvPr/>
        </p:nvPicPr>
        <p:blipFill>
          <a:blip r:embed="rId30" cstate="print"/>
          <a:stretch>
            <a:fillRect/>
          </a:stretch>
        </p:blipFill>
        <p:spPr>
          <a:xfrm>
            <a:off x="6672064" y="1772816"/>
            <a:ext cx="357188" cy="357188"/>
          </a:xfrm>
          <a:prstGeom prst="rect">
            <a:avLst/>
          </a:prstGeom>
        </p:spPr>
      </p:pic>
      <p:pic>
        <p:nvPicPr>
          <p:cNvPr id="35" name="Inhaltsplatzhalter 5" descr="coment.png"/>
          <p:cNvPicPr>
            <a:picLocks noChangeAspect="1"/>
          </p:cNvPicPr>
          <p:nvPr/>
        </p:nvPicPr>
        <p:blipFill>
          <a:blip r:embed="rId31" cstate="print"/>
          <a:stretch>
            <a:fillRect/>
          </a:stretch>
        </p:blipFill>
        <p:spPr>
          <a:xfrm>
            <a:off x="9555236" y="3861575"/>
            <a:ext cx="357188" cy="357188"/>
          </a:xfrm>
          <a:prstGeom prst="rect">
            <a:avLst/>
          </a:prstGeom>
        </p:spPr>
      </p:pic>
      <p:pic>
        <p:nvPicPr>
          <p:cNvPr id="36" name="Inhaltsplatzhalter 5" descr="coment.png"/>
          <p:cNvPicPr>
            <a:picLocks noChangeAspect="1"/>
          </p:cNvPicPr>
          <p:nvPr/>
        </p:nvPicPr>
        <p:blipFill>
          <a:blip r:embed="rId32" cstate="print"/>
          <a:stretch>
            <a:fillRect/>
          </a:stretch>
        </p:blipFill>
        <p:spPr>
          <a:xfrm>
            <a:off x="6672064" y="4367429"/>
            <a:ext cx="357188" cy="357188"/>
          </a:xfrm>
          <a:prstGeom prst="rect">
            <a:avLst/>
          </a:prstGeom>
        </p:spPr>
      </p:pic>
      <p:pic>
        <p:nvPicPr>
          <p:cNvPr id="37" name="Inhaltsplatzhalter 5" descr="coment.png"/>
          <p:cNvPicPr>
            <a:picLocks noChangeAspect="1"/>
          </p:cNvPicPr>
          <p:nvPr/>
        </p:nvPicPr>
        <p:blipFill>
          <a:blip r:embed="rId33" cstate="print"/>
          <a:stretch>
            <a:fillRect/>
          </a:stretch>
        </p:blipFill>
        <p:spPr>
          <a:xfrm>
            <a:off x="7250980" y="4367429"/>
            <a:ext cx="357188" cy="357188"/>
          </a:xfrm>
          <a:prstGeom prst="rect">
            <a:avLst/>
          </a:prstGeom>
        </p:spPr>
      </p:pic>
      <p:pic>
        <p:nvPicPr>
          <p:cNvPr id="38" name="Inhaltsplatzhalter 5" descr="coment.png"/>
          <p:cNvPicPr>
            <a:picLocks noChangeAspect="1"/>
          </p:cNvPicPr>
          <p:nvPr/>
        </p:nvPicPr>
        <p:blipFill>
          <a:blip r:embed="rId34" cstate="print"/>
          <a:stretch>
            <a:fillRect/>
          </a:stretch>
        </p:blipFill>
        <p:spPr>
          <a:xfrm>
            <a:off x="7827044" y="4367429"/>
            <a:ext cx="357188" cy="357188"/>
          </a:xfrm>
          <a:prstGeom prst="rect">
            <a:avLst/>
          </a:prstGeom>
        </p:spPr>
      </p:pic>
      <p:pic>
        <p:nvPicPr>
          <p:cNvPr id="39" name="Inhaltsplatzhalter 5" descr="coment.png"/>
          <p:cNvPicPr>
            <a:picLocks noChangeAspect="1"/>
          </p:cNvPicPr>
          <p:nvPr/>
        </p:nvPicPr>
        <p:blipFill>
          <a:blip r:embed="rId35" cstate="print"/>
          <a:stretch>
            <a:fillRect/>
          </a:stretch>
        </p:blipFill>
        <p:spPr>
          <a:xfrm>
            <a:off x="8403108" y="4367429"/>
            <a:ext cx="357188" cy="357188"/>
          </a:xfrm>
          <a:prstGeom prst="rect">
            <a:avLst/>
          </a:prstGeom>
        </p:spPr>
      </p:pic>
      <p:pic>
        <p:nvPicPr>
          <p:cNvPr id="40" name="Inhaltsplatzhalter 5" descr="coment.png"/>
          <p:cNvPicPr>
            <a:picLocks noChangeAspect="1"/>
          </p:cNvPicPr>
          <p:nvPr/>
        </p:nvPicPr>
        <p:blipFill>
          <a:blip r:embed="rId36" cstate="print"/>
          <a:stretch>
            <a:fillRect/>
          </a:stretch>
        </p:blipFill>
        <p:spPr>
          <a:xfrm>
            <a:off x="8976320" y="4367956"/>
            <a:ext cx="357188" cy="357188"/>
          </a:xfrm>
          <a:prstGeom prst="rect">
            <a:avLst/>
          </a:prstGeom>
        </p:spPr>
      </p:pic>
      <p:pic>
        <p:nvPicPr>
          <p:cNvPr id="41" name="Inhaltsplatzhalter 5" descr="coment.png"/>
          <p:cNvPicPr>
            <a:picLocks noChangeAspect="1"/>
          </p:cNvPicPr>
          <p:nvPr/>
        </p:nvPicPr>
        <p:blipFill>
          <a:blip r:embed="rId37" cstate="print"/>
          <a:stretch>
            <a:fillRect/>
          </a:stretch>
        </p:blipFill>
        <p:spPr>
          <a:xfrm>
            <a:off x="9555236" y="4365631"/>
            <a:ext cx="357188" cy="357188"/>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869E-B798-DBC6-79F8-93B731D6930F}"/>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3FDA6151-4F99-97F6-4969-2A0A27AA2913}"/>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2474EB28-0A87-E448-F795-059647C705D0}"/>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03764765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dirty="0" err="1"/>
              <a:t>Contact</a:t>
            </a:r>
            <a:r>
              <a:rPr lang="de-DE" dirty="0"/>
              <a:t> Page</a:t>
            </a:r>
          </a:p>
        </p:txBody>
      </p:sp>
      <p:pic>
        <p:nvPicPr>
          <p:cNvPr id="39" name="Bildplatzhalter 10" descr="map_example.jpg"/>
          <p:cNvPicPr>
            <a:picLocks noGrp="1" noChangeAspect="1"/>
          </p:cNvPicPr>
          <p:nvPr>
            <p:ph type="pic" idx="14"/>
          </p:nvPr>
        </p:nvPicPr>
        <p:blipFill>
          <a:blip r:embed="rId2" cstate="print"/>
          <a:srcRect t="23932" b="23932"/>
          <a:stretch>
            <a:fillRect/>
          </a:stretch>
        </p:blipFill>
        <p:spPr/>
      </p:pic>
      <p:sp>
        <p:nvSpPr>
          <p:cNvPr id="42" name="Inhaltsplatzhalter 3"/>
          <p:cNvSpPr>
            <a:spLocks noGrp="1"/>
          </p:cNvSpPr>
          <p:nvPr>
            <p:ph idx="1"/>
          </p:nvPr>
        </p:nvSpPr>
        <p:spPr>
          <a:xfrm>
            <a:off x="6960096" y="1556792"/>
            <a:ext cx="3096344" cy="3960440"/>
          </a:xfrm>
        </p:spPr>
        <p:txBody>
          <a:bodyPr/>
          <a:lstStyle/>
          <a:p>
            <a:r>
              <a:rPr lang="de-DE" b="1" dirty="0"/>
              <a:t>Website</a:t>
            </a:r>
          </a:p>
          <a:p>
            <a:r>
              <a:rPr lang="de-DE" dirty="0"/>
              <a:t>company-name.com</a:t>
            </a:r>
          </a:p>
          <a:p>
            <a:endParaRPr lang="de-DE" dirty="0"/>
          </a:p>
          <a:p>
            <a:r>
              <a:rPr lang="de-DE" b="1" dirty="0"/>
              <a:t>E-Mail</a:t>
            </a:r>
          </a:p>
          <a:p>
            <a:r>
              <a:rPr lang="de-DE" dirty="0"/>
              <a:t>hello@company-name.com</a:t>
            </a:r>
          </a:p>
          <a:p>
            <a:endParaRPr lang="de-DE" dirty="0"/>
          </a:p>
          <a:p>
            <a:r>
              <a:rPr lang="de-DE" b="1" dirty="0" err="1"/>
              <a:t>Facebook</a:t>
            </a:r>
            <a:endParaRPr lang="de-DE" b="1" dirty="0"/>
          </a:p>
          <a:p>
            <a:r>
              <a:rPr lang="de-DE" dirty="0"/>
              <a:t>facebook.com/</a:t>
            </a:r>
            <a:r>
              <a:rPr lang="de-DE" dirty="0" err="1"/>
              <a:t>company-name</a:t>
            </a:r>
            <a:endParaRPr lang="de-DE" dirty="0"/>
          </a:p>
          <a:p>
            <a:endParaRPr lang="de-DE" dirty="0"/>
          </a:p>
          <a:p>
            <a:r>
              <a:rPr lang="de-DE" b="1" dirty="0" err="1"/>
              <a:t>Twitter</a:t>
            </a:r>
            <a:endParaRPr lang="de-DE" b="1" dirty="0"/>
          </a:p>
          <a:p>
            <a:r>
              <a:rPr lang="de-DE" dirty="0"/>
              <a:t>twitter.com/</a:t>
            </a:r>
            <a:r>
              <a:rPr lang="de-DE" dirty="0" err="1"/>
              <a:t>company</a:t>
            </a:r>
            <a:r>
              <a:rPr lang="de-DE" dirty="0"/>
              <a:t>-</a:t>
            </a:r>
            <a:r>
              <a:rPr lang="de-DE" dirty="0" err="1"/>
              <a:t>name</a:t>
            </a:r>
            <a:endParaRPr lang="de-DE" dirty="0"/>
          </a:p>
          <a:p>
            <a:endParaRPr lang="de-DE" dirty="0"/>
          </a:p>
          <a:p>
            <a:r>
              <a:rPr lang="de-DE" b="1" dirty="0"/>
              <a:t>YouTube</a:t>
            </a:r>
          </a:p>
          <a:p>
            <a:r>
              <a:rPr lang="de-DE" dirty="0"/>
              <a:t>Youtube.com/</a:t>
            </a:r>
            <a:r>
              <a:rPr lang="de-DE" dirty="0" err="1"/>
              <a:t>company-name</a:t>
            </a:r>
            <a:endParaRPr lang="de-DE" dirty="0"/>
          </a:p>
        </p:txBody>
      </p:sp>
      <p:pic>
        <p:nvPicPr>
          <p:cNvPr id="35" name="Grafik 34" descr="pixbox_shadow.png"/>
          <p:cNvPicPr>
            <a:picLocks noChangeAspect="1"/>
          </p:cNvPicPr>
          <p:nvPr/>
        </p:nvPicPr>
        <p:blipFill>
          <a:blip r:embed="rId3" cstate="print"/>
          <a:stretch>
            <a:fillRect/>
          </a:stretch>
        </p:blipFill>
        <p:spPr>
          <a:xfrm>
            <a:off x="2279203" y="3645024"/>
            <a:ext cx="3257550" cy="514350"/>
          </a:xfrm>
          <a:prstGeom prst="rect">
            <a:avLst/>
          </a:prstGeom>
        </p:spPr>
      </p:pic>
      <p:sp>
        <p:nvSpPr>
          <p:cNvPr id="36" name="Inhaltsplatzhalter 11"/>
          <p:cNvSpPr txBox="1">
            <a:spLocks/>
          </p:cNvSpPr>
          <p:nvPr/>
        </p:nvSpPr>
        <p:spPr>
          <a:xfrm>
            <a:off x="2495227" y="3933056"/>
            <a:ext cx="3168352" cy="1440160"/>
          </a:xfrm>
          <a:prstGeom prst="rect">
            <a:avLst/>
          </a:prstGeom>
        </p:spPr>
        <p:txBody>
          <a:bodyPr vert="horz" wrap="square" lIns="0" tIns="0" rIns="0" bIns="0" numCol="1" rtlCol="0" anchor="t" anchorCtr="0">
            <a:noAutofit/>
          </a:bodyPr>
          <a:lstStyle/>
          <a:p>
            <a:pPr indent="-180000" algn="just">
              <a:spcBef>
                <a:spcPts val="100"/>
              </a:spcBef>
              <a:defRPr/>
            </a:pPr>
            <a:r>
              <a:rPr lang="de-DE" sz="1600" b="1" dirty="0" err="1">
                <a:solidFill>
                  <a:schemeClr val="bg1"/>
                </a:solidFill>
              </a:rPr>
              <a:t>Address</a:t>
            </a:r>
            <a:endParaRPr lang="de-DE" sz="1600" i="1" dirty="0">
              <a:solidFill>
                <a:schemeClr val="bg1"/>
              </a:solidFill>
            </a:endParaRPr>
          </a:p>
          <a:p>
            <a:r>
              <a:rPr lang="de-DE" sz="1600" dirty="0" err="1">
                <a:solidFill>
                  <a:schemeClr val="bg1"/>
                </a:solidFill>
              </a:rPr>
              <a:t>Lorem</a:t>
            </a:r>
            <a:r>
              <a:rPr lang="de-DE" sz="1600" dirty="0">
                <a:solidFill>
                  <a:schemeClr val="bg1"/>
                </a:solidFill>
              </a:rPr>
              <a:t> </a:t>
            </a:r>
            <a:r>
              <a:rPr lang="de-DE" sz="1600" dirty="0" err="1">
                <a:solidFill>
                  <a:schemeClr val="bg1"/>
                </a:solidFill>
              </a:rPr>
              <a:t>Ipsum</a:t>
            </a:r>
            <a:r>
              <a:rPr lang="de-DE" sz="1600" dirty="0">
                <a:solidFill>
                  <a:schemeClr val="bg1"/>
                </a:solidFill>
              </a:rPr>
              <a:t> Street 122</a:t>
            </a:r>
          </a:p>
          <a:p>
            <a:r>
              <a:rPr lang="de-DE" sz="1600" dirty="0">
                <a:solidFill>
                  <a:schemeClr val="bg1"/>
                </a:solidFill>
              </a:rPr>
              <a:t>State, Country</a:t>
            </a:r>
          </a:p>
          <a:p>
            <a:endParaRPr lang="de-DE" sz="1600" dirty="0">
              <a:solidFill>
                <a:schemeClr val="bg1"/>
              </a:solidFill>
            </a:endParaRPr>
          </a:p>
          <a:p>
            <a:r>
              <a:rPr lang="de-DE" sz="1600" b="1" dirty="0">
                <a:solidFill>
                  <a:schemeClr val="bg1"/>
                </a:solidFill>
              </a:rPr>
              <a:t>Phone</a:t>
            </a:r>
          </a:p>
          <a:p>
            <a:r>
              <a:rPr lang="de-DE" sz="1600" dirty="0">
                <a:solidFill>
                  <a:schemeClr val="bg1"/>
                </a:solidFill>
              </a:rPr>
              <a:t>0123 4567 89</a:t>
            </a:r>
          </a:p>
          <a:p>
            <a:endParaRPr lang="de-DE" sz="1600" dirty="0">
              <a:solidFill>
                <a:schemeClr val="bg1"/>
              </a:solidFill>
            </a:endParaRPr>
          </a:p>
        </p:txBody>
      </p:sp>
      <p:pic>
        <p:nvPicPr>
          <p:cNvPr id="38" name="Grafik 37" descr="ok.png"/>
          <p:cNvPicPr>
            <a:picLocks noChangeAspect="1"/>
          </p:cNvPicPr>
          <p:nvPr/>
        </p:nvPicPr>
        <p:blipFill>
          <a:blip r:embed="rId4" cstate="print"/>
          <a:stretch>
            <a:fillRect/>
          </a:stretch>
        </p:blipFill>
        <p:spPr>
          <a:xfrm>
            <a:off x="2063179" y="4872012"/>
            <a:ext cx="357188" cy="357188"/>
          </a:xfrm>
          <a:prstGeom prst="rect">
            <a:avLst/>
          </a:prstGeom>
        </p:spPr>
      </p:pic>
      <p:pic>
        <p:nvPicPr>
          <p:cNvPr id="40" name="Grafik 39" descr="mark.png"/>
          <p:cNvPicPr>
            <a:picLocks noChangeAspect="1"/>
          </p:cNvPicPr>
          <p:nvPr/>
        </p:nvPicPr>
        <p:blipFill>
          <a:blip r:embed="rId5" cstate="print"/>
          <a:stretch>
            <a:fillRect/>
          </a:stretch>
        </p:blipFill>
        <p:spPr>
          <a:xfrm>
            <a:off x="2567608" y="2132856"/>
            <a:ext cx="476250" cy="476250"/>
          </a:xfrm>
          <a:prstGeom prst="rect">
            <a:avLst/>
          </a:prstGeom>
        </p:spPr>
      </p:pic>
      <p:pic>
        <p:nvPicPr>
          <p:cNvPr id="41" name="Inhaltsplatzhalter 5" descr="coment.png"/>
          <p:cNvPicPr>
            <a:picLocks noChangeAspect="1"/>
          </p:cNvPicPr>
          <p:nvPr/>
        </p:nvPicPr>
        <p:blipFill>
          <a:blip r:embed="rId5" cstate="print"/>
          <a:stretch>
            <a:fillRect/>
          </a:stretch>
        </p:blipFill>
        <p:spPr>
          <a:xfrm>
            <a:off x="2063179" y="3935908"/>
            <a:ext cx="357188" cy="357188"/>
          </a:xfrm>
          <a:prstGeom prst="rect">
            <a:avLst/>
          </a:prstGeom>
        </p:spPr>
      </p:pic>
      <p:pic>
        <p:nvPicPr>
          <p:cNvPr id="43" name="Inhaltsplatzhalter 5" descr="coment.png"/>
          <p:cNvPicPr>
            <a:picLocks noChangeAspect="1"/>
          </p:cNvPicPr>
          <p:nvPr/>
        </p:nvPicPr>
        <p:blipFill>
          <a:blip r:embed="rId6" cstate="print"/>
          <a:stretch>
            <a:fillRect/>
          </a:stretch>
        </p:blipFill>
        <p:spPr>
          <a:xfrm>
            <a:off x="6456040" y="1556792"/>
            <a:ext cx="357188" cy="357188"/>
          </a:xfrm>
          <a:prstGeom prst="rect">
            <a:avLst/>
          </a:prstGeom>
        </p:spPr>
      </p:pic>
      <p:pic>
        <p:nvPicPr>
          <p:cNvPr id="44" name="Inhaltsplatzhalter 5" descr="coment.png"/>
          <p:cNvPicPr>
            <a:picLocks noChangeAspect="1"/>
          </p:cNvPicPr>
          <p:nvPr/>
        </p:nvPicPr>
        <p:blipFill>
          <a:blip r:embed="rId7" cstate="print"/>
          <a:stretch>
            <a:fillRect/>
          </a:stretch>
        </p:blipFill>
        <p:spPr>
          <a:xfrm>
            <a:off x="6456040" y="2348880"/>
            <a:ext cx="357188" cy="357188"/>
          </a:xfrm>
          <a:prstGeom prst="rect">
            <a:avLst/>
          </a:prstGeom>
        </p:spPr>
      </p:pic>
      <p:pic>
        <p:nvPicPr>
          <p:cNvPr id="45" name="Inhaltsplatzhalter 5" descr="coment.png"/>
          <p:cNvPicPr>
            <a:picLocks noChangeAspect="1"/>
          </p:cNvPicPr>
          <p:nvPr/>
        </p:nvPicPr>
        <p:blipFill>
          <a:blip r:embed="rId8" cstate="print"/>
          <a:stretch>
            <a:fillRect/>
          </a:stretch>
        </p:blipFill>
        <p:spPr>
          <a:xfrm>
            <a:off x="6456040" y="3143820"/>
            <a:ext cx="357188" cy="357188"/>
          </a:xfrm>
          <a:prstGeom prst="rect">
            <a:avLst/>
          </a:prstGeom>
        </p:spPr>
      </p:pic>
      <p:pic>
        <p:nvPicPr>
          <p:cNvPr id="46" name="Inhaltsplatzhalter 5" descr="coment.png"/>
          <p:cNvPicPr>
            <a:picLocks noChangeAspect="1"/>
          </p:cNvPicPr>
          <p:nvPr/>
        </p:nvPicPr>
        <p:blipFill>
          <a:blip r:embed="rId9" cstate="print"/>
          <a:stretch>
            <a:fillRect/>
          </a:stretch>
        </p:blipFill>
        <p:spPr>
          <a:xfrm>
            <a:off x="6456040" y="3935908"/>
            <a:ext cx="357188" cy="357188"/>
          </a:xfrm>
          <a:prstGeom prst="rect">
            <a:avLst/>
          </a:prstGeom>
        </p:spPr>
      </p:pic>
      <p:pic>
        <p:nvPicPr>
          <p:cNvPr id="14" name="Inhaltsplatzhalter 5" descr="coment.png"/>
          <p:cNvPicPr>
            <a:picLocks noChangeAspect="1"/>
          </p:cNvPicPr>
          <p:nvPr/>
        </p:nvPicPr>
        <p:blipFill>
          <a:blip r:embed="rId10" cstate="print"/>
          <a:stretch>
            <a:fillRect/>
          </a:stretch>
        </p:blipFill>
        <p:spPr>
          <a:xfrm>
            <a:off x="6456040" y="4653136"/>
            <a:ext cx="357188" cy="35718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What is Research?</a:t>
            </a:r>
          </a:p>
        </p:txBody>
      </p:sp>
      <p:sp>
        <p:nvSpPr>
          <p:cNvPr id="13" name="Inhaltsplatzhalter 3"/>
          <p:cNvSpPr>
            <a:spLocks noGrp="1"/>
          </p:cNvSpPr>
          <p:nvPr>
            <p:ph idx="1"/>
          </p:nvPr>
        </p:nvSpPr>
        <p:spPr>
          <a:xfrm>
            <a:off x="815414" y="1340768"/>
            <a:ext cx="10033115" cy="3960440"/>
          </a:xfrm>
        </p:spPr>
        <p:txBody>
          <a:bodyPr/>
          <a:lstStyle/>
          <a:p>
            <a:pPr marL="457200" indent="-457200">
              <a:buFont typeface="Arial" panose="020B0604020202020204" pitchFamily="34" charset="0"/>
              <a:buChar char="•"/>
            </a:pPr>
            <a:r>
              <a:rPr lang="en-US" sz="2800" dirty="0"/>
              <a:t>In common language, </a:t>
            </a:r>
            <a:r>
              <a:rPr lang="en-US" sz="2800" b="1" dirty="0"/>
              <a:t>research</a:t>
            </a:r>
            <a:r>
              <a:rPr lang="en-US" sz="2800" dirty="0"/>
              <a:t> refers to a search for knowledge. </a:t>
            </a:r>
          </a:p>
          <a:p>
            <a:pPr marL="457200" indent="-457200">
              <a:buFont typeface="Arial" panose="020B0604020202020204" pitchFamily="34" charset="0"/>
              <a:buChar char="•"/>
            </a:pPr>
            <a:r>
              <a:rPr lang="en-US" sz="2800" dirty="0"/>
              <a:t>Research is the art of scientific investigation. </a:t>
            </a:r>
          </a:p>
          <a:p>
            <a:pPr marL="457200" indent="-457200">
              <a:buFont typeface="Arial" panose="020B0604020202020204" pitchFamily="34" charset="0"/>
              <a:buChar char="•"/>
            </a:pPr>
            <a:r>
              <a:rPr lang="en-US" sz="2800" dirty="0"/>
              <a:t>The dictionary definition of research is a careful investigation or inquiry, especially through the search for new facts in any branch of knowledge. </a:t>
            </a:r>
          </a:p>
          <a:p>
            <a:pPr marL="457200" indent="-457200">
              <a:buFont typeface="Arial" panose="020B0604020202020204" pitchFamily="34" charset="0"/>
              <a:buChar char="•"/>
            </a:pPr>
            <a:r>
              <a:rPr lang="en-US" sz="2800" dirty="0"/>
              <a:t>Some people consider research as a movement from the known to the unknown.</a:t>
            </a:r>
            <a:endParaRPr lang="de-DE" sz="2800" dirty="0"/>
          </a:p>
        </p:txBody>
      </p:sp>
    </p:spTree>
    <p:extLst>
      <p:ext uri="{BB962C8B-B14F-4D97-AF65-F5344CB8AC3E}">
        <p14:creationId xmlns:p14="http://schemas.microsoft.com/office/powerpoint/2010/main" val="13414122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What is Research?</a:t>
            </a:r>
          </a:p>
        </p:txBody>
      </p:sp>
      <p:sp>
        <p:nvSpPr>
          <p:cNvPr id="13" name="Inhaltsplatzhalter 3"/>
          <p:cNvSpPr>
            <a:spLocks noGrp="1"/>
          </p:cNvSpPr>
          <p:nvPr>
            <p:ph idx="1"/>
          </p:nvPr>
        </p:nvSpPr>
        <p:spPr>
          <a:xfrm>
            <a:off x="815414" y="1340768"/>
            <a:ext cx="10033115" cy="3960440"/>
          </a:xfrm>
        </p:spPr>
        <p:txBody>
          <a:bodyPr/>
          <a:lstStyle/>
          <a:p>
            <a:pPr marR="0" lvl="0" indent="0" algn="ctr" fontAlgn="base">
              <a:lnSpc>
                <a:spcPct val="103000"/>
              </a:lnSpc>
              <a:spcBef>
                <a:spcPts val="0"/>
              </a:spcBef>
              <a:spcAft>
                <a:spcPts val="2725"/>
              </a:spcAft>
              <a:buClr>
                <a:srgbClr val="2DA2BF"/>
              </a:buClr>
              <a:buSzPts val="1650"/>
            </a:pPr>
            <a:r>
              <a:rPr lang="en-US" sz="2800" u="none" strike="noStrike" kern="100" dirty="0">
                <a:solidFill>
                  <a:srgbClr val="000000"/>
                </a:solidFill>
                <a:effectLst/>
                <a:uFill>
                  <a:solidFill>
                    <a:srgbClr val="000000"/>
                  </a:solidFill>
                </a:uFill>
                <a:latin typeface="Lucida Sans Unicode" panose="020B0602030504020204" pitchFamily="34" charset="0"/>
                <a:ea typeface="Lucida Sans Unicode" panose="020B0602030504020204" pitchFamily="34" charset="0"/>
                <a:cs typeface="Wingdings 3" panose="05040102010807070707" pitchFamily="18" charset="2"/>
              </a:rPr>
              <a:t>“</a:t>
            </a:r>
            <a:r>
              <a:rPr lang="en-US" sz="2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Research is a systematized effort to gain new knowledge</a:t>
            </a:r>
            <a:r>
              <a:rPr lang="en-US"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a:t>
            </a:r>
            <a:endParaRPr lang="en-US" sz="2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19075" marR="0" indent="4929505" algn="l">
              <a:lnSpc>
                <a:spcPct val="103000"/>
              </a:lnSpc>
              <a:spcBef>
                <a:spcPts val="0"/>
              </a:spcBef>
              <a:spcAft>
                <a:spcPts val="255"/>
              </a:spcAft>
            </a:pPr>
            <a:r>
              <a:rPr lang="en-US" sz="2800" kern="100" dirty="0">
                <a:solidFill>
                  <a:srgbClr val="000000"/>
                </a:solidFill>
                <a:effectLst/>
                <a:latin typeface="Times New Roman" panose="02020603050405020304" pitchFamily="18" charset="0"/>
                <a:ea typeface="Times New Roman" panose="02020603050405020304" pitchFamily="18" charset="0"/>
              </a:rPr>
              <a:t>              —</a:t>
            </a:r>
            <a:r>
              <a:rPr lang="en-US" sz="2800" b="1" kern="100" dirty="0">
                <a:solidFill>
                  <a:srgbClr val="000000"/>
                </a:solidFill>
                <a:effectLst/>
                <a:latin typeface="Times New Roman" panose="02020603050405020304" pitchFamily="18" charset="0"/>
                <a:ea typeface="Times New Roman" panose="02020603050405020304" pitchFamily="18" charset="0"/>
              </a:rPr>
              <a:t>Redman and o </a:t>
            </a:r>
            <a:r>
              <a:rPr lang="en-US" sz="2800" b="1" kern="100" dirty="0" err="1">
                <a:solidFill>
                  <a:srgbClr val="000000"/>
                </a:solidFill>
                <a:effectLst/>
                <a:latin typeface="Times New Roman" panose="02020603050405020304" pitchFamily="18" charset="0"/>
                <a:ea typeface="Times New Roman" panose="02020603050405020304" pitchFamily="18" charset="0"/>
              </a:rPr>
              <a:t>Mory</a:t>
            </a:r>
            <a:r>
              <a:rPr lang="en-US" sz="2800" b="1" kern="100" dirty="0">
                <a:solidFill>
                  <a:srgbClr val="000000"/>
                </a:solidFill>
                <a:effectLst/>
                <a:latin typeface="Times New Roman" panose="02020603050405020304" pitchFamily="18" charset="0"/>
                <a:ea typeface="Times New Roman" panose="02020603050405020304" pitchFamily="18" charset="0"/>
              </a:rPr>
              <a:t> </a:t>
            </a:r>
            <a:endParaRPr lang="en-US" sz="2800" b="1" kern="100" dirty="0">
              <a:solidFill>
                <a:srgbClr val="2DA2BF"/>
              </a:solidFill>
              <a:latin typeface="Wingdings 3" panose="05040102010807070707" pitchFamily="18" charset="2"/>
              <a:ea typeface="Times New Roman" panose="02020603050405020304" pitchFamily="18" charset="0"/>
            </a:endParaRPr>
          </a:p>
          <a:p>
            <a:pPr marL="6350" marR="69850" indent="-6350" algn="ctr">
              <a:lnSpc>
                <a:spcPct val="107000"/>
              </a:lnSpc>
              <a:spcBef>
                <a:spcPts val="0"/>
              </a:spcBef>
              <a:spcAft>
                <a:spcPts val="20"/>
              </a:spcAft>
            </a:pPr>
            <a:endParaRPr lang="en-US" sz="2800" kern="100" dirty="0">
              <a:solidFill>
                <a:srgbClr val="000000"/>
              </a:solidFill>
              <a:effectLst/>
              <a:latin typeface="Times New Roman" panose="02020603050405020304" pitchFamily="18" charset="0"/>
              <a:ea typeface="Times New Roman" panose="02020603050405020304" pitchFamily="18" charset="0"/>
            </a:endParaRPr>
          </a:p>
          <a:p>
            <a:pPr marR="0" lvl="0" indent="0" algn="ctr" fontAlgn="base">
              <a:lnSpc>
                <a:spcPct val="103000"/>
              </a:lnSpc>
              <a:spcBef>
                <a:spcPts val="0"/>
              </a:spcBef>
              <a:spcAft>
                <a:spcPts val="395"/>
              </a:spcAft>
              <a:buClr>
                <a:srgbClr val="2DA2BF"/>
              </a:buClr>
              <a:buSzPts val="1650"/>
            </a:pPr>
            <a:r>
              <a:rPr lang="en-US" sz="2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“The manipulation of things, concepts or symbols for the purpose of generalizing to extend, correct or verify Knowledge, whether that knowledge aids in construction of theory or in the practice of an art.” </a:t>
            </a:r>
            <a:endParaRPr lang="en-US" sz="1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6350" marR="69850" indent="-6350" algn="l">
              <a:lnSpc>
                <a:spcPct val="107000"/>
              </a:lnSpc>
              <a:spcBef>
                <a:spcPts val="0"/>
              </a:spcBef>
              <a:spcAft>
                <a:spcPts val="20"/>
              </a:spcAft>
            </a:pPr>
            <a:endParaRPr lang="en-US" sz="2800" kern="100" dirty="0">
              <a:solidFill>
                <a:srgbClr val="000000"/>
              </a:solidFill>
              <a:effectLst/>
              <a:latin typeface="Times New Roman" panose="02020603050405020304" pitchFamily="18" charset="0"/>
              <a:ea typeface="Times New Roman" panose="02020603050405020304" pitchFamily="18" charset="0"/>
            </a:endParaRPr>
          </a:p>
          <a:p>
            <a:pPr marL="6350" marR="69850" indent="-6350" algn="r">
              <a:lnSpc>
                <a:spcPct val="107000"/>
              </a:lnSpc>
              <a:spcBef>
                <a:spcPts val="0"/>
              </a:spcBef>
              <a:spcAft>
                <a:spcPts val="20"/>
              </a:spcAft>
            </a:pPr>
            <a:r>
              <a:rPr lang="en-US" sz="2800" kern="100" dirty="0">
                <a:solidFill>
                  <a:srgbClr val="000000"/>
                </a:solidFill>
                <a:effectLst/>
                <a:latin typeface="Times New Roman" panose="02020603050405020304" pitchFamily="18" charset="0"/>
                <a:ea typeface="Times New Roman" panose="02020603050405020304" pitchFamily="18" charset="0"/>
              </a:rPr>
              <a:t>— </a:t>
            </a:r>
            <a:r>
              <a:rPr lang="en-US" sz="2800" b="1" kern="100" dirty="0">
                <a:solidFill>
                  <a:srgbClr val="000000"/>
                </a:solidFill>
                <a:effectLst/>
                <a:latin typeface="Times New Roman" panose="02020603050405020304" pitchFamily="18" charset="0"/>
                <a:ea typeface="Times New Roman" panose="02020603050405020304" pitchFamily="18" charset="0"/>
              </a:rPr>
              <a:t>D. </a:t>
            </a:r>
            <a:r>
              <a:rPr lang="en-US" sz="2800" b="1" kern="100" dirty="0" err="1">
                <a:solidFill>
                  <a:srgbClr val="000000"/>
                </a:solidFill>
                <a:effectLst/>
                <a:latin typeface="Times New Roman" panose="02020603050405020304" pitchFamily="18" charset="0"/>
                <a:ea typeface="Times New Roman" panose="02020603050405020304" pitchFamily="18" charset="0"/>
              </a:rPr>
              <a:t>Slesinger</a:t>
            </a:r>
            <a:r>
              <a:rPr lang="en-US" sz="2800" b="1" kern="100" dirty="0">
                <a:solidFill>
                  <a:srgbClr val="000000"/>
                </a:solidFill>
                <a:effectLst/>
                <a:latin typeface="Times New Roman" panose="02020603050405020304" pitchFamily="18" charset="0"/>
                <a:ea typeface="Times New Roman" panose="02020603050405020304" pitchFamily="18" charset="0"/>
              </a:rPr>
              <a:t> and M. Stephenson </a:t>
            </a:r>
          </a:p>
          <a:p>
            <a:pPr marL="6350" marR="69850" indent="-6350" algn="r">
              <a:lnSpc>
                <a:spcPct val="107000"/>
              </a:lnSpc>
              <a:spcBef>
                <a:spcPts val="0"/>
              </a:spcBef>
              <a:spcAft>
                <a:spcPts val="20"/>
              </a:spcAft>
            </a:pPr>
            <a:r>
              <a:rPr lang="en-US" sz="2800" b="1" kern="100" dirty="0">
                <a:solidFill>
                  <a:srgbClr val="000000"/>
                </a:solidFill>
                <a:effectLst/>
                <a:latin typeface="Times New Roman" panose="02020603050405020304" pitchFamily="18" charset="0"/>
                <a:ea typeface="Times New Roman" panose="02020603050405020304" pitchFamily="18" charset="0"/>
              </a:rPr>
              <a:t>in the Encyclopedia of Social Sciences</a:t>
            </a:r>
            <a:endParaRPr lang="en-US" sz="2800" b="1"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9751541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What is Research?</a:t>
            </a:r>
          </a:p>
        </p:txBody>
      </p:sp>
      <p:sp>
        <p:nvSpPr>
          <p:cNvPr id="13" name="Inhaltsplatzhalter 3"/>
          <p:cNvSpPr>
            <a:spLocks noGrp="1"/>
          </p:cNvSpPr>
          <p:nvPr>
            <p:ph idx="1"/>
          </p:nvPr>
        </p:nvSpPr>
        <p:spPr>
          <a:xfrm>
            <a:off x="815414" y="1340768"/>
            <a:ext cx="10033115" cy="3960440"/>
          </a:xfrm>
        </p:spPr>
        <p:txBody>
          <a:bodyPr/>
          <a:lstStyle/>
          <a:p>
            <a:pPr indent="0" algn="ctr" fontAlgn="base">
              <a:lnSpc>
                <a:spcPct val="96000"/>
              </a:lnSpc>
              <a:spcBef>
                <a:spcPts val="0"/>
              </a:spcBef>
              <a:spcAft>
                <a:spcPts val="390"/>
              </a:spcAft>
              <a:buClr>
                <a:srgbClr val="2DA2BF"/>
              </a:buClr>
              <a:buSzPts val="1650"/>
            </a:pPr>
            <a:r>
              <a:rPr lang="en-US" sz="32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a:t>
            </a:r>
            <a:r>
              <a:rPr lang="en-US" sz="2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Research comprises defining and redefining problems, formulating, hypothesis or suggested solution: collecting , organizing and evaluating data: making deductions and formulating hypothesis.</a:t>
            </a:r>
            <a:r>
              <a:rPr lang="en-US"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Wingdings 3" panose="05040102010807070707" pitchFamily="18" charset="2"/>
              </a:rPr>
              <a:t>”</a:t>
            </a:r>
            <a:endParaRPr lang="en-US" sz="2800" u="none" strike="noStrike" kern="100" dirty="0">
              <a:solidFill>
                <a:srgbClr val="000000"/>
              </a:solidFill>
              <a:effectLst/>
              <a:uFill>
                <a:solidFill>
                  <a:srgbClr val="000000"/>
                </a:solidFill>
              </a:uFill>
              <a:latin typeface="Wingdings 3" panose="05040102010807070707" pitchFamily="18" charset="2"/>
              <a:ea typeface="Wingdings 3" panose="05040102010807070707" pitchFamily="18" charset="2"/>
              <a:cs typeface="Wingdings 3" panose="05040102010807070707" pitchFamily="18" charset="2"/>
            </a:endParaRPr>
          </a:p>
          <a:p>
            <a:pPr marL="219075" marR="0" indent="4929505" algn="r">
              <a:lnSpc>
                <a:spcPct val="103000"/>
              </a:lnSpc>
              <a:spcBef>
                <a:spcPts val="0"/>
              </a:spcBef>
              <a:spcAft>
                <a:spcPts val="255"/>
              </a:spcAft>
            </a:pPr>
            <a:r>
              <a:rPr lang="en-US" sz="2800" kern="100" dirty="0">
                <a:solidFill>
                  <a:srgbClr val="000000"/>
                </a:solidFill>
                <a:effectLst/>
                <a:latin typeface="Times New Roman" panose="02020603050405020304" pitchFamily="18" charset="0"/>
                <a:ea typeface="Times New Roman" panose="02020603050405020304" pitchFamily="18" charset="0"/>
              </a:rPr>
              <a:t>              — </a:t>
            </a:r>
            <a:r>
              <a:rPr lang="en-US" sz="2800" b="1" kern="100" dirty="0">
                <a:solidFill>
                  <a:srgbClr val="000000"/>
                </a:solidFill>
                <a:effectLst/>
                <a:latin typeface="Times New Roman" panose="02020603050405020304" pitchFamily="18" charset="0"/>
                <a:ea typeface="Times New Roman" panose="02020603050405020304" pitchFamily="18" charset="0"/>
              </a:rPr>
              <a:t>Clifford Woody</a:t>
            </a:r>
            <a:endParaRPr lang="en-US" sz="2800" b="1" kern="100" dirty="0">
              <a:solidFill>
                <a:srgbClr val="2DA2BF"/>
              </a:solidFill>
              <a:latin typeface="Wingdings 3" panose="05040102010807070707" pitchFamily="18" charset="2"/>
              <a:ea typeface="Times New Roman" panose="02020603050405020304" pitchFamily="18" charset="0"/>
            </a:endParaRPr>
          </a:p>
          <a:p>
            <a:pPr marL="6350" marR="69850" indent="-6350" algn="ctr">
              <a:lnSpc>
                <a:spcPct val="107000"/>
              </a:lnSpc>
              <a:spcBef>
                <a:spcPts val="0"/>
              </a:spcBef>
              <a:spcAft>
                <a:spcPts val="20"/>
              </a:spcAft>
            </a:pPr>
            <a:endParaRPr lang="en-US" sz="2800" kern="100" dirty="0">
              <a:solidFill>
                <a:srgbClr val="000000"/>
              </a:solidFill>
              <a:effectLst/>
              <a:latin typeface="Times New Roman" panose="02020603050405020304" pitchFamily="18" charset="0"/>
              <a:ea typeface="Times New Roman" panose="02020603050405020304" pitchFamily="18" charset="0"/>
            </a:endParaRPr>
          </a:p>
          <a:p>
            <a:pPr marL="6350" marR="69850" indent="-6350" algn="ctr">
              <a:lnSpc>
                <a:spcPct val="107000"/>
              </a:lnSpc>
              <a:spcBef>
                <a:spcPts val="0"/>
              </a:spcBef>
              <a:spcAft>
                <a:spcPts val="20"/>
              </a:spcAft>
            </a:pPr>
            <a:r>
              <a:rPr lang="en-US" sz="2800" kern="100" dirty="0">
                <a:solidFill>
                  <a:srgbClr val="000000"/>
                </a:solidFill>
                <a:effectLst/>
                <a:latin typeface="Times New Roman" panose="02020603050405020304" pitchFamily="18" charset="0"/>
                <a:ea typeface="Times New Roman" panose="02020603050405020304" pitchFamily="18" charset="0"/>
              </a:rPr>
              <a:t>“</a:t>
            </a:r>
            <a:r>
              <a:rPr lang="en-US" sz="2800" i="1" kern="100" dirty="0">
                <a:solidFill>
                  <a:srgbClr val="000000"/>
                </a:solidFill>
                <a:latin typeface="Times New Roman" panose="02020603050405020304" pitchFamily="18" charset="0"/>
                <a:ea typeface="Times New Roman" panose="02020603050405020304" pitchFamily="18" charset="0"/>
              </a:rPr>
              <a:t>R</a:t>
            </a:r>
            <a:r>
              <a:rPr lang="en-US" sz="2800" i="1" kern="100" dirty="0">
                <a:solidFill>
                  <a:srgbClr val="000000"/>
                </a:solidFill>
                <a:effectLst/>
                <a:latin typeface="Times New Roman" panose="02020603050405020304" pitchFamily="18" charset="0"/>
                <a:ea typeface="Times New Roman" panose="02020603050405020304" pitchFamily="18" charset="0"/>
              </a:rPr>
              <a:t>esearch is a scientific and systematic search for relevant information on a specific topic.”</a:t>
            </a:r>
            <a:endParaRPr lang="en-US" sz="2800" kern="100" dirty="0">
              <a:solidFill>
                <a:srgbClr val="000000"/>
              </a:solidFill>
              <a:effectLst/>
              <a:latin typeface="Times New Roman" panose="02020603050405020304" pitchFamily="18" charset="0"/>
              <a:ea typeface="Times New Roman" panose="02020603050405020304" pitchFamily="18" charset="0"/>
            </a:endParaRPr>
          </a:p>
          <a:p>
            <a:pPr marL="6350" marR="69850" indent="-6350" algn="r">
              <a:lnSpc>
                <a:spcPct val="107000"/>
              </a:lnSpc>
              <a:spcBef>
                <a:spcPts val="0"/>
              </a:spcBef>
              <a:spcAft>
                <a:spcPts val="20"/>
              </a:spcAft>
            </a:pPr>
            <a:r>
              <a:rPr lang="en-US" sz="2800" kern="100" dirty="0">
                <a:solidFill>
                  <a:srgbClr val="000000"/>
                </a:solidFill>
                <a:effectLst/>
                <a:latin typeface="Times New Roman" panose="02020603050405020304" pitchFamily="18" charset="0"/>
                <a:ea typeface="Times New Roman" panose="02020603050405020304" pitchFamily="18" charset="0"/>
              </a:rPr>
              <a:t>—</a:t>
            </a:r>
            <a:r>
              <a:rPr lang="en-US" sz="2800" b="1" kern="100" dirty="0">
                <a:solidFill>
                  <a:srgbClr val="000000"/>
                </a:solidFill>
                <a:effectLst/>
                <a:latin typeface="Times New Roman" panose="02020603050405020304" pitchFamily="18" charset="0"/>
                <a:ea typeface="Times New Roman" panose="02020603050405020304" pitchFamily="18" charset="0"/>
              </a:rPr>
              <a:t>C. R. Kothari</a:t>
            </a:r>
            <a:endParaRPr lang="en-US" sz="2800" b="1" kern="100" dirty="0">
              <a:solidFill>
                <a:srgbClr val="000000"/>
              </a:solidFill>
              <a:latin typeface="Times New Roman" panose="02020603050405020304" pitchFamily="18" charset="0"/>
              <a:ea typeface="Times New Roman" panose="02020603050405020304" pitchFamily="18" charset="0"/>
            </a:endParaRPr>
          </a:p>
          <a:p>
            <a:pPr marL="6350" marR="69850" indent="-6350" algn="r">
              <a:lnSpc>
                <a:spcPct val="107000"/>
              </a:lnSpc>
              <a:spcBef>
                <a:spcPts val="0"/>
              </a:spcBef>
              <a:spcAft>
                <a:spcPts val="20"/>
              </a:spcAft>
            </a:pPr>
            <a:r>
              <a:rPr lang="en-US" sz="2800" b="1" kern="100" dirty="0">
                <a:solidFill>
                  <a:srgbClr val="000000"/>
                </a:solidFill>
                <a:effectLst/>
                <a:latin typeface="Times New Roman" panose="02020603050405020304" pitchFamily="18" charset="0"/>
                <a:ea typeface="Calibri" panose="020F0502020204030204" pitchFamily="34" charset="0"/>
              </a:rPr>
              <a:t>Research Methodology – Methods and Techniques</a:t>
            </a:r>
            <a:endParaRPr lang="en-US" sz="28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983914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Aims</a:t>
            </a:r>
          </a:p>
        </p:txBody>
      </p:sp>
      <p:sp>
        <p:nvSpPr>
          <p:cNvPr id="13" name="Inhaltsplatzhalter 3"/>
          <p:cNvSpPr>
            <a:spLocks noGrp="1"/>
          </p:cNvSpPr>
          <p:nvPr>
            <p:ph idx="1"/>
          </p:nvPr>
        </p:nvSpPr>
        <p:spPr>
          <a:xfrm>
            <a:off x="815414" y="1340768"/>
            <a:ext cx="10753194" cy="3960440"/>
          </a:xfrm>
        </p:spPr>
        <p:txBody>
          <a:bodyPr/>
          <a:lstStyle/>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The primary aim of any type of research is to find out the reality and facts that are unknown.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The research aim expresses the intention or aspiration of the research study.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It </a:t>
            </a:r>
            <a:r>
              <a:rPr lang="en-US" sz="2000" kern="100" dirty="0" err="1">
                <a:solidFill>
                  <a:srgbClr val="000000"/>
                </a:solidFill>
                <a:effectLst/>
                <a:latin typeface="Calibri" panose="020F0502020204030204" pitchFamily="34" charset="0"/>
                <a:ea typeface="Calibri" panose="020F0502020204030204" pitchFamily="34" charset="0"/>
              </a:rPr>
              <a:t>summarises</a:t>
            </a:r>
            <a:r>
              <a:rPr lang="en-US" sz="2000" kern="100" dirty="0">
                <a:solidFill>
                  <a:srgbClr val="000000"/>
                </a:solidFill>
                <a:effectLst/>
                <a:latin typeface="Calibri" panose="020F0502020204030204" pitchFamily="34" charset="0"/>
                <a:ea typeface="Calibri" panose="020F0502020204030204" pitchFamily="34" charset="0"/>
              </a:rPr>
              <a:t> in a single sentence what you hope &amp; wish to achieve at the end of the research.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The aim should be specific and phrased by using the SMART concept specific, measurable, achievable, realistic, and time-bound.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Although each research aim has its reason for providing an answer to the research question, the aim of the research is:</a:t>
            </a:r>
          </a:p>
          <a:p>
            <a:pPr marL="1085850" lvl="1" indent="-342900" fontAlgn="base">
              <a:lnSpc>
                <a:spcPct val="96000"/>
              </a:lnSpc>
              <a:spcBef>
                <a:spcPts val="0"/>
              </a:spcBef>
              <a:spcAft>
                <a:spcPts val="390"/>
              </a:spcAft>
              <a:buClr>
                <a:srgbClr val="2DA2BF"/>
              </a:buClr>
              <a:buSzPts val="1650"/>
              <a:buFont typeface="+mj-lt"/>
              <a:buAutoNum type="arabicPeriod"/>
            </a:pPr>
            <a:r>
              <a:rPr lang="en-US" sz="2000" kern="100" dirty="0">
                <a:solidFill>
                  <a:srgbClr val="000000"/>
                </a:solidFill>
                <a:effectLst/>
                <a:latin typeface="Calibri" panose="020F0502020204030204" pitchFamily="34" charset="0"/>
                <a:ea typeface="Calibri" panose="020F0502020204030204" pitchFamily="34" charset="0"/>
              </a:rPr>
              <a:t>To achieve skillfulness or to get different opinions by investigating a problem that is not clearly defined (studies with these objectives are known as exploratory or formulative).</a:t>
            </a:r>
          </a:p>
          <a:p>
            <a:pPr marL="1085850" lvl="1" indent="-342900" fontAlgn="base">
              <a:lnSpc>
                <a:spcPct val="96000"/>
              </a:lnSpc>
              <a:spcBef>
                <a:spcPts val="0"/>
              </a:spcBef>
              <a:spcAft>
                <a:spcPts val="390"/>
              </a:spcAft>
              <a:buClr>
                <a:srgbClr val="2DA2BF"/>
              </a:buClr>
              <a:buSzPts val="1650"/>
              <a:buFont typeface="+mj-lt"/>
              <a:buAutoNum type="arabicPeriod"/>
            </a:pPr>
            <a:r>
              <a:rPr lang="en-US" sz="2000" kern="100" dirty="0">
                <a:solidFill>
                  <a:srgbClr val="000000"/>
                </a:solidFill>
                <a:effectLst/>
                <a:latin typeface="Calibri" panose="020F0502020204030204" pitchFamily="34" charset="0"/>
                <a:ea typeface="Calibri" panose="020F0502020204030204" pitchFamily="34" charset="0"/>
              </a:rPr>
              <a:t>To establish the relationship with something that occurs or is related i.e., a study concerning whether certain variables are associated (this is called diagnostic research).</a:t>
            </a:r>
          </a:p>
          <a:p>
            <a:pPr marL="1085850" lvl="1" indent="-342900" fontAlgn="base">
              <a:lnSpc>
                <a:spcPct val="96000"/>
              </a:lnSpc>
              <a:spcBef>
                <a:spcPts val="0"/>
              </a:spcBef>
              <a:spcAft>
                <a:spcPts val="390"/>
              </a:spcAft>
              <a:buClr>
                <a:srgbClr val="2DA2BF"/>
              </a:buClr>
              <a:buSzPts val="1650"/>
              <a:buFont typeface="+mj-lt"/>
              <a:buAutoNum type="arabicPeriod"/>
            </a:pPr>
            <a:r>
              <a:rPr lang="en-US" sz="2000" kern="100" dirty="0">
                <a:solidFill>
                  <a:srgbClr val="000000"/>
                </a:solidFill>
                <a:effectLst/>
                <a:latin typeface="Calibri" panose="020F0502020204030204" pitchFamily="34" charset="0"/>
                <a:ea typeface="Calibri" panose="020F0502020204030204" pitchFamily="34" charset="0"/>
              </a:rPr>
              <a:t>To test the hypothesis of a reasonable liaison between different variables and assess the plausibility by using sample data (this type of research falls into hypothesis-testing research).</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endParaRPr lang="en-US" sz="20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958866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Aims</a:t>
            </a:r>
          </a:p>
        </p:txBody>
      </p:sp>
      <p:sp>
        <p:nvSpPr>
          <p:cNvPr id="13" name="Inhaltsplatzhalter 3"/>
          <p:cNvSpPr>
            <a:spLocks noGrp="1"/>
          </p:cNvSpPr>
          <p:nvPr>
            <p:ph idx="1"/>
          </p:nvPr>
        </p:nvSpPr>
        <p:spPr>
          <a:xfrm>
            <a:off x="815414" y="1340768"/>
            <a:ext cx="10753194" cy="4248472"/>
          </a:xfrm>
        </p:spPr>
        <p:txBody>
          <a:bodyPr/>
          <a:lstStyle/>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Here are a few examples of research aims:</a:t>
            </a:r>
          </a:p>
          <a:p>
            <a:pPr marL="1085850" lvl="1" indent="-342900" fontAlgn="base">
              <a:lnSpc>
                <a:spcPct val="96000"/>
              </a:lnSpc>
              <a:spcBef>
                <a:spcPts val="0"/>
              </a:spcBef>
              <a:spcAft>
                <a:spcPts val="390"/>
              </a:spcAft>
              <a:buClr>
                <a:srgbClr val="2DA2BF"/>
              </a:buClr>
              <a:buSzPts val="1650"/>
              <a:buFont typeface="Wingdings" panose="05000000000000000000" pitchFamily="2" charset="2"/>
              <a:buChar char="ü"/>
            </a:pPr>
            <a:r>
              <a:rPr lang="en-US" sz="2000" b="1" kern="100" dirty="0">
                <a:solidFill>
                  <a:srgbClr val="000000"/>
                </a:solidFill>
                <a:effectLst/>
                <a:latin typeface="Calibri" panose="020F0502020204030204" pitchFamily="34" charset="0"/>
                <a:ea typeface="Calibri" panose="020F0502020204030204" pitchFamily="34" charset="0"/>
              </a:rPr>
              <a:t>To explore and gain insights into the perceptions and experiences of individuals regarding the use of renewable energy sources in urban environments.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This aim aligns with exploratory research, aiming to gather diverse opinions and skillfulness on a topic without a clearly defined problem.</a:t>
            </a:r>
          </a:p>
          <a:p>
            <a:pPr marL="1085850" lvl="1" indent="-342900" fontAlgn="base">
              <a:lnSpc>
                <a:spcPct val="96000"/>
              </a:lnSpc>
              <a:spcBef>
                <a:spcPts val="0"/>
              </a:spcBef>
              <a:spcAft>
                <a:spcPts val="390"/>
              </a:spcAft>
              <a:buClr>
                <a:srgbClr val="2DA2BF"/>
              </a:buClr>
              <a:buSzPts val="1650"/>
              <a:buFont typeface="Wingdings" panose="05000000000000000000" pitchFamily="2" charset="2"/>
              <a:buChar char="ü"/>
            </a:pPr>
            <a:r>
              <a:rPr lang="en-US" sz="2000" b="1" kern="100" dirty="0">
                <a:solidFill>
                  <a:srgbClr val="000000"/>
                </a:solidFill>
                <a:effectLst/>
                <a:latin typeface="Calibri" panose="020F0502020204030204" pitchFamily="34" charset="0"/>
                <a:ea typeface="Calibri" panose="020F0502020204030204" pitchFamily="34" charset="0"/>
              </a:rPr>
              <a:t>To investigate the correlation between social media usage and mental health among adolescents.</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This aim pertains to diagnostic research, aiming to establish a relationship between two variables, social media usage, and mental health.</a:t>
            </a:r>
          </a:p>
          <a:p>
            <a:pPr marL="1085850" lvl="1" indent="-342900" fontAlgn="base">
              <a:lnSpc>
                <a:spcPct val="96000"/>
              </a:lnSpc>
              <a:spcBef>
                <a:spcPts val="0"/>
              </a:spcBef>
              <a:spcAft>
                <a:spcPts val="390"/>
              </a:spcAft>
              <a:buClr>
                <a:srgbClr val="2DA2BF"/>
              </a:buClr>
              <a:buSzPts val="1650"/>
              <a:buFont typeface="Wingdings" panose="05000000000000000000" pitchFamily="2" charset="2"/>
              <a:buChar char="ü"/>
            </a:pPr>
            <a:r>
              <a:rPr lang="en-US" sz="2000" b="1" kern="100" dirty="0">
                <a:solidFill>
                  <a:srgbClr val="000000"/>
                </a:solidFill>
                <a:effectLst/>
                <a:latin typeface="Calibri" panose="020F0502020204030204" pitchFamily="34" charset="0"/>
                <a:ea typeface="Calibri" panose="020F0502020204030204" pitchFamily="34" charset="0"/>
              </a:rPr>
              <a:t>To test the hypothesis that regular exercise decreases stress levels among working professionals aged 25-40, thereby contributing to overall well-being.</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000" kern="100" dirty="0">
                <a:solidFill>
                  <a:srgbClr val="000000"/>
                </a:solidFill>
                <a:effectLst/>
                <a:latin typeface="Calibri" panose="020F0502020204030204" pitchFamily="34" charset="0"/>
                <a:ea typeface="Calibri" panose="020F0502020204030204" pitchFamily="34" charset="0"/>
              </a:rPr>
              <a:t>This aim falls under hypothesis-testing research, aiming to assess the plausibility of a hypothesized relationship between variables (exercise and stress levels) using sample data.</a:t>
            </a:r>
          </a:p>
        </p:txBody>
      </p:sp>
    </p:spTree>
    <p:extLst>
      <p:ext uri="{BB962C8B-B14F-4D97-AF65-F5344CB8AC3E}">
        <p14:creationId xmlns:p14="http://schemas.microsoft.com/office/powerpoint/2010/main" val="7204454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Objectives</a:t>
            </a:r>
          </a:p>
        </p:txBody>
      </p:sp>
      <p:sp>
        <p:nvSpPr>
          <p:cNvPr id="13" name="Inhaltsplatzhalter 3"/>
          <p:cNvSpPr>
            <a:spLocks noGrp="1"/>
          </p:cNvSpPr>
          <p:nvPr>
            <p:ph idx="1"/>
          </p:nvPr>
        </p:nvSpPr>
        <p:spPr>
          <a:xfrm>
            <a:off x="815414" y="1340768"/>
            <a:ext cx="10753194" cy="4248472"/>
          </a:xfrm>
        </p:spPr>
        <p:txBody>
          <a:bodyPr/>
          <a:lstStyle/>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200" kern="100" dirty="0">
                <a:solidFill>
                  <a:srgbClr val="000000"/>
                </a:solidFill>
                <a:effectLst/>
                <a:latin typeface="Calibri" panose="020F0502020204030204" pitchFamily="34" charset="0"/>
                <a:ea typeface="Calibri" panose="020F0502020204030204" pitchFamily="34" charset="0"/>
              </a:rPr>
              <a:t>The purpose of research is to discover answers to questions through the application of scientific procedures. </a:t>
            </a:r>
          </a:p>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200" kern="100" dirty="0">
                <a:solidFill>
                  <a:srgbClr val="000000"/>
                </a:solidFill>
                <a:effectLst/>
                <a:latin typeface="Calibri" panose="020F0502020204030204" pitchFamily="34" charset="0"/>
                <a:ea typeface="Calibri" panose="020F0502020204030204" pitchFamily="34" charset="0"/>
              </a:rPr>
              <a:t>The main objective of the research is to find out the truth which is hidden and which has not been discovered as yet. </a:t>
            </a:r>
            <a:endParaRPr lang="en-US" sz="2200" kern="100" dirty="0">
              <a:solidFill>
                <a:srgbClr val="000000"/>
              </a:solidFill>
              <a:latin typeface="Calibri" panose="020F0502020204030204" pitchFamily="34" charset="0"/>
              <a:ea typeface="Calibri" panose="020F0502020204030204" pitchFamily="34" charset="0"/>
            </a:endParaRPr>
          </a:p>
          <a:p>
            <a:pPr marL="342900" indent="-342900" algn="l" fontAlgn="base">
              <a:lnSpc>
                <a:spcPct val="96000"/>
              </a:lnSpc>
              <a:spcBef>
                <a:spcPts val="0"/>
              </a:spcBef>
              <a:spcAft>
                <a:spcPts val="390"/>
              </a:spcAft>
              <a:buClr>
                <a:srgbClr val="2DA2BF"/>
              </a:buClr>
              <a:buSzPts val="1650"/>
              <a:buFont typeface="Wingdings" panose="05000000000000000000" pitchFamily="2" charset="2"/>
              <a:buChar char="ü"/>
            </a:pPr>
            <a:r>
              <a:rPr lang="en-US" sz="2200" kern="100" dirty="0">
                <a:solidFill>
                  <a:srgbClr val="000000"/>
                </a:solidFill>
                <a:effectLst/>
                <a:latin typeface="Calibri" panose="020F0502020204030204" pitchFamily="34" charset="0"/>
                <a:ea typeface="Calibri" panose="020F0502020204030204" pitchFamily="34" charset="0"/>
              </a:rPr>
              <a:t>Although each research study has its specific purpose, we mention some general objectives of research below:</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To obtain familiarity with a phenomenon.</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To portray accurately the characteristics of a particular individual, situation or group.</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To determine the frequency with which something occurs or with which it is associated with something else.</a:t>
            </a:r>
          </a:p>
          <a:p>
            <a:pPr marL="1028700" lvl="1"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To test a hypothesis of a causal relationship  between variables</a:t>
            </a:r>
          </a:p>
        </p:txBody>
      </p:sp>
    </p:spTree>
    <p:extLst>
      <p:ext uri="{BB962C8B-B14F-4D97-AF65-F5344CB8AC3E}">
        <p14:creationId xmlns:p14="http://schemas.microsoft.com/office/powerpoint/2010/main" val="3378380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DE" sz="2000" dirty="0"/>
              <a:t>Unit I Introduction</a:t>
            </a:r>
            <a:br>
              <a:rPr lang="de-DE" dirty="0"/>
            </a:br>
            <a:r>
              <a:rPr lang="de-DE" dirty="0"/>
              <a:t>Research: Objectives</a:t>
            </a:r>
          </a:p>
        </p:txBody>
      </p:sp>
      <p:sp>
        <p:nvSpPr>
          <p:cNvPr id="13" name="Inhaltsplatzhalter 3"/>
          <p:cNvSpPr>
            <a:spLocks noGrp="1"/>
          </p:cNvSpPr>
          <p:nvPr>
            <p:ph idx="1"/>
          </p:nvPr>
        </p:nvSpPr>
        <p:spPr>
          <a:xfrm>
            <a:off x="815414" y="1340768"/>
            <a:ext cx="10753194" cy="4248472"/>
          </a:xfrm>
        </p:spPr>
        <p:txBody>
          <a:bodyPr/>
          <a:lstStyle/>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Research objectives divide the research aim into several parts.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The main objectives of research not only determine the scope &amp; depth of the task at hand but also provide an overall direction to the research.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To simplify, the research aim specifies WHAT needs to be studied, and research objectives comprise of a number of steps that address HOW the research aim will be achieved.</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Objectives may range from general to specific.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The general objective underlines tasks aimed at in a generic &amp; overall perspective</a:t>
            </a:r>
            <a:r>
              <a:rPr lang="en-US" sz="2200" kern="100" dirty="0">
                <a:solidFill>
                  <a:srgbClr val="000000"/>
                </a:solidFill>
                <a:latin typeface="Calibri" panose="020F0502020204030204" pitchFamily="34" charset="0"/>
                <a:ea typeface="Calibri" panose="020F0502020204030204" pitchFamily="34" charset="0"/>
              </a:rPr>
              <a:t>.</a:t>
            </a:r>
            <a:r>
              <a:rPr lang="en-US" sz="2200" kern="100" dirty="0">
                <a:solidFill>
                  <a:srgbClr val="000000"/>
                </a:solidFill>
                <a:effectLst/>
                <a:latin typeface="Calibri" panose="020F0502020204030204" pitchFamily="34" charset="0"/>
                <a:ea typeface="Calibri" panose="020F0502020204030204" pitchFamily="34" charset="0"/>
              </a:rPr>
              <a:t>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latin typeface="Calibri" panose="020F0502020204030204" pitchFamily="34" charset="0"/>
                <a:ea typeface="Calibri" panose="020F0502020204030204" pitchFamily="34" charset="0"/>
              </a:rPr>
              <a:t>W</a:t>
            </a:r>
            <a:r>
              <a:rPr lang="en-US" sz="2200" kern="100" dirty="0">
                <a:solidFill>
                  <a:srgbClr val="000000"/>
                </a:solidFill>
                <a:effectLst/>
                <a:latin typeface="Calibri" panose="020F0502020204030204" pitchFamily="34" charset="0"/>
                <a:ea typeface="Calibri" panose="020F0502020204030204" pitchFamily="34" charset="0"/>
              </a:rPr>
              <a:t>hereas the specific objectives split up the general objective into smaller specific sequential questions addressing the various aspects of the problem. </a:t>
            </a:r>
          </a:p>
          <a:p>
            <a:pPr marL="285750" indent="-285750" algn="l" fontAlgn="base">
              <a:lnSpc>
                <a:spcPct val="96000"/>
              </a:lnSpc>
              <a:spcBef>
                <a:spcPts val="0"/>
              </a:spcBef>
              <a:spcAft>
                <a:spcPts val="390"/>
              </a:spcAft>
              <a:buClr>
                <a:srgbClr val="2DA2BF"/>
              </a:buClr>
              <a:buSzPts val="1650"/>
              <a:buFont typeface="Arial" panose="020B0604020202020204" pitchFamily="34" charset="0"/>
              <a:buChar char="•"/>
            </a:pPr>
            <a:r>
              <a:rPr lang="en-US" sz="2200" kern="100" dirty="0">
                <a:solidFill>
                  <a:srgbClr val="000000"/>
                </a:solidFill>
                <a:effectLst/>
                <a:latin typeface="Calibri" panose="020F0502020204030204" pitchFamily="34" charset="0"/>
                <a:ea typeface="Calibri" panose="020F0502020204030204" pitchFamily="34" charset="0"/>
              </a:rPr>
              <a:t>Specific objectives specify precisely what you will do in each phase of your study, how, where, when, and for what purpose.</a:t>
            </a:r>
          </a:p>
        </p:txBody>
      </p:sp>
    </p:spTree>
    <p:extLst>
      <p:ext uri="{BB962C8B-B14F-4D97-AF65-F5344CB8AC3E}">
        <p14:creationId xmlns:p14="http://schemas.microsoft.com/office/powerpoint/2010/main" val="1491915062"/>
      </p:ext>
    </p:extLst>
  </p:cSld>
  <p:clrMapOvr>
    <a:masterClrMapping/>
  </p:clrMapOvr>
  <p:transition>
    <p:fade/>
  </p:transition>
</p:sld>
</file>

<file path=ppt/theme/theme1.xml><?xml version="1.0" encoding="utf-8"?>
<a:theme xmlns:a="http://schemas.openxmlformats.org/drawingml/2006/main" name="LightsOn">
  <a:themeElements>
    <a:clrScheme name="Purple_Moving_Lights">
      <a:dk1>
        <a:srgbClr val="3C3C3C"/>
      </a:dk1>
      <a:lt1>
        <a:srgbClr val="64645A"/>
      </a:lt1>
      <a:dk2>
        <a:srgbClr val="FFFFF0"/>
      </a:dk2>
      <a:lt2>
        <a:srgbClr val="D2D2BE"/>
      </a:lt2>
      <a:accent1>
        <a:srgbClr val="781955"/>
      </a:accent1>
      <a:accent2>
        <a:srgbClr val="E696D2"/>
      </a:accent2>
      <a:accent3>
        <a:srgbClr val="1E4F56"/>
      </a:accent3>
      <a:accent4>
        <a:srgbClr val="647300"/>
      </a:accent4>
      <a:accent5>
        <a:srgbClr val="DCB4D2"/>
      </a:accent5>
      <a:accent6>
        <a:srgbClr val="005064"/>
      </a:accent6>
      <a:hlink>
        <a:srgbClr val="647300"/>
      </a:hlink>
      <a:folHlink>
        <a:srgbClr val="0A466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106</TotalTime>
  <Words>2763</Words>
  <Application>Microsoft Office PowerPoint</Application>
  <PresentationFormat>Widescreen</PresentationFormat>
  <Paragraphs>246</Paragraphs>
  <Slides>29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AGaramondPro-Bold</vt:lpstr>
      <vt:lpstr>AGaramondPro-Regular</vt:lpstr>
      <vt:lpstr>Arial</vt:lpstr>
      <vt:lpstr>Calibri</vt:lpstr>
      <vt:lpstr>Lucida Sans Unicode</vt:lpstr>
      <vt:lpstr>Times New Roman</vt:lpstr>
      <vt:lpstr>Wingdings</vt:lpstr>
      <vt:lpstr>Wingdings 3</vt:lpstr>
      <vt:lpstr>LightsOn</vt:lpstr>
      <vt:lpstr>Asst. Prof. Krishna Bikram Shah</vt:lpstr>
      <vt:lpstr>Unit I Introduction</vt:lpstr>
      <vt:lpstr>Unit I Introduction What is Research?</vt:lpstr>
      <vt:lpstr>Unit I Introduction What is Research?</vt:lpstr>
      <vt:lpstr>Unit I Introduction What is Research?</vt:lpstr>
      <vt:lpstr>Unit I Introduction Research: Aims</vt:lpstr>
      <vt:lpstr>Unit I Introduction Research: Aims</vt:lpstr>
      <vt:lpstr>Unit I Introduction Research: Objectives</vt:lpstr>
      <vt:lpstr>Unit I Introduction Research: Objectives</vt:lpstr>
      <vt:lpstr>Unit I Introduction Research: Objectives</vt:lpstr>
      <vt:lpstr>Unit I Introduction Research: Objectives</vt:lpstr>
      <vt:lpstr>Unit I Introduction Research: Objectives</vt:lpstr>
      <vt:lpstr>Unit I Introduction Features of Research</vt:lpstr>
      <vt:lpstr>Unit I Introduction Types of Research</vt:lpstr>
      <vt:lpstr>Unit I Introduction Types of Research</vt:lpstr>
      <vt:lpstr>Unit I Introduction Types of Research</vt:lpstr>
      <vt:lpstr>Unit I Introduction Types of Research</vt:lpstr>
      <vt:lpstr>Thanks for Listening...</vt:lpstr>
      <vt:lpstr>Three Columns Example</vt:lpstr>
      <vt:lpstr>Fading Content Example</vt:lpstr>
      <vt:lpstr>One Column Example</vt:lpstr>
      <vt:lpstr>Bullet Lists</vt:lpstr>
      <vt:lpstr>One Column and Table</vt:lpstr>
      <vt:lpstr>One Column and Table</vt:lpstr>
      <vt:lpstr>Pie Chart Example</vt:lpstr>
      <vt:lpstr>Bar Chart Example</vt:lpstr>
      <vt:lpstr>Bonus: Over 30 Project Icons</vt:lpstr>
      <vt:lpstr>PowerPoint Presentation</vt:lpstr>
      <vt:lpstr>Contact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booboo</dc:creator>
  <cp:lastModifiedBy>K Bikram Shah</cp:lastModifiedBy>
  <cp:revision>212</cp:revision>
  <dcterms:created xsi:type="dcterms:W3CDTF">2011-04-28T14:24:50Z</dcterms:created>
  <dcterms:modified xsi:type="dcterms:W3CDTF">2024-04-25T07:28:33Z</dcterms:modified>
</cp:coreProperties>
</file>