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epR5h9QF7PbMwH7G28NNiHOkhgnVxBco?usp=sharing" TargetMode="External"/><Relationship Id="rId2" Type="http://schemas.openxmlformats.org/officeDocument/2006/relationships/hyperlink" Target="https://github.com/khushirohilla12/Credit-Card-Financial-Dashbo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3557-538F-3925-EBE0-2612A9295A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3124200"/>
            <a:ext cx="10699750" cy="830997"/>
          </a:xfrm>
        </p:spPr>
        <p:txBody>
          <a:bodyPr/>
          <a:lstStyle/>
          <a:p>
            <a:pPr algn="ctr"/>
            <a:r>
              <a:rPr lang="en-IN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724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tutorial video</a:t>
            </a:r>
            <a:endParaRPr sz="4000"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Khushi </a:t>
            </a:r>
            <a:r>
              <a:rPr lang="en-IN" spc="-5" dirty="0" err="1"/>
              <a:t>Rohilla</a:t>
            </a:r>
            <a:endParaRPr lang="en-IN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Khushi </a:t>
            </a:r>
            <a:r>
              <a:rPr lang="en-IN" dirty="0" err="1"/>
              <a:t>Rohilla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21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Download</a:t>
            </a:r>
            <a:r>
              <a:rPr spc="-70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38870" cy="3011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lang="en-IN" sz="2400" b="1" spc="-10" dirty="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https://github.com/khushirohilla12/Credit-Card-Financial-Dashboard</a:t>
            </a:r>
            <a:endParaRPr sz="33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Drive: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  <a:hlinkClick r:id="rId3"/>
              </a:rPr>
              <a:t>Click</a:t>
            </a:r>
            <a:r>
              <a:rPr sz="2400" b="1" spc="-50" dirty="0">
                <a:solidFill>
                  <a:srgbClr val="FFC000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  <a:hlinkClick r:id="rId3"/>
              </a:rPr>
              <a:t>Here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3843" y="4532376"/>
            <a:ext cx="819911" cy="8199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804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Import</a:t>
            </a:r>
            <a:r>
              <a:rPr spc="-20" dirty="0"/>
              <a:t> </a:t>
            </a:r>
            <a:r>
              <a:rPr spc="-25" dirty="0"/>
              <a:t>data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spc="-10" dirty="0"/>
              <a:t>SQL</a:t>
            </a:r>
            <a:r>
              <a:rPr spc="-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735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csv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Khushi </a:t>
            </a:r>
            <a:r>
              <a:rPr lang="en-IN" dirty="0" err="1"/>
              <a:t>Rohilla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Khushi </a:t>
            </a:r>
            <a:r>
              <a:rPr lang="en-IN" dirty="0" err="1"/>
              <a:t>Rohilla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Khushi </a:t>
            </a:r>
            <a:r>
              <a:rPr lang="en-IN" dirty="0" err="1"/>
              <a:t>Rohilla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485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Khushi </a:t>
            </a:r>
            <a:r>
              <a:rPr lang="en-IN" dirty="0" err="1"/>
              <a:t>Rohilla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07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Add</a:t>
            </a:r>
            <a:r>
              <a:rPr spc="-40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5" dirty="0"/>
              <a:t>resume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Power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BI:</a:t>
            </a:r>
            <a:endParaRPr sz="3200">
              <a:latin typeface="Calibri"/>
              <a:cs typeface="Calibri"/>
            </a:endParaRPr>
          </a:p>
          <a:p>
            <a:pPr marL="372110" marR="2540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4099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Streamlined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2110" marR="240665" indent="-360045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74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actionable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stakeholders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findings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support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decision-making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Khushi </a:t>
            </a:r>
            <a:r>
              <a:rPr lang="en-IN" dirty="0" err="1"/>
              <a:t>Rohilla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613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Dec)</vt:lpstr>
      <vt:lpstr>Add to resume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khushirohilla9468@gmail.com</cp:lastModifiedBy>
  <cp:revision>1</cp:revision>
  <dcterms:created xsi:type="dcterms:W3CDTF">2024-07-21T21:28:55Z</dcterms:created>
  <dcterms:modified xsi:type="dcterms:W3CDTF">2024-07-21T21:36:52Z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2024-07-21T00:00:00Z</vt:filetime>
  </property>
</Properties>
</file>