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</a:t>
            </a:r>
            <a:r>
              <a:rPr lang="en-IN" baseline="0" dirty="0" smtClean="0"/>
              <a:t> you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419045"/>
            <a:ext cx="7329840" cy="1527050"/>
          </a:xfrm>
        </p:spPr>
        <p:txBody>
          <a:bodyPr/>
          <a:lstStyle/>
          <a:p>
            <a:r>
              <a:rPr lang="en-US" dirty="0" smtClean="0"/>
              <a:t>COLOR DETECTION USING OPENCV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Submitted by: KHUSHI SRIVASTAVA</a:t>
            </a:r>
          </a:p>
          <a:p>
            <a:r>
              <a:rPr lang="en-US" smtClean="0"/>
              <a:t>CSE 4</a:t>
            </a:r>
            <a:r>
              <a:rPr lang="en-US" baseline="30000" smtClean="0"/>
              <a:t>th</a:t>
            </a:r>
            <a:r>
              <a:rPr lang="en-US" smtClean="0"/>
              <a:t>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Computer vision </a:t>
            </a:r>
            <a:r>
              <a:rPr lang="en-IN" sz="2000" dirty="0" smtClean="0"/>
              <a:t>-  </a:t>
            </a:r>
            <a:r>
              <a:rPr lang="en-IN" sz="2000" dirty="0" err="1" smtClean="0"/>
              <a:t>Color</a:t>
            </a:r>
            <a:r>
              <a:rPr lang="en-IN" sz="2000" dirty="0" smtClean="0"/>
              <a:t> detection is basic and important step for proceeding in computer vision.</a:t>
            </a:r>
          </a:p>
          <a:p>
            <a:endParaRPr lang="en-IN" sz="2000" dirty="0" smtClean="0"/>
          </a:p>
          <a:p>
            <a:r>
              <a:rPr lang="en-IN" sz="2000" b="1" dirty="0" smtClean="0"/>
              <a:t>Object Segregation </a:t>
            </a:r>
            <a:r>
              <a:rPr lang="en-IN" sz="2000" dirty="0" smtClean="0"/>
              <a:t>-An object can be segregated on the basis of its </a:t>
            </a:r>
            <a:r>
              <a:rPr lang="en-IN" sz="2000" dirty="0" err="1" smtClean="0"/>
              <a:t>color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b="1" dirty="0" smtClean="0"/>
              <a:t>Object Tracking </a:t>
            </a:r>
            <a:r>
              <a:rPr lang="en-IN" sz="2000" dirty="0" smtClean="0"/>
              <a:t>-A moving object can be tracked on the basis of its </a:t>
            </a:r>
            <a:r>
              <a:rPr lang="en-IN" sz="2000" dirty="0" err="1" smtClean="0"/>
              <a:t>color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926" y="2071684"/>
            <a:ext cx="2934151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 smtClean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OUTLINES: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IN" dirty="0" smtClean="0"/>
              <a:t>What is </a:t>
            </a:r>
            <a:r>
              <a:rPr lang="en-IN" dirty="0" err="1" smtClean="0"/>
              <a:t>color</a:t>
            </a:r>
            <a:r>
              <a:rPr lang="en-IN" dirty="0" smtClean="0"/>
              <a:t> Detection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What is open CV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Required Libraries and dataset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Steps for building a </a:t>
            </a:r>
            <a:r>
              <a:rPr lang="en-IN" dirty="0" err="1" smtClean="0"/>
              <a:t>color</a:t>
            </a:r>
            <a:r>
              <a:rPr lang="en-IN" dirty="0" smtClean="0"/>
              <a:t> detection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Output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Future scope and Conclusion</a:t>
            </a:r>
            <a:endParaRPr lang="en-IN" dirty="0" smtClean="0"/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What is color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Colour Detection is the process of the detecting the name of any colour.</a:t>
            </a:r>
          </a:p>
          <a:p>
            <a:r>
              <a:rPr lang="en-IN" dirty="0" smtClean="0"/>
              <a:t>Colour detection is necessary to recognize objects, it is also used as a tool in various image editing and drawing apps.</a:t>
            </a:r>
          </a:p>
          <a:p>
            <a:r>
              <a:rPr lang="en-IN" dirty="0" smtClean="0"/>
              <a:t>Here we take a coloured image of 3channel (RED,GREEN,BLUE). So each pixel has a RED value ,GREEN and BLUE value .</a:t>
            </a:r>
          </a:p>
          <a:p>
            <a:r>
              <a:rPr lang="en-IN" dirty="0" smtClean="0"/>
              <a:t>Our aim is to retrieve these values from an image to determine the </a:t>
            </a:r>
            <a:r>
              <a:rPr lang="en-IN" dirty="0" err="1" smtClean="0"/>
              <a:t>color</a:t>
            </a:r>
            <a:r>
              <a:rPr lang="en-IN" dirty="0" smtClean="0"/>
              <a:t> of the pixel.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Open CV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Open CV is a Computer Vision library developed by Intel.</a:t>
            </a:r>
          </a:p>
          <a:p>
            <a:r>
              <a:rPr lang="en-IN" sz="2400" dirty="0" smtClean="0"/>
              <a:t>This library is highly used for image processing and computer vision task.</a:t>
            </a:r>
          </a:p>
          <a:p>
            <a:r>
              <a:rPr lang="en-IN" sz="2400" dirty="0" smtClean="0"/>
              <a:t>It includes filtering, edge detection, corner detection and </a:t>
            </a:r>
            <a:r>
              <a:rPr lang="en-IN" sz="2400" dirty="0" err="1" smtClean="0"/>
              <a:t>color</a:t>
            </a:r>
            <a:r>
              <a:rPr lang="en-IN" sz="2400" dirty="0" smtClean="0"/>
              <a:t> detection.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Required Library and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CV2 and panda are the required </a:t>
            </a:r>
            <a:r>
              <a:rPr lang="en-IN" dirty="0" err="1" smtClean="0"/>
              <a:t>libarary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Dataset: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sz="2900" dirty="0" smtClean="0"/>
              <a:t>Colours </a:t>
            </a:r>
            <a:r>
              <a:rPr lang="en-IN" sz="2900" dirty="0" smtClean="0"/>
              <a:t>are made up of 3 primary </a:t>
            </a:r>
            <a:r>
              <a:rPr lang="en-IN" sz="2900" dirty="0" err="1" smtClean="0"/>
              <a:t>colors</a:t>
            </a:r>
            <a:r>
              <a:rPr lang="en-IN" sz="2900" dirty="0" smtClean="0"/>
              <a:t>; red, green, and blue. In computers, we define each </a:t>
            </a:r>
            <a:r>
              <a:rPr lang="en-IN" sz="2900" dirty="0" smtClean="0"/>
              <a:t>colour </a:t>
            </a:r>
            <a:r>
              <a:rPr lang="en-IN" sz="2900" dirty="0" smtClean="0"/>
              <a:t>value within a range of 0 to 255. </a:t>
            </a:r>
            <a:r>
              <a:rPr lang="en-IN" sz="2900" dirty="0" smtClean="0"/>
              <a:t> </a:t>
            </a:r>
            <a:r>
              <a:rPr lang="en-IN" sz="2900" dirty="0" smtClean="0"/>
              <a:t>In our dataset, we need to map each </a:t>
            </a:r>
            <a:r>
              <a:rPr lang="en-IN" sz="2900" dirty="0" err="1" smtClean="0"/>
              <a:t>color’s</a:t>
            </a:r>
            <a:r>
              <a:rPr lang="en-IN" sz="2900" dirty="0" smtClean="0"/>
              <a:t> values with their corresponding names. We will be using a dataset that contains RGB values with their corresponding names. </a:t>
            </a:r>
            <a:r>
              <a:rPr lang="en-IN" sz="2900" dirty="0" err="1" smtClean="0"/>
              <a:t>csv</a:t>
            </a:r>
            <a:r>
              <a:rPr lang="en-IN" sz="2900" dirty="0" smtClean="0"/>
              <a:t> file includes 865 </a:t>
            </a:r>
            <a:r>
              <a:rPr lang="en-IN" sz="2900" dirty="0" err="1" smtClean="0"/>
              <a:t>color</a:t>
            </a:r>
            <a:r>
              <a:rPr lang="en-IN" sz="2900" dirty="0" smtClean="0"/>
              <a:t> names along with their RGB and hex values.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		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building a </a:t>
            </a:r>
            <a:r>
              <a:rPr lang="en-IN" dirty="0" err="1" smtClean="0"/>
              <a:t>color</a:t>
            </a:r>
            <a:r>
              <a:rPr lang="en-IN" dirty="0" smtClean="0"/>
              <a:t>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900" b="1" dirty="0" smtClean="0"/>
              <a:t>1</a:t>
            </a:r>
            <a:r>
              <a:rPr lang="en-IN" sz="2400" b="1" dirty="0" smtClean="0"/>
              <a:t>.</a:t>
            </a:r>
            <a:r>
              <a:rPr lang="en-IN" sz="2000" b="1" dirty="0" smtClean="0"/>
              <a:t> importing required package and load the image</a:t>
            </a:r>
            <a:endParaRPr lang="en-IN" sz="2400" b="1" dirty="0" smtClean="0"/>
          </a:p>
          <a:p>
            <a:r>
              <a:rPr lang="en-IN" sz="1800" dirty="0" smtClean="0"/>
              <a:t>import cv2</a:t>
            </a:r>
            <a:br>
              <a:rPr lang="en-IN" sz="1800" dirty="0" smtClean="0"/>
            </a:br>
            <a:r>
              <a:rPr lang="en-IN" sz="1800" dirty="0" smtClean="0"/>
              <a:t>import </a:t>
            </a:r>
            <a:r>
              <a:rPr lang="en-IN" sz="1800" dirty="0" err="1" smtClean="0"/>
              <a:t>numpy</a:t>
            </a:r>
            <a:r>
              <a:rPr lang="en-IN" sz="1800" dirty="0" smtClean="0"/>
              <a:t> as </a:t>
            </a:r>
            <a:r>
              <a:rPr lang="en-IN" sz="1800" dirty="0" err="1" smtClean="0"/>
              <a:t>np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import pandas as pd</a:t>
            </a:r>
          </a:p>
          <a:p>
            <a:r>
              <a:rPr lang="en-IN" sz="1800" dirty="0" err="1" smtClean="0"/>
              <a:t>img_path</a:t>
            </a:r>
            <a:r>
              <a:rPr lang="en-IN" sz="1800" dirty="0" smtClean="0"/>
              <a:t> = “D://OpenCV//shape-detection//New folder//</a:t>
            </a:r>
            <a:r>
              <a:rPr lang="en-IN" sz="1800" dirty="0" err="1" smtClean="0"/>
              <a:t>color</a:t>
            </a:r>
            <a:r>
              <a:rPr lang="en-IN" sz="1800" dirty="0" smtClean="0"/>
              <a:t> palette.jpg”</a:t>
            </a:r>
            <a:br>
              <a:rPr lang="en-IN" sz="1800" dirty="0" smtClean="0"/>
            </a:br>
            <a:r>
              <a:rPr lang="en-IN" sz="1800" dirty="0" err="1" smtClean="0"/>
              <a:t>img</a:t>
            </a:r>
            <a:r>
              <a:rPr lang="en-IN" sz="1800" dirty="0" smtClean="0"/>
              <a:t> = cv2.imread(</a:t>
            </a:r>
            <a:r>
              <a:rPr lang="en-IN" sz="1800" dirty="0" err="1" smtClean="0"/>
              <a:t>img_path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b="1" dirty="0" smtClean="0"/>
              <a:t>2. Next, we read the CSV file with pandas</a:t>
            </a:r>
          </a:p>
          <a:p>
            <a:r>
              <a:rPr lang="en-IN" sz="1800" dirty="0" smtClean="0"/>
              <a:t>The pandas library is very useful when we need to perform various operations on data files like CSV. </a:t>
            </a:r>
            <a:r>
              <a:rPr lang="en-IN" sz="1800" dirty="0" err="1" smtClean="0"/>
              <a:t>pd.read_csv</a:t>
            </a:r>
            <a:r>
              <a:rPr lang="en-IN" sz="1800" dirty="0" smtClean="0"/>
              <a:t>() reads the CSV file and loads it into the pandas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. We have assigned each column with a name for easy accessing.</a:t>
            </a:r>
          </a:p>
          <a:p>
            <a:r>
              <a:rPr lang="en-IN" sz="1800" dirty="0" smtClean="0"/>
              <a:t>index=[“</a:t>
            </a:r>
            <a:r>
              <a:rPr lang="en-IN" sz="1800" dirty="0" err="1" smtClean="0"/>
              <a:t>color”,”color_name”,”hex”,”R”,”G”,”B</a:t>
            </a:r>
            <a:r>
              <a:rPr lang="en-IN" sz="1800" dirty="0" smtClean="0"/>
              <a:t>”]</a:t>
            </a:r>
            <a:br>
              <a:rPr lang="en-IN" sz="1800" dirty="0" smtClean="0"/>
            </a:br>
            <a:r>
              <a:rPr lang="en-IN" sz="1800" dirty="0" err="1" smtClean="0"/>
              <a:t>csv</a:t>
            </a:r>
            <a:r>
              <a:rPr lang="en-IN" sz="1800" dirty="0" smtClean="0"/>
              <a:t> = </a:t>
            </a:r>
            <a:r>
              <a:rPr lang="en-IN" sz="1800" dirty="0" err="1" smtClean="0"/>
              <a:t>pd.read_csv</a:t>
            </a:r>
            <a:r>
              <a:rPr lang="en-IN" sz="1800" dirty="0" smtClean="0"/>
              <a:t>(‘colors.csv’, names=index, header=None)</a:t>
            </a:r>
            <a:endParaRPr lang="en-I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10800000" flipV="1">
            <a:off x="500034" y="285734"/>
            <a:ext cx="8246070" cy="214314"/>
          </a:xfrm>
        </p:spPr>
        <p:txBody>
          <a:bodyPr>
            <a:noAutofit/>
          </a:bodyPr>
          <a:lstStyle/>
          <a:p>
            <a:r>
              <a:rPr lang="en-IN" sz="1800" dirty="0" smtClean="0"/>
              <a:t>Continue…….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500048"/>
            <a:ext cx="8246070" cy="43577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800" b="1" dirty="0" smtClean="0"/>
              <a:t>3. Next, we read the CSV file with pandas</a:t>
            </a:r>
          </a:p>
          <a:p>
            <a:r>
              <a:rPr lang="en-IN" sz="1800" dirty="0" smtClean="0"/>
              <a:t>The pandas library is very useful when we need to perform various operations on data files like CSV. </a:t>
            </a:r>
            <a:r>
              <a:rPr lang="en-IN" sz="1800" dirty="0" err="1" smtClean="0"/>
              <a:t>pd.read_csv</a:t>
            </a:r>
            <a:r>
              <a:rPr lang="en-IN" sz="1800" dirty="0" smtClean="0"/>
              <a:t>() reads the CSV file and loads it into the pandas We have assigned each column with a name for easy accessing.</a:t>
            </a:r>
          </a:p>
          <a:p>
            <a:r>
              <a:rPr lang="en-IN" sz="1800" dirty="0" smtClean="0"/>
              <a:t>index=[“</a:t>
            </a:r>
            <a:r>
              <a:rPr lang="en-IN" sz="1800" dirty="0" err="1" smtClean="0"/>
              <a:t>color”,”color_name”,”hex”,”R”,”G”,”B</a:t>
            </a:r>
            <a:r>
              <a:rPr lang="en-IN" sz="1800" dirty="0" smtClean="0"/>
              <a:t>”]</a:t>
            </a:r>
            <a:br>
              <a:rPr lang="en-IN" sz="1800" dirty="0" smtClean="0"/>
            </a:br>
            <a:r>
              <a:rPr lang="en-IN" sz="1800" dirty="0" err="1" smtClean="0"/>
              <a:t>csv</a:t>
            </a:r>
            <a:r>
              <a:rPr lang="en-IN" sz="1800" dirty="0" smtClean="0"/>
              <a:t> = </a:t>
            </a:r>
            <a:r>
              <a:rPr lang="en-IN" sz="1800" dirty="0" err="1" smtClean="0"/>
              <a:t>pd.read_csv</a:t>
            </a:r>
            <a:r>
              <a:rPr lang="en-IN" sz="1800" dirty="0" smtClean="0"/>
              <a:t>(‘colors.csv’, names=index, header=None)</a:t>
            </a:r>
          </a:p>
          <a:p>
            <a:pPr>
              <a:buNone/>
            </a:pPr>
            <a:r>
              <a:rPr lang="en-IN" sz="1800" b="1" dirty="0" smtClean="0"/>
              <a:t>4. Set a mouse </a:t>
            </a:r>
            <a:r>
              <a:rPr lang="en-IN" sz="1800" b="1" dirty="0" err="1" smtClean="0"/>
              <a:t>callback</a:t>
            </a:r>
            <a:r>
              <a:rPr lang="en-IN" sz="1800" b="1" dirty="0" smtClean="0"/>
              <a:t> event on a window</a:t>
            </a:r>
          </a:p>
          <a:p>
            <a:r>
              <a:rPr lang="en-IN" sz="1800" dirty="0" smtClean="0"/>
              <a:t>First, we created a window in which the input image will display. Then, we set a </a:t>
            </a:r>
            <a:r>
              <a:rPr lang="en-IN" sz="1800" dirty="0" err="1" smtClean="0"/>
              <a:t>callback</a:t>
            </a:r>
            <a:r>
              <a:rPr lang="en-IN" sz="1800" dirty="0" smtClean="0"/>
              <a:t> function which will be called when a mouse event happens.</a:t>
            </a:r>
          </a:p>
          <a:p>
            <a:r>
              <a:rPr lang="en-IN" sz="1800" dirty="0" smtClean="0"/>
              <a:t>cv2.namedWindow(‘</a:t>
            </a:r>
            <a:r>
              <a:rPr lang="en-IN" sz="1800" dirty="0" err="1" smtClean="0"/>
              <a:t>color</a:t>
            </a:r>
            <a:r>
              <a:rPr lang="en-IN" sz="1800" dirty="0" smtClean="0"/>
              <a:t> detection’)</a:t>
            </a:r>
            <a:br>
              <a:rPr lang="en-IN" sz="1800" dirty="0" smtClean="0"/>
            </a:br>
            <a:r>
              <a:rPr lang="en-IN" sz="1800" dirty="0" smtClean="0"/>
              <a:t>cv2.setMouseCallback(‘</a:t>
            </a:r>
            <a:r>
              <a:rPr lang="en-IN" sz="1800" dirty="0" err="1" smtClean="0"/>
              <a:t>color</a:t>
            </a:r>
            <a:r>
              <a:rPr lang="en-IN" sz="1800" dirty="0" smtClean="0"/>
              <a:t> </a:t>
            </a:r>
            <a:r>
              <a:rPr lang="en-IN" sz="1800" dirty="0" err="1" smtClean="0"/>
              <a:t>detection’,draw_function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b="1" dirty="0" smtClean="0"/>
              <a:t>5. Create the </a:t>
            </a:r>
            <a:r>
              <a:rPr lang="en-IN" sz="1800" b="1" dirty="0" err="1" smtClean="0"/>
              <a:t>draw_function</a:t>
            </a:r>
            <a:endParaRPr lang="en-IN" sz="1800" b="1" dirty="0" smtClean="0"/>
          </a:p>
          <a:p>
            <a:r>
              <a:rPr lang="en-IN" sz="1800" dirty="0" smtClean="0"/>
              <a:t>It will calculate the </a:t>
            </a:r>
            <a:r>
              <a:rPr lang="en-IN" sz="1800" dirty="0" err="1" smtClean="0"/>
              <a:t>rgb</a:t>
            </a:r>
            <a:r>
              <a:rPr lang="en-IN" sz="1800" dirty="0" smtClean="0"/>
              <a:t> values of the pixel which we double click. The function parameters have the event name, (</a:t>
            </a:r>
            <a:r>
              <a:rPr lang="en-IN" sz="1800" dirty="0" err="1" smtClean="0"/>
              <a:t>x,y</a:t>
            </a:r>
            <a:r>
              <a:rPr lang="en-IN" sz="1800" dirty="0" smtClean="0"/>
              <a:t>) coordinates of the mouse position, etc. In the function, we check if the event is double-clicked then we calculate and set the </a:t>
            </a:r>
            <a:r>
              <a:rPr lang="en-IN" sz="1800" dirty="0" err="1" smtClean="0"/>
              <a:t>r,g,b</a:t>
            </a:r>
            <a:r>
              <a:rPr lang="en-IN" sz="1800" dirty="0" smtClean="0"/>
              <a:t> values along with </a:t>
            </a:r>
            <a:r>
              <a:rPr lang="en-IN" sz="1800" dirty="0" err="1" smtClean="0"/>
              <a:t>x,y</a:t>
            </a:r>
            <a:r>
              <a:rPr lang="en-IN" sz="1800" dirty="0" smtClean="0"/>
              <a:t> positions of the mouse.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46070" cy="428610"/>
          </a:xfrm>
        </p:spPr>
        <p:txBody>
          <a:bodyPr>
            <a:noAutofit/>
          </a:bodyPr>
          <a:lstStyle/>
          <a:p>
            <a:r>
              <a:rPr lang="en-IN" sz="1800" dirty="0" smtClean="0"/>
              <a:t>Continue…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62"/>
            <a:ext cx="8246070" cy="4214842"/>
          </a:xfrm>
        </p:spPr>
        <p:txBody>
          <a:bodyPr/>
          <a:lstStyle/>
          <a:p>
            <a:pPr>
              <a:buNone/>
            </a:pPr>
            <a:r>
              <a:rPr lang="en-IN" sz="1800" b="1" dirty="0" smtClean="0"/>
              <a:t>6. Calculate distance to get </a:t>
            </a:r>
            <a:r>
              <a:rPr lang="en-IN" sz="1800" b="1" dirty="0" err="1" smtClean="0"/>
              <a:t>color</a:t>
            </a:r>
            <a:r>
              <a:rPr lang="en-IN" sz="1800" b="1" dirty="0" smtClean="0"/>
              <a:t> name</a:t>
            </a:r>
          </a:p>
          <a:p>
            <a:pPr>
              <a:buNone/>
            </a:pPr>
            <a:r>
              <a:rPr lang="en-IN" sz="1600" i="1" dirty="0" smtClean="0"/>
              <a:t>d = abs(Red — </a:t>
            </a:r>
            <a:r>
              <a:rPr lang="en-IN" sz="1600" i="1" dirty="0" err="1" smtClean="0"/>
              <a:t>ithRedColor</a:t>
            </a:r>
            <a:r>
              <a:rPr lang="en-IN" sz="1600" i="1" dirty="0" smtClean="0"/>
              <a:t>) + (Green — </a:t>
            </a:r>
            <a:r>
              <a:rPr lang="en-IN" sz="1600" i="1" dirty="0" err="1" smtClean="0"/>
              <a:t>ithGreenColor</a:t>
            </a:r>
            <a:r>
              <a:rPr lang="en-IN" sz="1600" i="1" dirty="0" smtClean="0"/>
              <a:t>) + (Blue — </a:t>
            </a:r>
            <a:r>
              <a:rPr lang="en-IN" sz="1600" i="1" dirty="0" err="1" smtClean="0"/>
              <a:t>ithBlueColor</a:t>
            </a:r>
            <a:r>
              <a:rPr lang="en-IN" sz="1600" i="1" dirty="0" smtClean="0"/>
              <a:t>)</a:t>
            </a:r>
            <a:endParaRPr lang="en-IN" sz="1600" b="1" dirty="0" smtClean="0"/>
          </a:p>
          <a:p>
            <a:pPr>
              <a:buNone/>
            </a:pPr>
            <a:r>
              <a:rPr lang="en-IN" sz="1800" b="1" dirty="0" smtClean="0"/>
              <a:t>7. Display image on the window</a:t>
            </a:r>
          </a:p>
          <a:p>
            <a:r>
              <a:rPr lang="en-IN" sz="1800" dirty="0" smtClean="0"/>
              <a:t>Whenever a double click event occurs, it will update the </a:t>
            </a:r>
            <a:r>
              <a:rPr lang="en-IN" sz="1800" dirty="0" err="1" smtClean="0"/>
              <a:t>color</a:t>
            </a:r>
            <a:r>
              <a:rPr lang="en-IN" sz="1800" dirty="0" smtClean="0"/>
              <a:t> name and RGB values on the window.</a:t>
            </a:r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5093" y="1503363"/>
            <a:ext cx="4413814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On-screen Show (16:9)</PresentationFormat>
  <Paragraphs>56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COLOR DETECTION USING OPENCV </vt:lpstr>
      <vt:lpstr>OUTLINES:</vt:lpstr>
      <vt:lpstr>What is color Detection</vt:lpstr>
      <vt:lpstr>What is Open CV</vt:lpstr>
      <vt:lpstr>Required Library and Dataset</vt:lpstr>
      <vt:lpstr>Steps for building a color detection</vt:lpstr>
      <vt:lpstr>Continue…….</vt:lpstr>
      <vt:lpstr>Continue…</vt:lpstr>
      <vt:lpstr>Output</vt:lpstr>
      <vt:lpstr>Future scope and 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2022-12-02T04:29:32Z</dcterms:modified>
</cp:coreProperties>
</file>