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60" r:id="rId2"/>
    <p:sldId id="264" r:id="rId3"/>
    <p:sldId id="257" r:id="rId4"/>
    <p:sldId id="258" r:id="rId5"/>
    <p:sldId id="263" r:id="rId6"/>
    <p:sldId id="261" r:id="rId7"/>
    <p:sldId id="259" r:id="rId8"/>
    <p:sldId id="262"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5399D9-66B3-40B3-8A8E-7CF4966C4025}"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8EDBA-642E-46C9-B330-94ABBA59ABA1}" type="slidenum">
              <a:rPr lang="en-US" smtClean="0"/>
              <a:t>‹#›</a:t>
            </a:fld>
            <a:endParaRPr lang="en-US"/>
          </a:p>
        </p:txBody>
      </p:sp>
    </p:spTree>
    <p:extLst>
      <p:ext uri="{BB962C8B-B14F-4D97-AF65-F5344CB8AC3E}">
        <p14:creationId xmlns:p14="http://schemas.microsoft.com/office/powerpoint/2010/main" val="2696303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399D9-66B3-40B3-8A8E-7CF4966C4025}"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8EDBA-642E-46C9-B330-94ABBA59ABA1}" type="slidenum">
              <a:rPr lang="en-US" smtClean="0"/>
              <a:t>‹#›</a:t>
            </a:fld>
            <a:endParaRPr lang="en-US"/>
          </a:p>
        </p:txBody>
      </p:sp>
    </p:spTree>
    <p:extLst>
      <p:ext uri="{BB962C8B-B14F-4D97-AF65-F5344CB8AC3E}">
        <p14:creationId xmlns:p14="http://schemas.microsoft.com/office/powerpoint/2010/main" val="354393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399D9-66B3-40B3-8A8E-7CF4966C4025}"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8EDBA-642E-46C9-B330-94ABBA59ABA1}" type="slidenum">
              <a:rPr lang="en-US" smtClean="0"/>
              <a:t>‹#›</a:t>
            </a:fld>
            <a:endParaRPr lang="en-US"/>
          </a:p>
        </p:txBody>
      </p:sp>
    </p:spTree>
    <p:extLst>
      <p:ext uri="{BB962C8B-B14F-4D97-AF65-F5344CB8AC3E}">
        <p14:creationId xmlns:p14="http://schemas.microsoft.com/office/powerpoint/2010/main" val="4179534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399D9-66B3-40B3-8A8E-7CF4966C4025}"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8EDBA-642E-46C9-B330-94ABBA59ABA1}" type="slidenum">
              <a:rPr lang="en-US" smtClean="0"/>
              <a:t>‹#›</a:t>
            </a:fld>
            <a:endParaRPr lang="en-US"/>
          </a:p>
        </p:txBody>
      </p:sp>
    </p:spTree>
    <p:extLst>
      <p:ext uri="{BB962C8B-B14F-4D97-AF65-F5344CB8AC3E}">
        <p14:creationId xmlns:p14="http://schemas.microsoft.com/office/powerpoint/2010/main" val="287901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5399D9-66B3-40B3-8A8E-7CF4966C4025}"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8EDBA-642E-46C9-B330-94ABBA59ABA1}" type="slidenum">
              <a:rPr lang="en-US" smtClean="0"/>
              <a:t>‹#›</a:t>
            </a:fld>
            <a:endParaRPr lang="en-US"/>
          </a:p>
        </p:txBody>
      </p:sp>
    </p:spTree>
    <p:extLst>
      <p:ext uri="{BB962C8B-B14F-4D97-AF65-F5344CB8AC3E}">
        <p14:creationId xmlns:p14="http://schemas.microsoft.com/office/powerpoint/2010/main" val="265195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5399D9-66B3-40B3-8A8E-7CF4966C4025}"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8EDBA-642E-46C9-B330-94ABBA59ABA1}" type="slidenum">
              <a:rPr lang="en-US" smtClean="0"/>
              <a:t>‹#›</a:t>
            </a:fld>
            <a:endParaRPr lang="en-US"/>
          </a:p>
        </p:txBody>
      </p:sp>
    </p:spTree>
    <p:extLst>
      <p:ext uri="{BB962C8B-B14F-4D97-AF65-F5344CB8AC3E}">
        <p14:creationId xmlns:p14="http://schemas.microsoft.com/office/powerpoint/2010/main" val="175877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5399D9-66B3-40B3-8A8E-7CF4966C4025}" type="datetimeFigureOut">
              <a:rPr lang="en-US" smtClean="0"/>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8EDBA-642E-46C9-B330-94ABBA59ABA1}" type="slidenum">
              <a:rPr lang="en-US" smtClean="0"/>
              <a:t>‹#›</a:t>
            </a:fld>
            <a:endParaRPr lang="en-US"/>
          </a:p>
        </p:txBody>
      </p:sp>
    </p:spTree>
    <p:extLst>
      <p:ext uri="{BB962C8B-B14F-4D97-AF65-F5344CB8AC3E}">
        <p14:creationId xmlns:p14="http://schemas.microsoft.com/office/powerpoint/2010/main" val="386623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5399D9-66B3-40B3-8A8E-7CF4966C4025}"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48EDBA-642E-46C9-B330-94ABBA59ABA1}" type="slidenum">
              <a:rPr lang="en-US" smtClean="0"/>
              <a:t>‹#›</a:t>
            </a:fld>
            <a:endParaRPr lang="en-US"/>
          </a:p>
        </p:txBody>
      </p:sp>
    </p:spTree>
    <p:extLst>
      <p:ext uri="{BB962C8B-B14F-4D97-AF65-F5344CB8AC3E}">
        <p14:creationId xmlns:p14="http://schemas.microsoft.com/office/powerpoint/2010/main" val="3743340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399D9-66B3-40B3-8A8E-7CF4966C4025}" type="datetimeFigureOut">
              <a:rPr lang="en-US" smtClean="0"/>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48EDBA-642E-46C9-B330-94ABBA59ABA1}" type="slidenum">
              <a:rPr lang="en-US" smtClean="0"/>
              <a:t>‹#›</a:t>
            </a:fld>
            <a:endParaRPr lang="en-US"/>
          </a:p>
        </p:txBody>
      </p:sp>
    </p:spTree>
    <p:extLst>
      <p:ext uri="{BB962C8B-B14F-4D97-AF65-F5344CB8AC3E}">
        <p14:creationId xmlns:p14="http://schemas.microsoft.com/office/powerpoint/2010/main" val="178611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5399D9-66B3-40B3-8A8E-7CF4966C4025}"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8EDBA-642E-46C9-B330-94ABBA59ABA1}" type="slidenum">
              <a:rPr lang="en-US" smtClean="0"/>
              <a:t>‹#›</a:t>
            </a:fld>
            <a:endParaRPr lang="en-US"/>
          </a:p>
        </p:txBody>
      </p:sp>
    </p:spTree>
    <p:extLst>
      <p:ext uri="{BB962C8B-B14F-4D97-AF65-F5344CB8AC3E}">
        <p14:creationId xmlns:p14="http://schemas.microsoft.com/office/powerpoint/2010/main" val="279722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5399D9-66B3-40B3-8A8E-7CF4966C4025}"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8EDBA-642E-46C9-B330-94ABBA59ABA1}" type="slidenum">
              <a:rPr lang="en-US" smtClean="0"/>
              <a:t>‹#›</a:t>
            </a:fld>
            <a:endParaRPr lang="en-US"/>
          </a:p>
        </p:txBody>
      </p:sp>
    </p:spTree>
    <p:extLst>
      <p:ext uri="{BB962C8B-B14F-4D97-AF65-F5344CB8AC3E}">
        <p14:creationId xmlns:p14="http://schemas.microsoft.com/office/powerpoint/2010/main" val="364176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399D9-66B3-40B3-8A8E-7CF4966C4025}" type="datetimeFigureOut">
              <a:rPr lang="en-US" smtClean="0"/>
              <a:t>3/31/2022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8EDBA-642E-46C9-B330-94ABBA59ABA1}" type="slidenum">
              <a:rPr lang="en-US" smtClean="0"/>
              <a:t>‹#›</a:t>
            </a:fld>
            <a:endParaRPr lang="en-US"/>
          </a:p>
        </p:txBody>
      </p:sp>
    </p:spTree>
    <p:extLst>
      <p:ext uri="{BB962C8B-B14F-4D97-AF65-F5344CB8AC3E}">
        <p14:creationId xmlns:p14="http://schemas.microsoft.com/office/powerpoint/2010/main" val="345757450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61496" y="482063"/>
            <a:ext cx="8915399" cy="2262781"/>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a:latin typeface="Algerian" panose="04020705040A02060702" pitchFamily="82" charset="0"/>
              </a:rPr>
              <a:t>HOPE</a:t>
            </a:r>
          </a:p>
        </p:txBody>
      </p:sp>
      <p:sp>
        <p:nvSpPr>
          <p:cNvPr id="4" name="Subtitle 2"/>
          <p:cNvSpPr txBox="1">
            <a:spLocks/>
          </p:cNvSpPr>
          <p:nvPr/>
        </p:nvSpPr>
        <p:spPr>
          <a:xfrm>
            <a:off x="5408023" y="4398061"/>
            <a:ext cx="8915399" cy="112628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Spread hope, Spread happiness</a:t>
            </a:r>
          </a:p>
        </p:txBody>
      </p:sp>
      <p:sp>
        <p:nvSpPr>
          <p:cNvPr id="6" name="TextBox 5"/>
          <p:cNvSpPr txBox="1"/>
          <p:nvPr/>
        </p:nvSpPr>
        <p:spPr>
          <a:xfrm>
            <a:off x="4611189" y="1819363"/>
            <a:ext cx="6165668" cy="707886"/>
          </a:xfrm>
          <a:prstGeom prst="rect">
            <a:avLst/>
          </a:prstGeom>
          <a:noFill/>
        </p:spPr>
        <p:txBody>
          <a:bodyPr wrap="square" rtlCol="0">
            <a:spAutoFit/>
          </a:bodyPr>
          <a:lstStyle/>
          <a:p>
            <a:r>
              <a:rPr lang="en-US" sz="4000" dirty="0">
                <a:latin typeface="Castellar" panose="020A0402060406010301" pitchFamily="18" charset="0"/>
              </a:rPr>
              <a:t>-NGO Finder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341" y="2392354"/>
            <a:ext cx="2568848" cy="2568848"/>
          </a:xfrm>
          <a:prstGeom prst="rect">
            <a:avLst/>
          </a:prstGeom>
        </p:spPr>
      </p:pic>
      <p:sp>
        <p:nvSpPr>
          <p:cNvPr id="3" name="TextBox 2"/>
          <p:cNvSpPr txBox="1"/>
          <p:nvPr/>
        </p:nvSpPr>
        <p:spPr>
          <a:xfrm>
            <a:off x="9353006" y="5178798"/>
            <a:ext cx="4924697" cy="1477328"/>
          </a:xfrm>
          <a:prstGeom prst="rect">
            <a:avLst/>
          </a:prstGeom>
          <a:noFill/>
        </p:spPr>
        <p:txBody>
          <a:bodyPr wrap="square" rtlCol="0">
            <a:spAutoFit/>
          </a:bodyPr>
          <a:lstStyle/>
          <a:p>
            <a:r>
              <a:rPr lang="en-US" dirty="0"/>
              <a:t>Team Members:-</a:t>
            </a:r>
          </a:p>
          <a:p>
            <a:pPr marL="342900" indent="-342900">
              <a:buFont typeface="+mj-lt"/>
              <a:buAutoNum type="arabicPeriod"/>
            </a:pPr>
            <a:r>
              <a:rPr lang="en-US" dirty="0"/>
              <a:t>Khushi Shaw </a:t>
            </a:r>
          </a:p>
          <a:p>
            <a:pPr marL="342900" indent="-342900">
              <a:buFont typeface="+mj-lt"/>
              <a:buAutoNum type="arabicPeriod"/>
            </a:pPr>
            <a:r>
              <a:rPr lang="en-US" dirty="0"/>
              <a:t>Neeyati Checker</a:t>
            </a:r>
          </a:p>
          <a:p>
            <a:pPr marL="342900" indent="-342900">
              <a:buFont typeface="+mj-lt"/>
              <a:buAutoNum type="arabicPeriod"/>
            </a:pPr>
            <a:r>
              <a:rPr lang="en-US" dirty="0"/>
              <a:t>Paridhi Pasrija</a:t>
            </a:r>
          </a:p>
          <a:p>
            <a:pPr marL="342900" indent="-342900">
              <a:buFont typeface="+mj-lt"/>
              <a:buAutoNum type="arabicPeriod"/>
            </a:pPr>
            <a:r>
              <a:rPr lang="en-US" dirty="0"/>
              <a:t>Utkarsh Singh</a:t>
            </a:r>
          </a:p>
        </p:txBody>
      </p:sp>
    </p:spTree>
    <p:extLst>
      <p:ext uri="{BB962C8B-B14F-4D97-AF65-F5344CB8AC3E}">
        <p14:creationId xmlns:p14="http://schemas.microsoft.com/office/powerpoint/2010/main" val="343194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Goals: HOPE 2.0</a:t>
            </a:r>
          </a:p>
        </p:txBody>
      </p:sp>
      <p:sp>
        <p:nvSpPr>
          <p:cNvPr id="3" name="Content Placeholder 2"/>
          <p:cNvSpPr>
            <a:spLocks noGrp="1"/>
          </p:cNvSpPr>
          <p:nvPr>
            <p:ph idx="1"/>
          </p:nvPr>
        </p:nvSpPr>
        <p:spPr/>
        <p:txBody>
          <a:bodyPr/>
          <a:lstStyle/>
          <a:p>
            <a:r>
              <a:rPr lang="en-US" dirty="0"/>
              <a:t>More areas covered </a:t>
            </a:r>
          </a:p>
          <a:p>
            <a:r>
              <a:rPr lang="en-US" dirty="0"/>
              <a:t>More NGO’s added after proper verification</a:t>
            </a:r>
          </a:p>
          <a:p>
            <a:r>
              <a:rPr lang="en-US" dirty="0"/>
              <a:t>Delivery services for those who want to donate but travel is </a:t>
            </a:r>
            <a:r>
              <a:rPr lang="en-US"/>
              <a:t>not possible.</a:t>
            </a:r>
            <a:endParaRPr lang="en-US" dirty="0"/>
          </a:p>
          <a:p>
            <a:endParaRPr lang="en-US" dirty="0"/>
          </a:p>
        </p:txBody>
      </p:sp>
    </p:spTree>
    <p:extLst>
      <p:ext uri="{BB962C8B-B14F-4D97-AF65-F5344CB8AC3E}">
        <p14:creationId xmlns:p14="http://schemas.microsoft.com/office/powerpoint/2010/main" val="182919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Sustainable Development Goal 16</a:t>
            </a:r>
          </a:p>
        </p:txBody>
      </p:sp>
      <p:sp>
        <p:nvSpPr>
          <p:cNvPr id="3" name="Content Placeholder 2"/>
          <p:cNvSpPr>
            <a:spLocks noGrp="1"/>
          </p:cNvSpPr>
          <p:nvPr>
            <p:ph idx="1"/>
          </p:nvPr>
        </p:nvSpPr>
        <p:spPr/>
        <p:txBody>
          <a:bodyPr/>
          <a:lstStyle/>
          <a:p>
            <a:r>
              <a:rPr lang="en-US" dirty="0"/>
              <a:t>Peace</a:t>
            </a:r>
          </a:p>
          <a:p>
            <a:r>
              <a:rPr lang="en-US" dirty="0"/>
              <a:t>Justice</a:t>
            </a:r>
          </a:p>
          <a:p>
            <a:r>
              <a:rPr lang="en-US" dirty="0"/>
              <a:t>Strong Institution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5121" y="1273125"/>
            <a:ext cx="2205711" cy="17663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0832" y="1263232"/>
            <a:ext cx="2600325" cy="17526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4795" y="3015832"/>
            <a:ext cx="2947810" cy="283195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0087" y="3015832"/>
            <a:ext cx="2838450" cy="160972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1791" y="4622079"/>
            <a:ext cx="2781300" cy="1647825"/>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4976" y="3674182"/>
            <a:ext cx="3085111" cy="2502781"/>
          </a:xfrm>
          <a:prstGeom prst="rect">
            <a:avLst/>
          </a:prstGeom>
        </p:spPr>
      </p:pic>
    </p:spTree>
    <p:extLst>
      <p:ext uri="{BB962C8B-B14F-4D97-AF65-F5344CB8AC3E}">
        <p14:creationId xmlns:p14="http://schemas.microsoft.com/office/powerpoint/2010/main" val="307496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We have to manually search for the type of NGOs’ we want to work for</a:t>
            </a:r>
          </a:p>
          <a:p>
            <a:r>
              <a:rPr lang="en-US" dirty="0"/>
              <a:t>No guarantee if the NGO is genuinely working for the specific social cause</a:t>
            </a:r>
          </a:p>
          <a:p>
            <a:r>
              <a:rPr lang="en-US" dirty="0"/>
              <a:t>Difficulty in finding the contact information sometimes</a:t>
            </a:r>
          </a:p>
          <a:p>
            <a:r>
              <a:rPr lang="en-US" dirty="0"/>
              <a:t>Many a times authentication is required which can take a lot of time</a:t>
            </a:r>
          </a:p>
          <a:p>
            <a:r>
              <a:rPr lang="en-US" dirty="0"/>
              <a:t>Sometimes people get scammed when they visit a random NGO for donations</a:t>
            </a:r>
          </a:p>
          <a:p>
            <a:endParaRPr lang="en-US" dirty="0"/>
          </a:p>
        </p:txBody>
      </p:sp>
    </p:spTree>
    <p:extLst>
      <p:ext uri="{BB962C8B-B14F-4D97-AF65-F5344CB8AC3E}">
        <p14:creationId xmlns:p14="http://schemas.microsoft.com/office/powerpoint/2010/main" val="91203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Solution</a:t>
            </a:r>
            <a:br>
              <a:rPr lang="en-US" dirty="0"/>
            </a:br>
            <a:r>
              <a:rPr lang="en-US" dirty="0"/>
              <a:t>					-NGO Finder</a:t>
            </a:r>
          </a:p>
        </p:txBody>
      </p:sp>
      <p:sp>
        <p:nvSpPr>
          <p:cNvPr id="3" name="Content Placeholder 2"/>
          <p:cNvSpPr>
            <a:spLocks noGrp="1"/>
          </p:cNvSpPr>
          <p:nvPr>
            <p:ph idx="1"/>
          </p:nvPr>
        </p:nvSpPr>
        <p:spPr/>
        <p:txBody>
          <a:bodyPr/>
          <a:lstStyle/>
          <a:p>
            <a:r>
              <a:rPr lang="en-US" dirty="0"/>
              <a:t>Convenient </a:t>
            </a:r>
          </a:p>
          <a:p>
            <a:r>
              <a:rPr lang="en-US" dirty="0"/>
              <a:t>Trustable and authenticated NGO’s connected with our app</a:t>
            </a:r>
          </a:p>
          <a:p>
            <a:r>
              <a:rPr lang="en-US" dirty="0"/>
              <a:t>Easy to search for the type of NGO a person wishes to work for</a:t>
            </a:r>
          </a:p>
          <a:p>
            <a:r>
              <a:rPr lang="en-US" dirty="0"/>
              <a:t>Everything sorted and ready for the users </a:t>
            </a:r>
          </a:p>
          <a:p>
            <a:r>
              <a:rPr lang="en-US" dirty="0"/>
              <a:t>User-friendly</a:t>
            </a:r>
          </a:p>
          <a:p>
            <a:r>
              <a:rPr lang="en-US" dirty="0"/>
              <a:t>Our app reduces the risk of money fraud by verifying the NGO’s before registering</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08800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a:t>
            </a:r>
          </a:p>
        </p:txBody>
      </p:sp>
      <p:sp>
        <p:nvSpPr>
          <p:cNvPr id="3" name="Content Placeholder 2"/>
          <p:cNvSpPr>
            <a:spLocks noGrp="1"/>
          </p:cNvSpPr>
          <p:nvPr>
            <p:ph idx="1"/>
          </p:nvPr>
        </p:nvSpPr>
        <p:spPr/>
        <p:txBody>
          <a:bodyPr/>
          <a:lstStyle/>
          <a:p>
            <a:r>
              <a:rPr lang="en-US" dirty="0"/>
              <a:t>Our app's main aim is convenience as this is something which would take a lot of time to search on the internet. We are providing a combined and convenient solution like finding an NGO according to your locality, choosing an issue that you want to know more about or spread awareness on thereby making it easier for the user to help the society at his/her level.</a:t>
            </a:r>
          </a:p>
          <a:p>
            <a:endParaRPr lang="en-US" dirty="0"/>
          </a:p>
        </p:txBody>
      </p:sp>
    </p:spTree>
    <p:extLst>
      <p:ext uri="{BB962C8B-B14F-4D97-AF65-F5344CB8AC3E}">
        <p14:creationId xmlns:p14="http://schemas.microsoft.com/office/powerpoint/2010/main" val="21691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Before Instructions:-</a:t>
            </a:r>
          </a:p>
        </p:txBody>
      </p:sp>
      <p:sp>
        <p:nvSpPr>
          <p:cNvPr id="3" name="Content Placeholder 2"/>
          <p:cNvSpPr>
            <a:spLocks noGrp="1"/>
          </p:cNvSpPr>
          <p:nvPr>
            <p:ph idx="1"/>
          </p:nvPr>
        </p:nvSpPr>
        <p:spPr/>
        <p:txBody>
          <a:bodyPr/>
          <a:lstStyle/>
          <a:p>
            <a:r>
              <a:rPr lang="en-US" dirty="0"/>
              <a:t>This is just a prototype and not a fully developed app</a:t>
            </a:r>
          </a:p>
          <a:p>
            <a:r>
              <a:rPr lang="en-US" dirty="0"/>
              <a:t>The NGO’s listed are real </a:t>
            </a:r>
          </a:p>
          <a:p>
            <a:r>
              <a:rPr lang="en-US" dirty="0"/>
              <a:t>They may or may not be genuine and trustworthy</a:t>
            </a:r>
          </a:p>
          <a:p>
            <a:r>
              <a:rPr lang="en-US" dirty="0"/>
              <a:t>Only the underprivileged children category is working </a:t>
            </a:r>
          </a:p>
          <a:p>
            <a:r>
              <a:rPr lang="en-US" dirty="0"/>
              <a:t>The rest of the categories are for display</a:t>
            </a:r>
          </a:p>
          <a:p>
            <a:r>
              <a:rPr lang="en-US" dirty="0"/>
              <a:t>The login page is still in the development process</a:t>
            </a:r>
          </a:p>
          <a:p>
            <a:r>
              <a:rPr lang="en-US" dirty="0"/>
              <a:t>Navigate to the home page by using any email ID and password</a:t>
            </a:r>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97572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app works?</a:t>
            </a:r>
          </a:p>
        </p:txBody>
      </p:sp>
      <p:sp>
        <p:nvSpPr>
          <p:cNvPr id="3" name="Content Placeholder 2"/>
          <p:cNvSpPr>
            <a:spLocks noGrp="1"/>
          </p:cNvSpPr>
          <p:nvPr>
            <p:ph idx="1"/>
          </p:nvPr>
        </p:nvSpPr>
        <p:spPr/>
        <p:txBody>
          <a:bodyPr>
            <a:normAutofit fontScale="92500" lnSpcReduction="10000"/>
          </a:bodyPr>
          <a:lstStyle/>
          <a:p>
            <a:r>
              <a:rPr lang="en-US" dirty="0"/>
              <a:t>On opening the app you will be able to see the front page, our logo and the tag line.</a:t>
            </a:r>
          </a:p>
          <a:p>
            <a:r>
              <a:rPr lang="en-US" dirty="0"/>
              <a:t>At the bottom there will be a 'register now' button that will lead you to the home page. </a:t>
            </a:r>
          </a:p>
          <a:p>
            <a:r>
              <a:rPr lang="en-US" dirty="0"/>
              <a:t>Select the location You will see three locations, i.e., Gurgaon, Delhi and Faridabad which you can select according to your locality.</a:t>
            </a:r>
          </a:p>
          <a:p>
            <a:r>
              <a:rPr lang="en-US" dirty="0"/>
              <a:t> Once you select your locality it will lead you to the category page where you can see all the different NGO's that city is working on (check the underprivileged children category). </a:t>
            </a:r>
          </a:p>
          <a:p>
            <a:r>
              <a:rPr lang="en-US" dirty="0"/>
              <a:t>Once you will choose your preferred category you will see all the NGO's working on that particular issue in your chosen location. </a:t>
            </a:r>
          </a:p>
        </p:txBody>
      </p:sp>
    </p:spTree>
    <p:extLst>
      <p:ext uri="{BB962C8B-B14F-4D97-AF65-F5344CB8AC3E}">
        <p14:creationId xmlns:p14="http://schemas.microsoft.com/office/powerpoint/2010/main" val="164711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323" y="38099"/>
            <a:ext cx="2305050" cy="46577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647" y="38099"/>
            <a:ext cx="3057525" cy="45815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7438" y="0"/>
            <a:ext cx="2175404" cy="4237506"/>
          </a:xfrm>
          <a:prstGeom prst="rect">
            <a:avLst/>
          </a:prstGeom>
        </p:spPr>
      </p:pic>
      <p:sp>
        <p:nvSpPr>
          <p:cNvPr id="6" name="Rectangle 5"/>
          <p:cNvSpPr/>
          <p:nvPr/>
        </p:nvSpPr>
        <p:spPr>
          <a:xfrm>
            <a:off x="2889323" y="4738407"/>
            <a:ext cx="2305050" cy="605117"/>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Login Page</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90" y="0"/>
            <a:ext cx="2268660" cy="4633634"/>
          </a:xfrm>
          <a:prstGeom prst="rect">
            <a:avLst/>
          </a:prstGeom>
        </p:spPr>
      </p:pic>
      <p:sp>
        <p:nvSpPr>
          <p:cNvPr id="9" name="Rectangle 8"/>
          <p:cNvSpPr/>
          <p:nvPr/>
        </p:nvSpPr>
        <p:spPr>
          <a:xfrm>
            <a:off x="9507437" y="4716555"/>
            <a:ext cx="2240227" cy="605117"/>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Category Page</a:t>
            </a:r>
          </a:p>
        </p:txBody>
      </p:sp>
      <p:sp>
        <p:nvSpPr>
          <p:cNvPr id="10" name="Rectangle 9"/>
          <p:cNvSpPr/>
          <p:nvPr/>
        </p:nvSpPr>
        <p:spPr>
          <a:xfrm>
            <a:off x="0" y="4738408"/>
            <a:ext cx="2305050" cy="605117"/>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Front Page</a:t>
            </a:r>
          </a:p>
        </p:txBody>
      </p:sp>
      <p:sp>
        <p:nvSpPr>
          <p:cNvPr id="11" name="Rectangle 10"/>
          <p:cNvSpPr/>
          <p:nvPr/>
        </p:nvSpPr>
        <p:spPr>
          <a:xfrm>
            <a:off x="5778646" y="4708150"/>
            <a:ext cx="3057526" cy="605117"/>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Home Page</a:t>
            </a:r>
          </a:p>
        </p:txBody>
      </p:sp>
      <p:cxnSp>
        <p:nvCxnSpPr>
          <p:cNvPr id="13" name="Straight Arrow Connector 12"/>
          <p:cNvCxnSpPr>
            <a:stCxn id="10" idx="2"/>
          </p:cNvCxnSpPr>
          <p:nvPr/>
        </p:nvCxnSpPr>
        <p:spPr>
          <a:xfrm>
            <a:off x="1152525" y="5343525"/>
            <a:ext cx="17369" cy="4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024479" y="5343525"/>
            <a:ext cx="17369" cy="4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342220" y="5322234"/>
            <a:ext cx="17369" cy="4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0618865" y="5343524"/>
            <a:ext cx="17369" cy="4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 Diagonal Corner Rectangle 17"/>
          <p:cNvSpPr/>
          <p:nvPr/>
        </p:nvSpPr>
        <p:spPr>
          <a:xfrm>
            <a:off x="36390" y="5768787"/>
            <a:ext cx="2268660" cy="699248"/>
          </a:xfrm>
          <a:prstGeom prst="round2Diag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Click on Register Now</a:t>
            </a:r>
          </a:p>
        </p:txBody>
      </p:sp>
      <p:sp>
        <p:nvSpPr>
          <p:cNvPr id="19" name="Round Diagonal Corner Rectangle 18"/>
          <p:cNvSpPr/>
          <p:nvPr/>
        </p:nvSpPr>
        <p:spPr>
          <a:xfrm>
            <a:off x="2907518" y="5822573"/>
            <a:ext cx="2268660" cy="699248"/>
          </a:xfrm>
          <a:prstGeom prst="round2Diag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Sign in or Sign Up</a:t>
            </a:r>
          </a:p>
        </p:txBody>
      </p:sp>
      <p:sp>
        <p:nvSpPr>
          <p:cNvPr id="20" name="Round Diagonal Corner Rectangle 19"/>
          <p:cNvSpPr/>
          <p:nvPr/>
        </p:nvSpPr>
        <p:spPr>
          <a:xfrm>
            <a:off x="9807919" y="5768787"/>
            <a:ext cx="2268660" cy="699248"/>
          </a:xfrm>
          <a:prstGeom prst="round2Diag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Select the desired category</a:t>
            </a:r>
          </a:p>
        </p:txBody>
      </p:sp>
      <p:sp>
        <p:nvSpPr>
          <p:cNvPr id="21" name="Round Diagonal Corner Rectangle 20"/>
          <p:cNvSpPr/>
          <p:nvPr/>
        </p:nvSpPr>
        <p:spPr>
          <a:xfrm>
            <a:off x="6311334" y="5768787"/>
            <a:ext cx="2268660" cy="968190"/>
          </a:xfrm>
          <a:prstGeom prst="round2Diag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Search manually </a:t>
            </a:r>
          </a:p>
          <a:p>
            <a:pPr algn="ctr"/>
            <a:r>
              <a:rPr lang="en-US" dirty="0"/>
              <a:t>Or</a:t>
            </a:r>
          </a:p>
          <a:p>
            <a:pPr algn="ctr"/>
            <a:r>
              <a:rPr lang="en-US" dirty="0"/>
              <a:t>Select your location</a:t>
            </a:r>
          </a:p>
        </p:txBody>
      </p:sp>
    </p:spTree>
    <p:extLst>
      <p:ext uri="{BB962C8B-B14F-4D97-AF65-F5344CB8AC3E}">
        <p14:creationId xmlns:p14="http://schemas.microsoft.com/office/powerpoint/2010/main" val="77157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 Form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204" y="1825625"/>
            <a:ext cx="6191591" cy="4351338"/>
          </a:xfrm>
        </p:spPr>
      </p:pic>
    </p:spTree>
    <p:extLst>
      <p:ext uri="{BB962C8B-B14F-4D97-AF65-F5344CB8AC3E}">
        <p14:creationId xmlns:p14="http://schemas.microsoft.com/office/powerpoint/2010/main" val="27575403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TotalTime>
  <Words>470</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Calibri Light</vt:lpstr>
      <vt:lpstr>Castellar</vt:lpstr>
      <vt:lpstr>Wingdings 3</vt:lpstr>
      <vt:lpstr>Office Theme</vt:lpstr>
      <vt:lpstr>PowerPoint Presentation</vt:lpstr>
      <vt:lpstr>Sustainable Development Goal 16</vt:lpstr>
      <vt:lpstr>Problem Statement</vt:lpstr>
      <vt:lpstr>Solution      -NGO Finder</vt:lpstr>
      <vt:lpstr>AIM</vt:lpstr>
      <vt:lpstr>Read Before Instructions:-</vt:lpstr>
      <vt:lpstr>How are app works?</vt:lpstr>
      <vt:lpstr>PowerPoint Presentation</vt:lpstr>
      <vt:lpstr>Feedback Form</vt:lpstr>
      <vt:lpstr>Future Goals: HOPE 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NGO Finder</dc:title>
  <dc:creator>om</dc:creator>
  <cp:lastModifiedBy>khushi21csu046</cp:lastModifiedBy>
  <cp:revision>48</cp:revision>
  <dcterms:created xsi:type="dcterms:W3CDTF">2022-03-29T19:05:40Z</dcterms:created>
  <dcterms:modified xsi:type="dcterms:W3CDTF">2022-03-31T17:55:35Z</dcterms:modified>
</cp:coreProperties>
</file>