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 id="2147483708" r:id="rId3"/>
    <p:sldMasterId id="2147483726" r:id="rId4"/>
  </p:sldMasterIdLst>
  <p:notesMasterIdLst>
    <p:notesMasterId r:id="rId17"/>
  </p:notesMasterIdLst>
  <p:sldIdLst>
    <p:sldId id="257" r:id="rId5"/>
    <p:sldId id="259" r:id="rId6"/>
    <p:sldId id="258" r:id="rId7"/>
    <p:sldId id="264" r:id="rId8"/>
    <p:sldId id="269" r:id="rId9"/>
    <p:sldId id="260" r:id="rId10"/>
    <p:sldId id="261"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02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34F67-4F56-4306-B301-DC249C3D68B2}" type="datetimeFigureOut">
              <a:rPr lang="en-US" smtClean="0"/>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B5D97-A440-4F64-9D2A-57D4F8DD38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8B5D97-A440-4F64-9D2A-57D4F8DD38A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3C05D6-639D-46BF-97C9-9D5C9A5B79D0}"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750337"/>
            <a:ext cx="878916" cy="1356442"/>
          </a:xfrm>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377F9D00-23C1-41F4-932A-759C371CB553}"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3C05D6-639D-46BF-97C9-9D5C9A5B79D0}"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3C05D6-639D-46BF-97C9-9D5C9A5B79D0}"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C05D6-639D-46BF-97C9-9D5C9A5B79D0}"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C93C05D6-639D-46BF-97C9-9D5C9A5B79D0}" type="datetimeFigureOut">
              <a:rPr lang="en-US" smtClean="0"/>
              <a:pPr/>
              <a:t>7/9/2024</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C05D6-639D-46BF-97C9-9D5C9A5B79D0}"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34"/>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3"/>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3"/>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5"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2"/>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1"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3"/>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3C05D6-639D-46BF-97C9-9D5C9A5B79D0}"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8"/>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8"/>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8"/>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4"/>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2"/>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7/9/2024</a:t>
            </a:fld>
            <a:endParaRPr lang="en-US" dirty="0"/>
          </a:p>
        </p:txBody>
      </p:sp>
      <p:sp>
        <p:nvSpPr>
          <p:cNvPr id="5" name="Footer Placeholder 4"/>
          <p:cNvSpPr>
            <a:spLocks noGrp="1"/>
          </p:cNvSpPr>
          <p:nvPr>
            <p:ph type="ftr" sz="quarter" idx="11"/>
          </p:nvPr>
        </p:nvSpPr>
        <p:spPr>
          <a:xfrm>
            <a:off x="510243"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4"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4"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36"/>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5"/>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5"/>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4"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6"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4"/>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5"/>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3"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80"/>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0"/>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80"/>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3C05D6-639D-46BF-97C9-9D5C9A5B79D0}"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6"/>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4"/>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7/9/2024</a:t>
            </a:fld>
            <a:endParaRPr lang="en-US" dirty="0"/>
          </a:p>
        </p:txBody>
      </p:sp>
      <p:sp>
        <p:nvSpPr>
          <p:cNvPr id="5" name="Footer Placeholder 4"/>
          <p:cNvSpPr>
            <a:spLocks noGrp="1"/>
          </p:cNvSpPr>
          <p:nvPr>
            <p:ph type="ftr" sz="quarter" idx="11"/>
          </p:nvPr>
        </p:nvSpPr>
        <p:spPr>
          <a:xfrm>
            <a:off x="510243"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5"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5"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4"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753238"/>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7"/>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7"/>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5"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3C05D6-639D-46BF-97C9-9D5C9A5B79D0}"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7"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6"/>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3"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7"/>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82"/>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2"/>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82"/>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8"/>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6"/>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7/9/2024</a:t>
            </a:fld>
            <a:endParaRPr lang="en-US" dirty="0"/>
          </a:p>
        </p:txBody>
      </p:sp>
      <p:sp>
        <p:nvSpPr>
          <p:cNvPr id="5" name="Footer Placeholder 4"/>
          <p:cNvSpPr>
            <a:spLocks noGrp="1"/>
          </p:cNvSpPr>
          <p:nvPr>
            <p:ph type="ftr" sz="quarter" idx="11"/>
          </p:nvPr>
        </p:nvSpPr>
        <p:spPr>
          <a:xfrm>
            <a:off x="510243"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93C05D6-639D-46BF-97C9-9D5C9A5B79D0}"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C05D6-639D-46BF-97C9-9D5C9A5B79D0}"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3C05D6-639D-46BF-97C9-9D5C9A5B79D0}" type="datetimeFigureOut">
              <a:rPr lang="en-US" smtClean="0"/>
              <a:pPr/>
              <a:t>7/9/2024</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77F9D00-23C1-41F4-932A-759C371CB553}" type="slidenum">
              <a:rPr lang="en-US" smtClean="0"/>
              <a:pPr/>
              <a:t>‹#›</a:t>
            </a:fld>
            <a:endParaRPr lang="en-US"/>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2"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2"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7/9/2024</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30"/>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7/9/2024</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32"/>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7/9/2024</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34"/>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1" y="428604"/>
            <a:ext cx="7210396" cy="1857388"/>
          </a:xfrm>
        </p:spPr>
        <p:txBody>
          <a:bodyPr>
            <a:normAutofit/>
          </a:bodyPr>
          <a:lstStyle/>
          <a:p>
            <a:r>
              <a:rPr lang="en-US" sz="4400" b="1" dirty="0" err="1" smtClean="0">
                <a:latin typeface="Algerian" pitchFamily="82" charset="0"/>
              </a:rPr>
              <a:t>Key_Shield</a:t>
            </a:r>
            <a:r>
              <a:rPr lang="en-US" sz="4400" b="1" dirty="0" smtClean="0">
                <a:latin typeface="Algerian" pitchFamily="82" charset="0"/>
              </a:rPr>
              <a:t/>
            </a:r>
            <a:br>
              <a:rPr lang="en-US" sz="4400" b="1" dirty="0" smtClean="0">
                <a:latin typeface="Algerian" pitchFamily="82" charset="0"/>
              </a:rPr>
            </a:br>
            <a:r>
              <a:rPr lang="en-US" sz="4400" b="1" dirty="0" smtClean="0">
                <a:latin typeface="Algerian" pitchFamily="82" charset="0"/>
              </a:rPr>
              <a:t>                 </a:t>
            </a:r>
            <a:r>
              <a:rPr lang="en-US" sz="2800" dirty="0" smtClean="0">
                <a:latin typeface="Algerian" pitchFamily="82" charset="0"/>
              </a:rPr>
              <a:t>--Shelter to your data..!</a:t>
            </a:r>
            <a:endParaRPr lang="en-US" sz="2800" b="1" dirty="0">
              <a:latin typeface="Algerian" pitchFamily="82" charset="0"/>
            </a:endParaRPr>
          </a:p>
        </p:txBody>
      </p:sp>
      <p:sp>
        <p:nvSpPr>
          <p:cNvPr id="3" name="Content Placeholder 2"/>
          <p:cNvSpPr>
            <a:spLocks noGrp="1"/>
          </p:cNvSpPr>
          <p:nvPr>
            <p:ph idx="1"/>
          </p:nvPr>
        </p:nvSpPr>
        <p:spPr>
          <a:xfrm>
            <a:off x="428596" y="2336873"/>
            <a:ext cx="8215369" cy="3599316"/>
          </a:xfrm>
        </p:spPr>
        <p:txBody>
          <a:bodyPr>
            <a:normAutofit lnSpcReduction="10000"/>
          </a:bodyPr>
          <a:lstStyle/>
          <a:p>
            <a:pPr>
              <a:buNone/>
            </a:pPr>
            <a:r>
              <a:rPr lang="en-US" sz="2000" dirty="0" smtClean="0">
                <a:latin typeface="Arial Black" pitchFamily="34" charset="0"/>
              </a:rPr>
              <a:t>   Don’t be fool, Use proper tool….. Zero Compromise towards safety.</a:t>
            </a:r>
          </a:p>
          <a:p>
            <a:pPr>
              <a:buNone/>
            </a:pPr>
            <a:endParaRPr lang="en-US" sz="2000" dirty="0" smtClean="0">
              <a:latin typeface="Arial Black" pitchFamily="34" charset="0"/>
            </a:endParaRPr>
          </a:p>
          <a:p>
            <a:pPr>
              <a:buNone/>
            </a:pPr>
            <a:r>
              <a:rPr lang="en-US" sz="2000" dirty="0" smtClean="0">
                <a:latin typeface="Arial Black" pitchFamily="34" charset="0"/>
              </a:rPr>
              <a:t>                                 </a:t>
            </a:r>
            <a:endParaRPr lang="en-US" sz="2000" dirty="0" smtClean="0">
              <a:latin typeface="Arial Black" pitchFamily="34" charset="0"/>
            </a:endParaRPr>
          </a:p>
          <a:p>
            <a:pPr>
              <a:buNone/>
            </a:pPr>
            <a:r>
              <a:rPr lang="en-US" sz="2000" dirty="0" smtClean="0">
                <a:latin typeface="Arial Black" pitchFamily="34" charset="0"/>
              </a:rPr>
              <a:t>                            </a:t>
            </a:r>
          </a:p>
          <a:p>
            <a:pPr>
              <a:buNone/>
            </a:pPr>
            <a:endParaRPr lang="en-US" sz="2000" dirty="0" smtClean="0">
              <a:latin typeface="Arial Black" pitchFamily="34" charset="0"/>
            </a:endParaRPr>
          </a:p>
          <a:p>
            <a:pPr>
              <a:buNone/>
            </a:pPr>
            <a:endParaRPr lang="en-US" sz="2000" dirty="0" smtClean="0">
              <a:latin typeface="Arial Black" pitchFamily="34" charset="0"/>
            </a:endParaRPr>
          </a:p>
          <a:p>
            <a:pPr>
              <a:buNone/>
            </a:pPr>
            <a:r>
              <a:rPr lang="en-US" sz="2000" dirty="0" smtClean="0">
                <a:latin typeface="Arial Black" pitchFamily="34" charset="0"/>
              </a:rPr>
              <a:t>Designed by--     </a:t>
            </a:r>
          </a:p>
          <a:p>
            <a:pPr>
              <a:buNone/>
            </a:pPr>
            <a:r>
              <a:rPr lang="en-US" sz="2000" dirty="0" smtClean="0">
                <a:latin typeface="Arial Black" pitchFamily="34" charset="0"/>
              </a:rPr>
              <a:t> </a:t>
            </a:r>
            <a:r>
              <a:rPr lang="en-US" sz="2000" dirty="0" err="1" smtClean="0">
                <a:latin typeface="Arial Black" pitchFamily="34" charset="0"/>
              </a:rPr>
              <a:t>Khushi</a:t>
            </a:r>
            <a:r>
              <a:rPr lang="en-US" sz="2000" dirty="0" smtClean="0">
                <a:latin typeface="Arial Black" pitchFamily="34" charset="0"/>
              </a:rPr>
              <a:t> </a:t>
            </a:r>
            <a:r>
              <a:rPr lang="en-US" sz="2000" dirty="0" err="1" smtClean="0">
                <a:latin typeface="Arial Black" pitchFamily="34" charset="0"/>
              </a:rPr>
              <a:t>Shukla</a:t>
            </a:r>
            <a:r>
              <a:rPr lang="en-US" sz="2000" dirty="0" smtClean="0">
                <a:latin typeface="Arial Black" pitchFamily="34" charset="0"/>
              </a:rPr>
              <a:t>         </a:t>
            </a:r>
          </a:p>
          <a:p>
            <a:pPr>
              <a:buNone/>
            </a:pPr>
            <a:r>
              <a:rPr lang="en-US" sz="2000" dirty="0" smtClean="0">
                <a:latin typeface="Arial Black" pitchFamily="34" charset="0"/>
              </a:rPr>
              <a:t>               </a:t>
            </a:r>
          </a:p>
          <a:p>
            <a:pPr>
              <a:buNone/>
            </a:pPr>
            <a:endParaRPr lang="en-US" sz="2000" dirty="0">
              <a:latin typeface="Arial Black"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5600" y="598488"/>
            <a:ext cx="8431213" cy="5667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71538" y="1285860"/>
            <a:ext cx="6783387" cy="40767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85786" y="2786058"/>
            <a:ext cx="7050087" cy="1800225"/>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latin typeface="Algerian" pitchFamily="82" charset="0"/>
              </a:rPr>
              <a:t>            Console  Window</a:t>
            </a:r>
            <a:endParaRPr lang="en-US" dirty="0">
              <a:latin typeface="Algerian" pitchFamily="82"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500034" y="357166"/>
            <a:ext cx="6786610" cy="4000528"/>
          </a:xfrm>
          <a:prstGeom prst="rect">
            <a:avLst/>
          </a:prstGeom>
          <a:noFill/>
          <a:ln w="9525">
            <a:noFill/>
            <a:miter lim="800000"/>
            <a:headEnd/>
            <a:tailEnd/>
          </a:ln>
          <a:effectLst/>
        </p:spPr>
      </p:pic>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sz="half" idx="2"/>
          </p:nvPr>
        </p:nvSpPr>
        <p:spPr>
          <a:xfrm>
            <a:off x="428596" y="5143512"/>
            <a:ext cx="7220602" cy="801769"/>
          </a:xfrm>
        </p:spPr>
        <p:txBody>
          <a:bodyPr>
            <a:normAutofit/>
          </a:bodyPr>
          <a:lstStyle/>
          <a:p>
            <a:r>
              <a:rPr lang="en-US" sz="4400" b="1" dirty="0" smtClean="0">
                <a:latin typeface="Algerian" pitchFamily="82" charset="0"/>
              </a:rPr>
              <a:t>Our Goal—Zero </a:t>
            </a:r>
            <a:r>
              <a:rPr lang="en-US" sz="4400" b="1" dirty="0" err="1" smtClean="0">
                <a:latin typeface="Algerian" pitchFamily="82" charset="0"/>
              </a:rPr>
              <a:t>HarM</a:t>
            </a:r>
            <a:r>
              <a:rPr lang="en-US" sz="4400" b="1" dirty="0" smtClean="0">
                <a:latin typeface="Algerian" pitchFamily="82" charset="0"/>
              </a:rPr>
              <a:t>..!!</a:t>
            </a:r>
          </a:p>
          <a:p>
            <a:endParaRPr lang="en-US" sz="4400" dirty="0">
              <a:latin typeface="Algerian" pitchFamily="82"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          Introduction</a:t>
            </a:r>
            <a:endParaRPr lang="en-US" sz="4400" dirty="0">
              <a:latin typeface="Algerian" pitchFamily="82" charset="0"/>
            </a:endParaRPr>
          </a:p>
        </p:txBody>
      </p:sp>
      <p:sp>
        <p:nvSpPr>
          <p:cNvPr id="3" name="Content Placeholder 2"/>
          <p:cNvSpPr>
            <a:spLocks noGrp="1"/>
          </p:cNvSpPr>
          <p:nvPr>
            <p:ph idx="1"/>
          </p:nvPr>
        </p:nvSpPr>
        <p:spPr>
          <a:xfrm>
            <a:off x="428596" y="2336873"/>
            <a:ext cx="8001056" cy="3599316"/>
          </a:xfrm>
        </p:spPr>
        <p:txBody>
          <a:bodyPr>
            <a:normAutofit/>
          </a:bodyPr>
          <a:lstStyle/>
          <a:p>
            <a:pPr algn="just"/>
            <a:r>
              <a:rPr lang="en-US" b="1" dirty="0" err="1" smtClean="0"/>
              <a:t>Key_shield</a:t>
            </a:r>
            <a:r>
              <a:rPr lang="en-US" b="1" dirty="0" smtClean="0"/>
              <a:t> </a:t>
            </a:r>
            <a:r>
              <a:rPr lang="en-US" dirty="0" smtClean="0"/>
              <a:t>is a mechanism that restricts access to a computer file or a folder, by allowing only the user or process to modify or delete it.</a:t>
            </a:r>
          </a:p>
          <a:p>
            <a:pPr algn="just"/>
            <a:r>
              <a:rPr lang="en-US" b="1" dirty="0" smtClean="0"/>
              <a:t>It is a technique that</a:t>
            </a:r>
            <a:r>
              <a:rPr lang="en-US" dirty="0" smtClean="0"/>
              <a:t> ensures that a file in use by the authenticated user only and is made unavailable to others. </a:t>
            </a:r>
          </a:p>
          <a:p>
            <a:pPr algn="just"/>
            <a:r>
              <a:rPr lang="en-US" dirty="0" smtClean="0"/>
              <a:t>In-short, we can say that it is a subset of information security, data security and </a:t>
            </a:r>
            <a:r>
              <a:rPr lang="en-US" b="1" dirty="0" smtClean="0"/>
              <a:t>keeping it safe and secure.</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14414" y="642918"/>
            <a:ext cx="6286544" cy="550072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214414" y="642918"/>
            <a:ext cx="6286544" cy="550072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Existing _Applications !</a:t>
            </a:r>
            <a:endParaRPr lang="en-US" dirty="0">
              <a:latin typeface="Algerian" pitchFamily="82" charset="0"/>
            </a:endParaRPr>
          </a:p>
        </p:txBody>
      </p:sp>
      <p:sp>
        <p:nvSpPr>
          <p:cNvPr id="3" name="Content Placeholder 2"/>
          <p:cNvSpPr>
            <a:spLocks noGrp="1"/>
          </p:cNvSpPr>
          <p:nvPr>
            <p:ph idx="1"/>
          </p:nvPr>
        </p:nvSpPr>
        <p:spPr>
          <a:xfrm>
            <a:off x="285720" y="2336873"/>
            <a:ext cx="7434917" cy="3599316"/>
          </a:xfrm>
        </p:spPr>
        <p:txBody>
          <a:bodyPr>
            <a:normAutofit lnSpcReduction="10000"/>
          </a:bodyPr>
          <a:lstStyle/>
          <a:p>
            <a:pPr algn="just">
              <a:buNone/>
            </a:pPr>
            <a:r>
              <a:rPr lang="en-US" dirty="0" smtClean="0"/>
              <a:t>   Some of the existing applications for protecting folders include :- </a:t>
            </a:r>
          </a:p>
          <a:p>
            <a:pPr algn="just">
              <a:buNone/>
            </a:pPr>
            <a:r>
              <a:rPr lang="en-US" dirty="0" smtClean="0"/>
              <a:t>   </a:t>
            </a:r>
            <a:r>
              <a:rPr lang="en-US" dirty="0" err="1" smtClean="0"/>
              <a:t>Gilisoft</a:t>
            </a:r>
            <a:r>
              <a:rPr lang="en-US" dirty="0" smtClean="0"/>
              <a:t> file lock pro, Secret Folder, Hidden dir, etc....</a:t>
            </a:r>
          </a:p>
          <a:p>
            <a:pPr algn="just">
              <a:buNone/>
            </a:pPr>
            <a:r>
              <a:rPr lang="en-US" dirty="0" smtClean="0"/>
              <a:t>  The above applications are used to hide, protect your Folders butt....there are some flaws such as: the applications asks for the password to enter when that particular folder is approached  which alerts an individual, that it may contain some confidential data, which the user wants to hide and therefore itself invites for the theft.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  Objectives…….</a:t>
            </a:r>
            <a:endParaRPr lang="en-US" sz="4400" dirty="0">
              <a:latin typeface="Algerian" pitchFamily="82" charset="0"/>
            </a:endParaRPr>
          </a:p>
        </p:txBody>
      </p:sp>
      <p:sp>
        <p:nvSpPr>
          <p:cNvPr id="3" name="Content Placeholder 2"/>
          <p:cNvSpPr>
            <a:spLocks noGrp="1"/>
          </p:cNvSpPr>
          <p:nvPr>
            <p:ph idx="1"/>
          </p:nvPr>
        </p:nvSpPr>
        <p:spPr>
          <a:xfrm>
            <a:off x="510241" y="2336872"/>
            <a:ext cx="7210396" cy="4021085"/>
          </a:xfrm>
        </p:spPr>
        <p:txBody>
          <a:bodyPr>
            <a:normAutofit/>
          </a:bodyPr>
          <a:lstStyle/>
          <a:p>
            <a:pPr algn="just"/>
            <a:r>
              <a:rPr lang="en-US" dirty="0" smtClean="0"/>
              <a:t>Helps with privacy by separating sensitive data and normal data. </a:t>
            </a:r>
          </a:p>
          <a:p>
            <a:pPr algn="just"/>
            <a:r>
              <a:rPr lang="en-US" dirty="0" smtClean="0"/>
              <a:t>Sensitive data is not accessible outside of Secure Folder.</a:t>
            </a:r>
          </a:p>
          <a:p>
            <a:pPr algn="just"/>
            <a:r>
              <a:rPr lang="en-US" b="1" dirty="0" err="1" smtClean="0"/>
              <a:t>Key_shield</a:t>
            </a:r>
            <a:r>
              <a:rPr lang="en-US" b="1" dirty="0" smtClean="0"/>
              <a:t> protects your private content and apps, such as photos and contacts, from being accessed by others</a:t>
            </a:r>
            <a:r>
              <a:rPr lang="en-US" dirty="0" smtClean="0"/>
              <a:t>. </a:t>
            </a:r>
          </a:p>
          <a:p>
            <a:pPr algn="just"/>
            <a:r>
              <a:rPr lang="en-US" dirty="0" smtClean="0"/>
              <a:t>You can keep </a:t>
            </a:r>
            <a:r>
              <a:rPr lang="en-US" smtClean="0"/>
              <a:t>your important </a:t>
            </a:r>
            <a:r>
              <a:rPr lang="en-US" dirty="0" smtClean="0"/>
              <a:t>content and apps secure even when the device is unlocked.</a:t>
            </a:r>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53228"/>
            <a:ext cx="7715303" cy="1080938"/>
          </a:xfrm>
        </p:spPr>
        <p:txBody>
          <a:bodyPr>
            <a:normAutofit/>
          </a:bodyPr>
          <a:lstStyle/>
          <a:p>
            <a:r>
              <a:rPr lang="en-US" dirty="0" smtClean="0">
                <a:latin typeface="Algerian" pitchFamily="82" charset="0"/>
              </a:rPr>
              <a:t>Why do we need </a:t>
            </a:r>
            <a:r>
              <a:rPr lang="en-US" dirty="0" err="1" smtClean="0">
                <a:latin typeface="Algerian" pitchFamily="82" charset="0"/>
              </a:rPr>
              <a:t>Key_shield</a:t>
            </a:r>
            <a:r>
              <a:rPr lang="en-US" dirty="0" smtClean="0">
                <a:latin typeface="Algerian" pitchFamily="82" charset="0"/>
              </a:rPr>
              <a:t>..!?</a:t>
            </a:r>
            <a:endParaRPr lang="en-US" dirty="0">
              <a:latin typeface="Algerian" pitchFamily="82" charset="0"/>
            </a:endParaRPr>
          </a:p>
        </p:txBody>
      </p:sp>
      <p:sp>
        <p:nvSpPr>
          <p:cNvPr id="3" name="Content Placeholder 2"/>
          <p:cNvSpPr>
            <a:spLocks noGrp="1"/>
          </p:cNvSpPr>
          <p:nvPr>
            <p:ph idx="1"/>
          </p:nvPr>
        </p:nvSpPr>
        <p:spPr>
          <a:xfrm>
            <a:off x="357158" y="2336873"/>
            <a:ext cx="7363479" cy="3599316"/>
          </a:xfrm>
        </p:spPr>
        <p:txBody>
          <a:bodyPr>
            <a:normAutofit/>
          </a:bodyPr>
          <a:lstStyle/>
          <a:p>
            <a:pPr algn="just"/>
            <a:r>
              <a:rPr lang="en-US" dirty="0" smtClean="0"/>
              <a:t>It's vital to have a secure system in place </a:t>
            </a:r>
            <a:r>
              <a:rPr lang="en-US" b="1" dirty="0" smtClean="0"/>
              <a:t>for storage and processing of your information</a:t>
            </a:r>
            <a:r>
              <a:rPr lang="en-US" dirty="0" smtClean="0"/>
              <a:t>.</a:t>
            </a:r>
          </a:p>
          <a:p>
            <a:pPr algn="just"/>
            <a:r>
              <a:rPr lang="en-US" dirty="0" smtClean="0"/>
              <a:t>To protect your files and important documents, </a:t>
            </a:r>
            <a:r>
              <a:rPr lang="en-US" dirty="0" err="1" smtClean="0"/>
              <a:t>key_shield</a:t>
            </a:r>
            <a:r>
              <a:rPr lang="en-US" dirty="0" smtClean="0"/>
              <a:t> designed by python is useful.</a:t>
            </a:r>
          </a:p>
          <a:p>
            <a:pPr algn="just"/>
            <a:r>
              <a:rPr lang="en-US" dirty="0" smtClean="0"/>
              <a:t>Locking is the best way to guarantee that nobody accidentally or intentionally gets access to your Confidential information.</a:t>
            </a:r>
          </a:p>
          <a:p>
            <a:pPr algn="just"/>
            <a:r>
              <a:rPr lang="en-US" dirty="0" smtClean="0"/>
              <a:t>It allows user to secure and hide folders or files with a security password.</a:t>
            </a:r>
          </a:p>
          <a:p>
            <a:pPr algn="just"/>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       Python modules</a:t>
            </a:r>
            <a:endParaRPr lang="en-US" sz="4400" dirty="0">
              <a:latin typeface="Algerian" pitchFamily="82"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 Os : </a:t>
            </a:r>
          </a:p>
          <a:p>
            <a:pPr algn="just">
              <a:buNone/>
            </a:pPr>
            <a:r>
              <a:rPr lang="en-US" dirty="0" smtClean="0"/>
              <a:t>   It provides functions for </a:t>
            </a:r>
            <a:r>
              <a:rPr lang="en-US" b="1" dirty="0" smtClean="0"/>
              <a:t>creating and removing a directory (folder), fetching its contents, changing and identifying the current directory</a:t>
            </a:r>
            <a:r>
              <a:rPr lang="en-US" dirty="0" smtClean="0"/>
              <a:t>, etc.</a:t>
            </a:r>
          </a:p>
          <a:p>
            <a:pPr>
              <a:buFont typeface="Wingdings" pitchFamily="2" charset="2"/>
              <a:buChar char="Ø"/>
            </a:pPr>
            <a:r>
              <a:rPr lang="en-US" dirty="0" smtClean="0"/>
              <a:t> </a:t>
            </a:r>
            <a:r>
              <a:rPr lang="en-US" dirty="0" err="1" smtClean="0"/>
              <a:t>Shutil</a:t>
            </a:r>
            <a:r>
              <a:rPr lang="en-US" dirty="0" smtClean="0"/>
              <a:t> :</a:t>
            </a:r>
          </a:p>
          <a:p>
            <a:pPr>
              <a:buNone/>
            </a:pPr>
            <a:r>
              <a:rPr lang="en-US" dirty="0" smtClean="0"/>
              <a:t>   It offers operations on a file like a copy, create, and remote operation on the file.</a:t>
            </a:r>
          </a:p>
          <a:p>
            <a:pPr>
              <a:buFont typeface="Wingdings" pitchFamily="2" charset="2"/>
              <a:buChar char="Ø"/>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               </a:t>
            </a:r>
            <a:r>
              <a:rPr lang="en-US" sz="4800" dirty="0" smtClean="0">
                <a:latin typeface="Algerian" pitchFamily="82" charset="0"/>
              </a:rPr>
              <a:t>Conclusion</a:t>
            </a:r>
            <a:endParaRPr lang="en-US" sz="4800" dirty="0">
              <a:latin typeface="Algerian" pitchFamily="82" charset="0"/>
            </a:endParaRPr>
          </a:p>
        </p:txBody>
      </p:sp>
      <p:sp>
        <p:nvSpPr>
          <p:cNvPr id="3" name="Content Placeholder 2"/>
          <p:cNvSpPr>
            <a:spLocks noGrp="1"/>
          </p:cNvSpPr>
          <p:nvPr>
            <p:ph idx="1"/>
          </p:nvPr>
        </p:nvSpPr>
        <p:spPr>
          <a:xfrm>
            <a:off x="510241" y="2336872"/>
            <a:ext cx="7210396" cy="3949647"/>
          </a:xfrm>
        </p:spPr>
        <p:txBody>
          <a:bodyPr>
            <a:noAutofit/>
          </a:bodyPr>
          <a:lstStyle/>
          <a:p>
            <a:pPr algn="just">
              <a:buNone/>
            </a:pPr>
            <a:r>
              <a:rPr lang="en-US" dirty="0" smtClean="0"/>
              <a:t>   I have learnt python language and working with its various libraries. Get to learn about how to make folder of the same name at the same place, transfer of file and data to other file using few lines of python code securing confidential data as it is quite helpful and useful in our daily life, which has been accomplished in improving and protecting folders.</a:t>
            </a:r>
          </a:p>
          <a:p>
            <a:pPr algn="just">
              <a:buNone/>
            </a:pPr>
            <a:r>
              <a:rPr lang="en-US" dirty="0" smtClean="0"/>
              <a:t>   It will provide the accessibility to the user or authenticated individual only and for others will make that folder worthless.</a:t>
            </a:r>
          </a:p>
          <a:p>
            <a:pPr>
              <a:buNone/>
            </a:pPr>
            <a:r>
              <a:rPr lang="en-US" dirty="0" smtClean="0"/>
              <a:t> </a:t>
            </a:r>
          </a:p>
          <a:p>
            <a:pPr>
              <a:buNone/>
            </a:pPr>
            <a:r>
              <a:rPr lang="en-US" dirty="0" smtClean="0"/>
              <a:t> </a:t>
            </a:r>
          </a:p>
          <a:p>
            <a:pPr>
              <a:buNone/>
            </a:pPr>
            <a:r>
              <a:rPr lang="en-US" b="1" dirty="0" smtClean="0"/>
              <a:t> </a:t>
            </a:r>
            <a:endParaRPr lang="en-US"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tf00001054_wac</Template>
  <TotalTime>332</TotalTime>
  <Words>297</Words>
  <Application>Microsoft Office PowerPoint</Application>
  <PresentationFormat>On-screen Show (4:3)</PresentationFormat>
  <Paragraphs>42</Paragraphs>
  <Slides>12</Slides>
  <Notes>1</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1_Berlin</vt:lpstr>
      <vt:lpstr>Berlin</vt:lpstr>
      <vt:lpstr>2_Berlin</vt:lpstr>
      <vt:lpstr>3_Berlin</vt:lpstr>
      <vt:lpstr>Key_Shield                  --Shelter to your data..!</vt:lpstr>
      <vt:lpstr>Slide 2</vt:lpstr>
      <vt:lpstr>          Introduction</vt:lpstr>
      <vt:lpstr>Slide 4</vt:lpstr>
      <vt:lpstr>Existing _Applications !</vt:lpstr>
      <vt:lpstr>  Objectives…….</vt:lpstr>
      <vt:lpstr>Why do we need Key_shield..!?</vt:lpstr>
      <vt:lpstr>       Python modules</vt:lpstr>
      <vt:lpstr>               Conclusion</vt:lpstr>
      <vt:lpstr>Slide 10</vt:lpstr>
      <vt:lpstr>Slide 11</vt:lpstr>
      <vt:lpstr>            Console  Window</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Khushi</dc:creator>
  <cp:lastModifiedBy>Lenovo</cp:lastModifiedBy>
  <cp:revision>33</cp:revision>
  <dcterms:created xsi:type="dcterms:W3CDTF">2022-12-18T11:33:01Z</dcterms:created>
  <dcterms:modified xsi:type="dcterms:W3CDTF">2024-07-09T10:16:07Z</dcterms:modified>
</cp:coreProperties>
</file>