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1E36-1572-4666-B1D5-5AF1992D43F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407-2D34-4955-B38C-AB27609FC7C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1E36-1572-4666-B1D5-5AF1992D43F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407-2D34-4955-B38C-AB27609FC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1E36-1572-4666-B1D5-5AF1992D43F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407-2D34-4955-B38C-AB27609FC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1E36-1572-4666-B1D5-5AF1992D43F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407-2D34-4955-B38C-AB27609FC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1E36-1572-4666-B1D5-5AF1992D43F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407-2D34-4955-B38C-AB27609FC7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1E36-1572-4666-B1D5-5AF1992D43F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407-2D34-4955-B38C-AB27609FC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1E36-1572-4666-B1D5-5AF1992D43F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407-2D34-4955-B38C-AB27609FC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1E36-1572-4666-B1D5-5AF1992D43F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407-2D34-4955-B38C-AB27609FC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1E36-1572-4666-B1D5-5AF1992D43F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407-2D34-4955-B38C-AB27609FC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1E36-1572-4666-B1D5-5AF1992D43F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407-2D34-4955-B38C-AB27609FC7C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54E1E36-1572-4666-B1D5-5AF1992D43F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2695407-2D34-4955-B38C-AB27609FC7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54E1E36-1572-4666-B1D5-5AF1992D43F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2695407-2D34-4955-B38C-AB27609FC7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500042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Rounded MT Bold" pitchFamily="34" charset="0"/>
              </a:rPr>
              <a:t>   </a:t>
            </a:r>
            <a:r>
              <a:rPr lang="en-US" sz="3600" dirty="0" smtClean="0">
                <a:latin typeface="Arial Rounded MT Bold" pitchFamily="34" charset="0"/>
              </a:rPr>
              <a:t>Student  Management  System</a:t>
            </a:r>
            <a:endParaRPr lang="en-US" sz="3600" dirty="0"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500042"/>
            <a:ext cx="8077200" cy="4428574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 Rounded MT Bold" pitchFamily="34" charset="0"/>
              </a:rPr>
              <a:t>                                      </a:t>
            </a:r>
            <a:r>
              <a:rPr lang="en-US" sz="1800" dirty="0" smtClean="0">
                <a:latin typeface="Bahnschrift SemiBold" pitchFamily="34" charset="0"/>
              </a:rPr>
              <a:t>‘Professional Minds, Exceptional Future’</a:t>
            </a:r>
          </a:p>
          <a:p>
            <a:endParaRPr lang="en-US" sz="2800" dirty="0" smtClean="0">
              <a:latin typeface="Bahnschrift SemiBold" pitchFamily="34" charset="0"/>
            </a:endParaRPr>
          </a:p>
          <a:p>
            <a:endParaRPr lang="en-US" sz="2800" dirty="0" smtClean="0">
              <a:latin typeface="Bahnschrift SemiBold" pitchFamily="34" charset="0"/>
            </a:endParaRPr>
          </a:p>
          <a:p>
            <a:endParaRPr lang="en-US" sz="2800" dirty="0" smtClean="0">
              <a:latin typeface="Bahnschrift SemiBold" pitchFamily="34" charset="0"/>
            </a:endParaRPr>
          </a:p>
          <a:p>
            <a:endParaRPr lang="en-US" sz="2800" dirty="0" smtClean="0">
              <a:latin typeface="Bahnschrift SemiBold" pitchFamily="34" charset="0"/>
            </a:endParaRPr>
          </a:p>
          <a:p>
            <a:endParaRPr lang="en-US" sz="2800" dirty="0" smtClean="0">
              <a:latin typeface="Bahnschrift SemiBold" pitchFamily="34" charset="0"/>
            </a:endParaRPr>
          </a:p>
          <a:p>
            <a:endParaRPr lang="en-US" sz="2800" dirty="0" smtClean="0">
              <a:latin typeface="Bahnschrift SemiBold" pitchFamily="34" charset="0"/>
            </a:endParaRPr>
          </a:p>
          <a:p>
            <a:r>
              <a:rPr lang="en-US" sz="2800" dirty="0" smtClean="0">
                <a:latin typeface="Bahnschrift SemiBold" pitchFamily="34" charset="0"/>
              </a:rPr>
              <a:t>Presented By : 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ahnschrift SemiBold" pitchFamily="34" charset="0"/>
              </a:rPr>
              <a:t>  </a:t>
            </a:r>
            <a:r>
              <a:rPr lang="en-US" sz="2800" dirty="0" err="1" smtClean="0">
                <a:latin typeface="Bahnschrift SemiBold" pitchFamily="34" charset="0"/>
              </a:rPr>
              <a:t>Khushi</a:t>
            </a:r>
            <a:r>
              <a:rPr lang="en-US" sz="2800" dirty="0" smtClean="0">
                <a:latin typeface="Bahnschrift SemiBold" pitchFamily="34" charset="0"/>
              </a:rPr>
              <a:t> </a:t>
            </a:r>
            <a:r>
              <a:rPr lang="en-US" sz="2800" dirty="0" err="1" smtClean="0">
                <a:latin typeface="Bahnschrift SemiBold" pitchFamily="34" charset="0"/>
              </a:rPr>
              <a:t>Shukla</a:t>
            </a:r>
            <a:endParaRPr lang="en-US" sz="2800" dirty="0">
              <a:latin typeface="Bahnschrift SemiBol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m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571612"/>
            <a:ext cx="8858312" cy="5143536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914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Rounded MT Bold" pitchFamily="34" charset="0"/>
              </a:rPr>
              <a:t>                   </a:t>
            </a:r>
            <a:r>
              <a:rPr lang="en-US" sz="3600" dirty="0" smtClean="0">
                <a:latin typeface="Arial Rounded MT Bold" pitchFamily="34" charset="0"/>
              </a:rPr>
              <a:t>Home Page</a:t>
            </a:r>
            <a:endParaRPr lang="en-US" sz="36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40" y="1714488"/>
            <a:ext cx="8907119" cy="50106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9146"/>
          </a:xfrm>
        </p:spPr>
        <p:txBody>
          <a:bodyPr/>
          <a:lstStyle/>
          <a:p>
            <a:r>
              <a:rPr lang="en-US" sz="3600" dirty="0" smtClean="0">
                <a:latin typeface="Arial Rounded MT Bold" pitchFamily="34" charset="0"/>
              </a:rPr>
              <a:t>                     Display Page</a:t>
            </a:r>
            <a:endParaRPr lang="en-US" sz="36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74"/>
            <a:ext cx="9144000" cy="535782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2022"/>
          </a:xfrm>
        </p:spPr>
        <p:txBody>
          <a:bodyPr/>
          <a:lstStyle/>
          <a:p>
            <a:r>
              <a:rPr lang="en-US" sz="3600" dirty="0" smtClean="0">
                <a:latin typeface="Arial Rounded MT Bold" pitchFamily="34" charset="0"/>
              </a:rPr>
              <a:t>                   Insert Section</a:t>
            </a:r>
            <a:endParaRPr lang="en-US" sz="36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arch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74"/>
            <a:ext cx="9144000" cy="535782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584"/>
          </a:xfrm>
        </p:spPr>
        <p:txBody>
          <a:bodyPr/>
          <a:lstStyle/>
          <a:p>
            <a:r>
              <a:rPr lang="en-US" sz="3600" dirty="0" smtClean="0">
                <a:latin typeface="Arial Rounded MT Bold" pitchFamily="34" charset="0"/>
              </a:rPr>
              <a:t>                    Search Section</a:t>
            </a:r>
            <a:endParaRPr lang="en-US" sz="36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arch 1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74"/>
            <a:ext cx="9143999" cy="535782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202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 Rounded MT Bold" pitchFamily="34" charset="0"/>
              </a:rPr>
              <a:t>                    Search Result</a:t>
            </a:r>
            <a:endParaRPr lang="en-US" sz="36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le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74"/>
            <a:ext cx="9144000" cy="535782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584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 Rounded MT Bold" pitchFamily="34" charset="0"/>
              </a:rPr>
              <a:t>                    Delete Section</a:t>
            </a:r>
            <a:endParaRPr lang="en-US" sz="36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pd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74"/>
            <a:ext cx="9143999" cy="535782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914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 Rounded MT Bold" pitchFamily="34" charset="0"/>
              </a:rPr>
              <a:t>                     Update Section</a:t>
            </a:r>
            <a:endParaRPr lang="en-US" sz="36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 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74"/>
            <a:ext cx="9144000" cy="535782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584"/>
          </a:xfrm>
        </p:spPr>
        <p:txBody>
          <a:bodyPr/>
          <a:lstStyle/>
          <a:p>
            <a:r>
              <a:rPr lang="en-US" sz="3600" dirty="0" smtClean="0">
                <a:latin typeface="Arial Rounded MT Bold" pitchFamily="34" charset="0"/>
              </a:rPr>
              <a:t>                    Log Out Section</a:t>
            </a:r>
            <a:endParaRPr lang="en-US" sz="36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44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   Student  Management  System</vt:lpstr>
      <vt:lpstr>                   Home Page</vt:lpstr>
      <vt:lpstr>                     Display Page</vt:lpstr>
      <vt:lpstr>                   Insert Section</vt:lpstr>
      <vt:lpstr>                    Search Section</vt:lpstr>
      <vt:lpstr>                    Search Result</vt:lpstr>
      <vt:lpstr>                    Delete Section</vt:lpstr>
      <vt:lpstr>                     Update Section</vt:lpstr>
      <vt:lpstr>                    Log Out Section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 Management  Portal</dc:title>
  <dc:creator>Administrator</dc:creator>
  <cp:lastModifiedBy>Administrator</cp:lastModifiedBy>
  <cp:revision>6</cp:revision>
  <dcterms:created xsi:type="dcterms:W3CDTF">2024-10-02T11:16:08Z</dcterms:created>
  <dcterms:modified xsi:type="dcterms:W3CDTF">2024-10-02T12:07:36Z</dcterms:modified>
</cp:coreProperties>
</file>