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9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456" y="-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87EB53-EFFC-4098-A834-B04344341C24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099961A-D46E-4763-A202-31F78875D141}">
      <dgm:prSet/>
      <dgm:spPr/>
      <dgm:t>
        <a:bodyPr/>
        <a:lstStyle/>
        <a:p>
          <a:r>
            <a:rPr lang="en-US" b="1" i="0" u="sng" baseline="0"/>
            <a:t>Objective</a:t>
          </a:r>
          <a:r>
            <a:rPr lang="en-US" b="0" i="0" baseline="0"/>
            <a:t>:</a:t>
          </a:r>
          <a:endParaRPr lang="en-US"/>
        </a:p>
      </dgm:t>
    </dgm:pt>
    <dgm:pt modelId="{13118D43-F5F3-4B83-ADFB-12EF03E1548E}" type="parTrans" cxnId="{33160C58-C366-4C5B-8EBE-6EB7FBEF8C69}">
      <dgm:prSet/>
      <dgm:spPr/>
      <dgm:t>
        <a:bodyPr/>
        <a:lstStyle/>
        <a:p>
          <a:endParaRPr lang="en-US"/>
        </a:p>
      </dgm:t>
    </dgm:pt>
    <dgm:pt modelId="{A690E606-03D8-44B9-B73B-41437453F39D}" type="sibTrans" cxnId="{33160C58-C366-4C5B-8EBE-6EB7FBEF8C69}">
      <dgm:prSet/>
      <dgm:spPr/>
      <dgm:t>
        <a:bodyPr/>
        <a:lstStyle/>
        <a:p>
          <a:endParaRPr lang="en-US"/>
        </a:p>
      </dgm:t>
    </dgm:pt>
    <dgm:pt modelId="{48E23245-A670-48F1-A28F-97263FBF6BA0}">
      <dgm:prSet custT="1"/>
      <dgm:spPr/>
      <dgm:t>
        <a:bodyPr/>
        <a:lstStyle/>
        <a:p>
          <a:r>
            <a:rPr lang="en-US" sz="20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To analyze Flipkart reviews using sentiment analysis techniques to classify customer feedback as positive, negative, or neutral</a:t>
          </a:r>
          <a:r>
            <a:rPr lang="en-US" sz="24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95B240-5A4D-467B-8867-2C707FAF1780}" type="parTrans" cxnId="{21DD17C0-2DB3-4D8F-8952-E453663CD720}">
      <dgm:prSet/>
      <dgm:spPr/>
      <dgm:t>
        <a:bodyPr/>
        <a:lstStyle/>
        <a:p>
          <a:endParaRPr lang="en-US"/>
        </a:p>
      </dgm:t>
    </dgm:pt>
    <dgm:pt modelId="{0504F6F3-B379-4422-87B4-78C7512B4D1F}" type="sibTrans" cxnId="{21DD17C0-2DB3-4D8F-8952-E453663CD720}">
      <dgm:prSet/>
      <dgm:spPr/>
      <dgm:t>
        <a:bodyPr/>
        <a:lstStyle/>
        <a:p>
          <a:endParaRPr lang="en-US"/>
        </a:p>
      </dgm:t>
    </dgm:pt>
    <dgm:pt modelId="{23FF2585-300E-4FAA-A1BD-37F48AC8096C}">
      <dgm:prSet/>
      <dgm:spPr/>
      <dgm:t>
        <a:bodyPr/>
        <a:lstStyle/>
        <a:p>
          <a:r>
            <a:rPr lang="en-US" b="1" i="0" u="sng" baseline="0"/>
            <a:t>Importance:</a:t>
          </a:r>
          <a:endParaRPr lang="en-US"/>
        </a:p>
      </dgm:t>
    </dgm:pt>
    <dgm:pt modelId="{8F7EB627-3BF1-46AF-B514-57AB82C4ED76}" type="parTrans" cxnId="{A0ED4B5E-D165-44D6-80AF-B58BAC218D17}">
      <dgm:prSet/>
      <dgm:spPr/>
      <dgm:t>
        <a:bodyPr/>
        <a:lstStyle/>
        <a:p>
          <a:endParaRPr lang="en-US"/>
        </a:p>
      </dgm:t>
    </dgm:pt>
    <dgm:pt modelId="{F9BE34F7-8EAE-4BA0-92BA-D63E5926A9EB}" type="sibTrans" cxnId="{A0ED4B5E-D165-44D6-80AF-B58BAC218D17}">
      <dgm:prSet/>
      <dgm:spPr/>
      <dgm:t>
        <a:bodyPr/>
        <a:lstStyle/>
        <a:p>
          <a:endParaRPr lang="en-US"/>
        </a:p>
      </dgm:t>
    </dgm:pt>
    <dgm:pt modelId="{0D0A1728-7593-4E6C-A613-543244F8F21F}">
      <dgm:prSet/>
      <dgm:spPr/>
      <dgm:t>
        <a:bodyPr/>
        <a:lstStyle/>
        <a:p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Helps Flipkart improve customer satisfaction.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BE4216-45F4-4817-AC83-441CF6496412}" type="parTrans" cxnId="{120F20C9-EE6C-43AF-97EC-241793DE4C38}">
      <dgm:prSet/>
      <dgm:spPr/>
      <dgm:t>
        <a:bodyPr/>
        <a:lstStyle/>
        <a:p>
          <a:endParaRPr lang="en-US"/>
        </a:p>
      </dgm:t>
    </dgm:pt>
    <dgm:pt modelId="{93366C9C-F466-4D1E-A94D-F8576F608716}" type="sibTrans" cxnId="{120F20C9-EE6C-43AF-97EC-241793DE4C38}">
      <dgm:prSet/>
      <dgm:spPr/>
      <dgm:t>
        <a:bodyPr/>
        <a:lstStyle/>
        <a:p>
          <a:endParaRPr lang="en-US"/>
        </a:p>
      </dgm:t>
    </dgm:pt>
    <dgm:pt modelId="{71600DA2-BC09-4E9C-9E08-EE3ADD40CBD8}">
      <dgm:prSet/>
      <dgm:spPr/>
      <dgm:t>
        <a:bodyPr/>
        <a:lstStyle/>
        <a:p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Provides insights into products, services, and customer experience</a:t>
          </a:r>
          <a:r>
            <a:rPr lang="en-US" b="0" i="0" baseline="0" dirty="0"/>
            <a:t>.</a:t>
          </a:r>
          <a:endParaRPr lang="en-US" dirty="0"/>
        </a:p>
      </dgm:t>
    </dgm:pt>
    <dgm:pt modelId="{F77D9B62-A41E-4E77-A213-4D083F753FB2}" type="parTrans" cxnId="{AE5FAA64-BAAC-41F5-9D68-673B53A2DFFB}">
      <dgm:prSet/>
      <dgm:spPr/>
      <dgm:t>
        <a:bodyPr/>
        <a:lstStyle/>
        <a:p>
          <a:endParaRPr lang="en-US"/>
        </a:p>
      </dgm:t>
    </dgm:pt>
    <dgm:pt modelId="{EA79EDD9-99CB-479F-AEE1-CC48FB24A361}" type="sibTrans" cxnId="{AE5FAA64-BAAC-41F5-9D68-673B53A2DFFB}">
      <dgm:prSet/>
      <dgm:spPr/>
      <dgm:t>
        <a:bodyPr/>
        <a:lstStyle/>
        <a:p>
          <a:endParaRPr lang="en-US"/>
        </a:p>
      </dgm:t>
    </dgm:pt>
    <dgm:pt modelId="{7CDCE7EB-1EDB-4980-B318-0713DA355149}" type="pres">
      <dgm:prSet presAssocID="{2A87EB53-EFFC-4098-A834-B04344341C24}" presName="vert0" presStyleCnt="0">
        <dgm:presLayoutVars>
          <dgm:dir/>
          <dgm:animOne val="branch"/>
          <dgm:animLvl val="lvl"/>
        </dgm:presLayoutVars>
      </dgm:prSet>
      <dgm:spPr/>
    </dgm:pt>
    <dgm:pt modelId="{D22C3E46-9E15-46D5-B12F-FD2A1418F792}" type="pres">
      <dgm:prSet presAssocID="{5099961A-D46E-4763-A202-31F78875D141}" presName="thickLine" presStyleLbl="alignNode1" presStyleIdx="0" presStyleCnt="5"/>
      <dgm:spPr/>
    </dgm:pt>
    <dgm:pt modelId="{98CD95C7-E3AD-4375-B76D-21D05602D536}" type="pres">
      <dgm:prSet presAssocID="{5099961A-D46E-4763-A202-31F78875D141}" presName="horz1" presStyleCnt="0"/>
      <dgm:spPr/>
    </dgm:pt>
    <dgm:pt modelId="{B035706B-30FA-466C-87DA-BE31E5DEBDB5}" type="pres">
      <dgm:prSet presAssocID="{5099961A-D46E-4763-A202-31F78875D141}" presName="tx1" presStyleLbl="revTx" presStyleIdx="0" presStyleCnt="5"/>
      <dgm:spPr/>
    </dgm:pt>
    <dgm:pt modelId="{BEFE8294-9CD1-4339-98B3-FB396057E312}" type="pres">
      <dgm:prSet presAssocID="{5099961A-D46E-4763-A202-31F78875D141}" presName="vert1" presStyleCnt="0"/>
      <dgm:spPr/>
    </dgm:pt>
    <dgm:pt modelId="{656F5B90-C13B-495B-862A-2361E11B901E}" type="pres">
      <dgm:prSet presAssocID="{48E23245-A670-48F1-A28F-97263FBF6BA0}" presName="thickLine" presStyleLbl="alignNode1" presStyleIdx="1" presStyleCnt="5"/>
      <dgm:spPr/>
    </dgm:pt>
    <dgm:pt modelId="{82F55D80-B236-472F-A29F-260E76F2E9A6}" type="pres">
      <dgm:prSet presAssocID="{48E23245-A670-48F1-A28F-97263FBF6BA0}" presName="horz1" presStyleCnt="0"/>
      <dgm:spPr/>
    </dgm:pt>
    <dgm:pt modelId="{3EA594E2-2FF6-49F3-A014-AAA6F632E113}" type="pres">
      <dgm:prSet presAssocID="{48E23245-A670-48F1-A28F-97263FBF6BA0}" presName="tx1" presStyleLbl="revTx" presStyleIdx="1" presStyleCnt="5"/>
      <dgm:spPr/>
    </dgm:pt>
    <dgm:pt modelId="{1D0EEF21-8689-4EAB-AA4D-9C7CB19D3F42}" type="pres">
      <dgm:prSet presAssocID="{48E23245-A670-48F1-A28F-97263FBF6BA0}" presName="vert1" presStyleCnt="0"/>
      <dgm:spPr/>
    </dgm:pt>
    <dgm:pt modelId="{50A036B0-86DB-414F-9FF3-CFC170A9AA00}" type="pres">
      <dgm:prSet presAssocID="{23FF2585-300E-4FAA-A1BD-37F48AC8096C}" presName="thickLine" presStyleLbl="alignNode1" presStyleIdx="2" presStyleCnt="5"/>
      <dgm:spPr/>
    </dgm:pt>
    <dgm:pt modelId="{40439F7F-691B-4CA9-BD94-27DBB7D72790}" type="pres">
      <dgm:prSet presAssocID="{23FF2585-300E-4FAA-A1BD-37F48AC8096C}" presName="horz1" presStyleCnt="0"/>
      <dgm:spPr/>
    </dgm:pt>
    <dgm:pt modelId="{857E253F-E72F-4CC6-819A-52D670FCA094}" type="pres">
      <dgm:prSet presAssocID="{23FF2585-300E-4FAA-A1BD-37F48AC8096C}" presName="tx1" presStyleLbl="revTx" presStyleIdx="2" presStyleCnt="5"/>
      <dgm:spPr/>
    </dgm:pt>
    <dgm:pt modelId="{5D7576C7-317F-440F-890E-DACFD3BF035E}" type="pres">
      <dgm:prSet presAssocID="{23FF2585-300E-4FAA-A1BD-37F48AC8096C}" presName="vert1" presStyleCnt="0"/>
      <dgm:spPr/>
    </dgm:pt>
    <dgm:pt modelId="{153EC398-2DC8-48AA-984B-54C8BBAC1B9A}" type="pres">
      <dgm:prSet presAssocID="{0D0A1728-7593-4E6C-A613-543244F8F21F}" presName="thickLine" presStyleLbl="alignNode1" presStyleIdx="3" presStyleCnt="5"/>
      <dgm:spPr/>
    </dgm:pt>
    <dgm:pt modelId="{6B3FB8CA-A3B1-4115-80D5-B75DB39A63D6}" type="pres">
      <dgm:prSet presAssocID="{0D0A1728-7593-4E6C-A613-543244F8F21F}" presName="horz1" presStyleCnt="0"/>
      <dgm:spPr/>
    </dgm:pt>
    <dgm:pt modelId="{B43CDD1B-1A0E-4259-AE55-F731118653AD}" type="pres">
      <dgm:prSet presAssocID="{0D0A1728-7593-4E6C-A613-543244F8F21F}" presName="tx1" presStyleLbl="revTx" presStyleIdx="3" presStyleCnt="5"/>
      <dgm:spPr/>
    </dgm:pt>
    <dgm:pt modelId="{82B3E6F6-D3E8-44A0-BF06-508234F2C66F}" type="pres">
      <dgm:prSet presAssocID="{0D0A1728-7593-4E6C-A613-543244F8F21F}" presName="vert1" presStyleCnt="0"/>
      <dgm:spPr/>
    </dgm:pt>
    <dgm:pt modelId="{491EE560-0317-4460-A1E5-774E8FD75580}" type="pres">
      <dgm:prSet presAssocID="{71600DA2-BC09-4E9C-9E08-EE3ADD40CBD8}" presName="thickLine" presStyleLbl="alignNode1" presStyleIdx="4" presStyleCnt="5"/>
      <dgm:spPr/>
    </dgm:pt>
    <dgm:pt modelId="{815C2C92-EE49-420E-B525-73338829A184}" type="pres">
      <dgm:prSet presAssocID="{71600DA2-BC09-4E9C-9E08-EE3ADD40CBD8}" presName="horz1" presStyleCnt="0"/>
      <dgm:spPr/>
    </dgm:pt>
    <dgm:pt modelId="{C7338FB2-6BB4-428E-9F9C-1C7414D51E96}" type="pres">
      <dgm:prSet presAssocID="{71600DA2-BC09-4E9C-9E08-EE3ADD40CBD8}" presName="tx1" presStyleLbl="revTx" presStyleIdx="4" presStyleCnt="5"/>
      <dgm:spPr/>
    </dgm:pt>
    <dgm:pt modelId="{3751CD0E-134A-4063-96FB-73627031D9BF}" type="pres">
      <dgm:prSet presAssocID="{71600DA2-BC09-4E9C-9E08-EE3ADD40CBD8}" presName="vert1" presStyleCnt="0"/>
      <dgm:spPr/>
    </dgm:pt>
  </dgm:ptLst>
  <dgm:cxnLst>
    <dgm:cxn modelId="{B2D88D0F-B3F4-4A6C-8734-E59C3C6C65E7}" type="presOf" srcId="{71600DA2-BC09-4E9C-9E08-EE3ADD40CBD8}" destId="{C7338FB2-6BB4-428E-9F9C-1C7414D51E96}" srcOrd="0" destOrd="0" presId="urn:microsoft.com/office/officeart/2008/layout/LinedList"/>
    <dgm:cxn modelId="{24123B16-2F41-4060-95CB-F7F04BF97635}" type="presOf" srcId="{0D0A1728-7593-4E6C-A613-543244F8F21F}" destId="{B43CDD1B-1A0E-4259-AE55-F731118653AD}" srcOrd="0" destOrd="0" presId="urn:microsoft.com/office/officeart/2008/layout/LinedList"/>
    <dgm:cxn modelId="{AB0D542A-DC3F-4F74-9F9B-106BBC7C5928}" type="presOf" srcId="{48E23245-A670-48F1-A28F-97263FBF6BA0}" destId="{3EA594E2-2FF6-49F3-A014-AAA6F632E113}" srcOrd="0" destOrd="0" presId="urn:microsoft.com/office/officeart/2008/layout/LinedList"/>
    <dgm:cxn modelId="{A0ED4B5E-D165-44D6-80AF-B58BAC218D17}" srcId="{2A87EB53-EFFC-4098-A834-B04344341C24}" destId="{23FF2585-300E-4FAA-A1BD-37F48AC8096C}" srcOrd="2" destOrd="0" parTransId="{8F7EB627-3BF1-46AF-B514-57AB82C4ED76}" sibTransId="{F9BE34F7-8EAE-4BA0-92BA-D63E5926A9EB}"/>
    <dgm:cxn modelId="{AE5FAA64-BAAC-41F5-9D68-673B53A2DFFB}" srcId="{2A87EB53-EFFC-4098-A834-B04344341C24}" destId="{71600DA2-BC09-4E9C-9E08-EE3ADD40CBD8}" srcOrd="4" destOrd="0" parTransId="{F77D9B62-A41E-4E77-A213-4D083F753FB2}" sibTransId="{EA79EDD9-99CB-479F-AEE1-CC48FB24A361}"/>
    <dgm:cxn modelId="{33160C58-C366-4C5B-8EBE-6EB7FBEF8C69}" srcId="{2A87EB53-EFFC-4098-A834-B04344341C24}" destId="{5099961A-D46E-4763-A202-31F78875D141}" srcOrd="0" destOrd="0" parTransId="{13118D43-F5F3-4B83-ADFB-12EF03E1548E}" sibTransId="{A690E606-03D8-44B9-B73B-41437453F39D}"/>
    <dgm:cxn modelId="{9EBB69BB-B046-4553-A2C5-80EF25FF9DAE}" type="presOf" srcId="{2A87EB53-EFFC-4098-A834-B04344341C24}" destId="{7CDCE7EB-1EDB-4980-B318-0713DA355149}" srcOrd="0" destOrd="0" presId="urn:microsoft.com/office/officeart/2008/layout/LinedList"/>
    <dgm:cxn modelId="{21DD17C0-2DB3-4D8F-8952-E453663CD720}" srcId="{2A87EB53-EFFC-4098-A834-B04344341C24}" destId="{48E23245-A670-48F1-A28F-97263FBF6BA0}" srcOrd="1" destOrd="0" parTransId="{8095B240-5A4D-467B-8867-2C707FAF1780}" sibTransId="{0504F6F3-B379-4422-87B4-78C7512B4D1F}"/>
    <dgm:cxn modelId="{DB8302C8-19A6-478A-B63E-CD056BAF2FEA}" type="presOf" srcId="{5099961A-D46E-4763-A202-31F78875D141}" destId="{B035706B-30FA-466C-87DA-BE31E5DEBDB5}" srcOrd="0" destOrd="0" presId="urn:microsoft.com/office/officeart/2008/layout/LinedList"/>
    <dgm:cxn modelId="{120F20C9-EE6C-43AF-97EC-241793DE4C38}" srcId="{2A87EB53-EFFC-4098-A834-B04344341C24}" destId="{0D0A1728-7593-4E6C-A613-543244F8F21F}" srcOrd="3" destOrd="0" parTransId="{8BBE4216-45F4-4817-AC83-441CF6496412}" sibTransId="{93366C9C-F466-4D1E-A94D-F8576F608716}"/>
    <dgm:cxn modelId="{CCFD01D4-F90B-40E9-8280-19E9E1CDB154}" type="presOf" srcId="{23FF2585-300E-4FAA-A1BD-37F48AC8096C}" destId="{857E253F-E72F-4CC6-819A-52D670FCA094}" srcOrd="0" destOrd="0" presId="urn:microsoft.com/office/officeart/2008/layout/LinedList"/>
    <dgm:cxn modelId="{3569A182-E213-4637-9F4D-B42525703BEB}" type="presParOf" srcId="{7CDCE7EB-1EDB-4980-B318-0713DA355149}" destId="{D22C3E46-9E15-46D5-B12F-FD2A1418F792}" srcOrd="0" destOrd="0" presId="urn:microsoft.com/office/officeart/2008/layout/LinedList"/>
    <dgm:cxn modelId="{EA4BF427-AC5A-417F-AC94-79086C03796D}" type="presParOf" srcId="{7CDCE7EB-1EDB-4980-B318-0713DA355149}" destId="{98CD95C7-E3AD-4375-B76D-21D05602D536}" srcOrd="1" destOrd="0" presId="urn:microsoft.com/office/officeart/2008/layout/LinedList"/>
    <dgm:cxn modelId="{B28DDDE9-0D6C-4F6B-9FAD-EDFCF537D196}" type="presParOf" srcId="{98CD95C7-E3AD-4375-B76D-21D05602D536}" destId="{B035706B-30FA-466C-87DA-BE31E5DEBDB5}" srcOrd="0" destOrd="0" presId="urn:microsoft.com/office/officeart/2008/layout/LinedList"/>
    <dgm:cxn modelId="{38FC10FA-93E5-4F46-BCC4-06DA3CDA48C8}" type="presParOf" srcId="{98CD95C7-E3AD-4375-B76D-21D05602D536}" destId="{BEFE8294-9CD1-4339-98B3-FB396057E312}" srcOrd="1" destOrd="0" presId="urn:microsoft.com/office/officeart/2008/layout/LinedList"/>
    <dgm:cxn modelId="{14DFDF44-4A17-497D-BB9C-3423D7A08D44}" type="presParOf" srcId="{7CDCE7EB-1EDB-4980-B318-0713DA355149}" destId="{656F5B90-C13B-495B-862A-2361E11B901E}" srcOrd="2" destOrd="0" presId="urn:microsoft.com/office/officeart/2008/layout/LinedList"/>
    <dgm:cxn modelId="{A183F503-F88B-4A3B-8FE2-B04B995A3CE3}" type="presParOf" srcId="{7CDCE7EB-1EDB-4980-B318-0713DA355149}" destId="{82F55D80-B236-472F-A29F-260E76F2E9A6}" srcOrd="3" destOrd="0" presId="urn:microsoft.com/office/officeart/2008/layout/LinedList"/>
    <dgm:cxn modelId="{2E1F1526-9C37-4768-A050-734C979CBECB}" type="presParOf" srcId="{82F55D80-B236-472F-A29F-260E76F2E9A6}" destId="{3EA594E2-2FF6-49F3-A014-AAA6F632E113}" srcOrd="0" destOrd="0" presId="urn:microsoft.com/office/officeart/2008/layout/LinedList"/>
    <dgm:cxn modelId="{1065A8D2-D145-4D7D-A257-2398225EE934}" type="presParOf" srcId="{82F55D80-B236-472F-A29F-260E76F2E9A6}" destId="{1D0EEF21-8689-4EAB-AA4D-9C7CB19D3F42}" srcOrd="1" destOrd="0" presId="urn:microsoft.com/office/officeart/2008/layout/LinedList"/>
    <dgm:cxn modelId="{2CC5D442-E3D4-4CBC-B82B-88D0F302299B}" type="presParOf" srcId="{7CDCE7EB-1EDB-4980-B318-0713DA355149}" destId="{50A036B0-86DB-414F-9FF3-CFC170A9AA00}" srcOrd="4" destOrd="0" presId="urn:microsoft.com/office/officeart/2008/layout/LinedList"/>
    <dgm:cxn modelId="{2BC6CB0C-0A90-41A4-A850-26A376E4ECE9}" type="presParOf" srcId="{7CDCE7EB-1EDB-4980-B318-0713DA355149}" destId="{40439F7F-691B-4CA9-BD94-27DBB7D72790}" srcOrd="5" destOrd="0" presId="urn:microsoft.com/office/officeart/2008/layout/LinedList"/>
    <dgm:cxn modelId="{E97EACAF-8F77-42AA-B406-F3EA367F6724}" type="presParOf" srcId="{40439F7F-691B-4CA9-BD94-27DBB7D72790}" destId="{857E253F-E72F-4CC6-819A-52D670FCA094}" srcOrd="0" destOrd="0" presId="urn:microsoft.com/office/officeart/2008/layout/LinedList"/>
    <dgm:cxn modelId="{394CBB02-42DE-4BC4-BDFA-8D7B00AD6E8A}" type="presParOf" srcId="{40439F7F-691B-4CA9-BD94-27DBB7D72790}" destId="{5D7576C7-317F-440F-890E-DACFD3BF035E}" srcOrd="1" destOrd="0" presId="urn:microsoft.com/office/officeart/2008/layout/LinedList"/>
    <dgm:cxn modelId="{25BECBF0-45C9-48F9-BFD6-615E3A44BEAD}" type="presParOf" srcId="{7CDCE7EB-1EDB-4980-B318-0713DA355149}" destId="{153EC398-2DC8-48AA-984B-54C8BBAC1B9A}" srcOrd="6" destOrd="0" presId="urn:microsoft.com/office/officeart/2008/layout/LinedList"/>
    <dgm:cxn modelId="{C0FB6AA2-7C62-4EDA-8636-F0FE17F3A05E}" type="presParOf" srcId="{7CDCE7EB-1EDB-4980-B318-0713DA355149}" destId="{6B3FB8CA-A3B1-4115-80D5-B75DB39A63D6}" srcOrd="7" destOrd="0" presId="urn:microsoft.com/office/officeart/2008/layout/LinedList"/>
    <dgm:cxn modelId="{BF9FFDD6-F5D9-4A21-8143-0085A9E484E6}" type="presParOf" srcId="{6B3FB8CA-A3B1-4115-80D5-B75DB39A63D6}" destId="{B43CDD1B-1A0E-4259-AE55-F731118653AD}" srcOrd="0" destOrd="0" presId="urn:microsoft.com/office/officeart/2008/layout/LinedList"/>
    <dgm:cxn modelId="{460FD2BD-753A-4F02-8391-5FF26E5C3EF0}" type="presParOf" srcId="{6B3FB8CA-A3B1-4115-80D5-B75DB39A63D6}" destId="{82B3E6F6-D3E8-44A0-BF06-508234F2C66F}" srcOrd="1" destOrd="0" presId="urn:microsoft.com/office/officeart/2008/layout/LinedList"/>
    <dgm:cxn modelId="{959D8FCC-9C41-4C83-8D72-DB41AD002AC7}" type="presParOf" srcId="{7CDCE7EB-1EDB-4980-B318-0713DA355149}" destId="{491EE560-0317-4460-A1E5-774E8FD75580}" srcOrd="8" destOrd="0" presId="urn:microsoft.com/office/officeart/2008/layout/LinedList"/>
    <dgm:cxn modelId="{AFA9AD63-F248-4978-89E2-CDE526400B27}" type="presParOf" srcId="{7CDCE7EB-1EDB-4980-B318-0713DA355149}" destId="{815C2C92-EE49-420E-B525-73338829A184}" srcOrd="9" destOrd="0" presId="urn:microsoft.com/office/officeart/2008/layout/LinedList"/>
    <dgm:cxn modelId="{8DCC7A2C-167D-454E-B3EC-B2B0D9B031B0}" type="presParOf" srcId="{815C2C92-EE49-420E-B525-73338829A184}" destId="{C7338FB2-6BB4-428E-9F9C-1C7414D51E96}" srcOrd="0" destOrd="0" presId="urn:microsoft.com/office/officeart/2008/layout/LinedList"/>
    <dgm:cxn modelId="{8FF6AC0E-FAB4-4398-9B1C-579B76A178F7}" type="presParOf" srcId="{815C2C92-EE49-420E-B525-73338829A184}" destId="{3751CD0E-134A-4063-96FB-73627031D9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EBFC65-1AA2-419A-A821-CD270F13B954}" type="doc">
      <dgm:prSet loTypeId="urn:microsoft.com/office/officeart/2005/8/layout/hierarchy1" loCatId="hierarchy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E695FB7-36FB-4980-A194-15F2ED7C4F34}">
      <dgm:prSet/>
      <dgm:spPr/>
      <dgm:t>
        <a:bodyPr/>
        <a:lstStyle/>
        <a:p>
          <a:r>
            <a:rPr lang="en-US"/>
            <a:t>Flipkart receives a large volume of customer reviews.</a:t>
          </a:r>
        </a:p>
      </dgm:t>
    </dgm:pt>
    <dgm:pt modelId="{D356FAD7-4FA4-475B-9732-4D8DDA02A79D}" type="parTrans" cxnId="{06448C67-ED77-44F4-9A3A-8FC4508E3946}">
      <dgm:prSet/>
      <dgm:spPr/>
      <dgm:t>
        <a:bodyPr/>
        <a:lstStyle/>
        <a:p>
          <a:endParaRPr lang="en-US"/>
        </a:p>
      </dgm:t>
    </dgm:pt>
    <dgm:pt modelId="{C13F13EA-DA77-47A4-9926-2F8B86902F25}" type="sibTrans" cxnId="{06448C67-ED77-44F4-9A3A-8FC4508E3946}">
      <dgm:prSet/>
      <dgm:spPr/>
      <dgm:t>
        <a:bodyPr/>
        <a:lstStyle/>
        <a:p>
          <a:endParaRPr lang="en-US"/>
        </a:p>
      </dgm:t>
    </dgm:pt>
    <dgm:pt modelId="{8962EF3A-E24B-453A-9800-17DE6BFAF6C9}">
      <dgm:prSet/>
      <dgm:spPr/>
      <dgm:t>
        <a:bodyPr/>
        <a:lstStyle/>
        <a:p>
          <a:r>
            <a:rPr lang="en-US"/>
            <a:t>It is challenging to manually analyze and classify sentiments from these reviews.</a:t>
          </a:r>
        </a:p>
      </dgm:t>
    </dgm:pt>
    <dgm:pt modelId="{FA7E5E28-703E-411B-840C-CC344BEB12D2}" type="parTrans" cxnId="{82F73CEF-223A-4EEB-BCFF-848B62C9C323}">
      <dgm:prSet/>
      <dgm:spPr/>
      <dgm:t>
        <a:bodyPr/>
        <a:lstStyle/>
        <a:p>
          <a:endParaRPr lang="en-US"/>
        </a:p>
      </dgm:t>
    </dgm:pt>
    <dgm:pt modelId="{2A2251F3-73D7-4F97-9211-F12112F42147}" type="sibTrans" cxnId="{82F73CEF-223A-4EEB-BCFF-848B62C9C323}">
      <dgm:prSet/>
      <dgm:spPr/>
      <dgm:t>
        <a:bodyPr/>
        <a:lstStyle/>
        <a:p>
          <a:endParaRPr lang="en-US"/>
        </a:p>
      </dgm:t>
    </dgm:pt>
    <dgm:pt modelId="{7A9C0214-82EE-442A-A420-2D58974B2AC0}">
      <dgm:prSet/>
      <dgm:spPr/>
      <dgm:t>
        <a:bodyPr/>
        <a:lstStyle/>
        <a:p>
          <a:r>
            <a:rPr lang="en-US"/>
            <a:t>Aim: Automate sentiment analysis using AI to gain real-time insights.</a:t>
          </a:r>
        </a:p>
      </dgm:t>
    </dgm:pt>
    <dgm:pt modelId="{954EF65D-ADAA-47AA-9609-3CC20EEE6C89}" type="parTrans" cxnId="{791C0A10-538C-4045-95DB-D08A4BEF09E5}">
      <dgm:prSet/>
      <dgm:spPr/>
      <dgm:t>
        <a:bodyPr/>
        <a:lstStyle/>
        <a:p>
          <a:endParaRPr lang="en-US"/>
        </a:p>
      </dgm:t>
    </dgm:pt>
    <dgm:pt modelId="{570C9C8C-540B-457D-B4BC-9B3B5D54A9E2}" type="sibTrans" cxnId="{791C0A10-538C-4045-95DB-D08A4BEF09E5}">
      <dgm:prSet/>
      <dgm:spPr/>
      <dgm:t>
        <a:bodyPr/>
        <a:lstStyle/>
        <a:p>
          <a:endParaRPr lang="en-US"/>
        </a:p>
      </dgm:t>
    </dgm:pt>
    <dgm:pt modelId="{A77AEAC1-EC65-488A-837C-12BA543ECDA2}" type="pres">
      <dgm:prSet presAssocID="{1BEBFC65-1AA2-419A-A821-CD270F13B9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203386-D598-45E9-966F-BAA6ACF82F13}" type="pres">
      <dgm:prSet presAssocID="{7E695FB7-36FB-4980-A194-15F2ED7C4F34}" presName="hierRoot1" presStyleCnt="0"/>
      <dgm:spPr/>
    </dgm:pt>
    <dgm:pt modelId="{45408290-4585-4DF0-B4DC-777AF08463E1}" type="pres">
      <dgm:prSet presAssocID="{7E695FB7-36FB-4980-A194-15F2ED7C4F34}" presName="composite" presStyleCnt="0"/>
      <dgm:spPr/>
    </dgm:pt>
    <dgm:pt modelId="{35A055B9-E8E1-47EA-B00E-632EC86A2B52}" type="pres">
      <dgm:prSet presAssocID="{7E695FB7-36FB-4980-A194-15F2ED7C4F34}" presName="background" presStyleLbl="node0" presStyleIdx="0" presStyleCnt="3"/>
      <dgm:spPr/>
    </dgm:pt>
    <dgm:pt modelId="{D5761886-8771-4C8F-9806-C19DBAF2D738}" type="pres">
      <dgm:prSet presAssocID="{7E695FB7-36FB-4980-A194-15F2ED7C4F34}" presName="text" presStyleLbl="fgAcc0" presStyleIdx="0" presStyleCnt="3">
        <dgm:presLayoutVars>
          <dgm:chPref val="3"/>
        </dgm:presLayoutVars>
      </dgm:prSet>
      <dgm:spPr/>
    </dgm:pt>
    <dgm:pt modelId="{C01D2847-6075-49D1-B45F-1ED58DA5B21A}" type="pres">
      <dgm:prSet presAssocID="{7E695FB7-36FB-4980-A194-15F2ED7C4F34}" presName="hierChild2" presStyleCnt="0"/>
      <dgm:spPr/>
    </dgm:pt>
    <dgm:pt modelId="{543E911A-DBD1-47A8-9B39-75C2BD1B2D3D}" type="pres">
      <dgm:prSet presAssocID="{8962EF3A-E24B-453A-9800-17DE6BFAF6C9}" presName="hierRoot1" presStyleCnt="0"/>
      <dgm:spPr/>
    </dgm:pt>
    <dgm:pt modelId="{94E2251D-FF87-406A-B35C-D96F0134F9FF}" type="pres">
      <dgm:prSet presAssocID="{8962EF3A-E24B-453A-9800-17DE6BFAF6C9}" presName="composite" presStyleCnt="0"/>
      <dgm:spPr/>
    </dgm:pt>
    <dgm:pt modelId="{A9D8A582-9D4B-4594-B5D1-2F28407DFE38}" type="pres">
      <dgm:prSet presAssocID="{8962EF3A-E24B-453A-9800-17DE6BFAF6C9}" presName="background" presStyleLbl="node0" presStyleIdx="1" presStyleCnt="3"/>
      <dgm:spPr/>
    </dgm:pt>
    <dgm:pt modelId="{87C7B71F-7990-4396-A998-CFD0F37DFD1C}" type="pres">
      <dgm:prSet presAssocID="{8962EF3A-E24B-453A-9800-17DE6BFAF6C9}" presName="text" presStyleLbl="fgAcc0" presStyleIdx="1" presStyleCnt="3">
        <dgm:presLayoutVars>
          <dgm:chPref val="3"/>
        </dgm:presLayoutVars>
      </dgm:prSet>
      <dgm:spPr/>
    </dgm:pt>
    <dgm:pt modelId="{29855F3A-BF19-412E-84F4-04A70C3665AA}" type="pres">
      <dgm:prSet presAssocID="{8962EF3A-E24B-453A-9800-17DE6BFAF6C9}" presName="hierChild2" presStyleCnt="0"/>
      <dgm:spPr/>
    </dgm:pt>
    <dgm:pt modelId="{34284BC5-517A-4BF8-A629-0B3D568EFF65}" type="pres">
      <dgm:prSet presAssocID="{7A9C0214-82EE-442A-A420-2D58974B2AC0}" presName="hierRoot1" presStyleCnt="0"/>
      <dgm:spPr/>
    </dgm:pt>
    <dgm:pt modelId="{E1806C7D-045F-4E88-B489-AE1CF1B8DA6E}" type="pres">
      <dgm:prSet presAssocID="{7A9C0214-82EE-442A-A420-2D58974B2AC0}" presName="composite" presStyleCnt="0"/>
      <dgm:spPr/>
    </dgm:pt>
    <dgm:pt modelId="{6708E0D6-E2C1-455D-BBB5-A5AE6A166AEB}" type="pres">
      <dgm:prSet presAssocID="{7A9C0214-82EE-442A-A420-2D58974B2AC0}" presName="background" presStyleLbl="node0" presStyleIdx="2" presStyleCnt="3"/>
      <dgm:spPr/>
    </dgm:pt>
    <dgm:pt modelId="{3787FCF4-A0B2-4372-A45E-DB6F0D3D6210}" type="pres">
      <dgm:prSet presAssocID="{7A9C0214-82EE-442A-A420-2D58974B2AC0}" presName="text" presStyleLbl="fgAcc0" presStyleIdx="2" presStyleCnt="3">
        <dgm:presLayoutVars>
          <dgm:chPref val="3"/>
        </dgm:presLayoutVars>
      </dgm:prSet>
      <dgm:spPr/>
    </dgm:pt>
    <dgm:pt modelId="{5920A08F-684F-45AE-B067-42FA44A4E249}" type="pres">
      <dgm:prSet presAssocID="{7A9C0214-82EE-442A-A420-2D58974B2AC0}" presName="hierChild2" presStyleCnt="0"/>
      <dgm:spPr/>
    </dgm:pt>
  </dgm:ptLst>
  <dgm:cxnLst>
    <dgm:cxn modelId="{791C0A10-538C-4045-95DB-D08A4BEF09E5}" srcId="{1BEBFC65-1AA2-419A-A821-CD270F13B954}" destId="{7A9C0214-82EE-442A-A420-2D58974B2AC0}" srcOrd="2" destOrd="0" parTransId="{954EF65D-ADAA-47AA-9609-3CC20EEE6C89}" sibTransId="{570C9C8C-540B-457D-B4BC-9B3B5D54A9E2}"/>
    <dgm:cxn modelId="{A806F446-712D-461C-A30B-2190D3E2A4AB}" type="presOf" srcId="{7E695FB7-36FB-4980-A194-15F2ED7C4F34}" destId="{D5761886-8771-4C8F-9806-C19DBAF2D738}" srcOrd="0" destOrd="0" presId="urn:microsoft.com/office/officeart/2005/8/layout/hierarchy1"/>
    <dgm:cxn modelId="{06448C67-ED77-44F4-9A3A-8FC4508E3946}" srcId="{1BEBFC65-1AA2-419A-A821-CD270F13B954}" destId="{7E695FB7-36FB-4980-A194-15F2ED7C4F34}" srcOrd="0" destOrd="0" parTransId="{D356FAD7-4FA4-475B-9732-4D8DDA02A79D}" sibTransId="{C13F13EA-DA77-47A4-9926-2F8B86902F25}"/>
    <dgm:cxn modelId="{EEEDB64D-693B-497E-BD78-69E3E3E41D3C}" type="presOf" srcId="{8962EF3A-E24B-453A-9800-17DE6BFAF6C9}" destId="{87C7B71F-7990-4396-A998-CFD0F37DFD1C}" srcOrd="0" destOrd="0" presId="urn:microsoft.com/office/officeart/2005/8/layout/hierarchy1"/>
    <dgm:cxn modelId="{D6F74255-181C-49AC-8481-BFE792C21BC7}" type="presOf" srcId="{7A9C0214-82EE-442A-A420-2D58974B2AC0}" destId="{3787FCF4-A0B2-4372-A45E-DB6F0D3D6210}" srcOrd="0" destOrd="0" presId="urn:microsoft.com/office/officeart/2005/8/layout/hierarchy1"/>
    <dgm:cxn modelId="{BC17F5D6-A856-40BF-8D4E-3F4D36E97287}" type="presOf" srcId="{1BEBFC65-1AA2-419A-A821-CD270F13B954}" destId="{A77AEAC1-EC65-488A-837C-12BA543ECDA2}" srcOrd="0" destOrd="0" presId="urn:microsoft.com/office/officeart/2005/8/layout/hierarchy1"/>
    <dgm:cxn modelId="{82F73CEF-223A-4EEB-BCFF-848B62C9C323}" srcId="{1BEBFC65-1AA2-419A-A821-CD270F13B954}" destId="{8962EF3A-E24B-453A-9800-17DE6BFAF6C9}" srcOrd="1" destOrd="0" parTransId="{FA7E5E28-703E-411B-840C-CC344BEB12D2}" sibTransId="{2A2251F3-73D7-4F97-9211-F12112F42147}"/>
    <dgm:cxn modelId="{E3BD6F92-E505-4B55-8302-8287FDF02A5F}" type="presParOf" srcId="{A77AEAC1-EC65-488A-837C-12BA543ECDA2}" destId="{FA203386-D598-45E9-966F-BAA6ACF82F13}" srcOrd="0" destOrd="0" presId="urn:microsoft.com/office/officeart/2005/8/layout/hierarchy1"/>
    <dgm:cxn modelId="{DE5E5338-A3B8-441E-AA42-B91A361E591C}" type="presParOf" srcId="{FA203386-D598-45E9-966F-BAA6ACF82F13}" destId="{45408290-4585-4DF0-B4DC-777AF08463E1}" srcOrd="0" destOrd="0" presId="urn:microsoft.com/office/officeart/2005/8/layout/hierarchy1"/>
    <dgm:cxn modelId="{251409C3-DD4A-493C-ADA8-07A6C279978D}" type="presParOf" srcId="{45408290-4585-4DF0-B4DC-777AF08463E1}" destId="{35A055B9-E8E1-47EA-B00E-632EC86A2B52}" srcOrd="0" destOrd="0" presId="urn:microsoft.com/office/officeart/2005/8/layout/hierarchy1"/>
    <dgm:cxn modelId="{0248974B-8257-4138-83F1-D09CC6CB52C1}" type="presParOf" srcId="{45408290-4585-4DF0-B4DC-777AF08463E1}" destId="{D5761886-8771-4C8F-9806-C19DBAF2D738}" srcOrd="1" destOrd="0" presId="urn:microsoft.com/office/officeart/2005/8/layout/hierarchy1"/>
    <dgm:cxn modelId="{DCE2C493-CED4-48F6-8D26-AF71F3DFEF46}" type="presParOf" srcId="{FA203386-D598-45E9-966F-BAA6ACF82F13}" destId="{C01D2847-6075-49D1-B45F-1ED58DA5B21A}" srcOrd="1" destOrd="0" presId="urn:microsoft.com/office/officeart/2005/8/layout/hierarchy1"/>
    <dgm:cxn modelId="{82DDD497-FC10-4F68-8110-39FA2763AE52}" type="presParOf" srcId="{A77AEAC1-EC65-488A-837C-12BA543ECDA2}" destId="{543E911A-DBD1-47A8-9B39-75C2BD1B2D3D}" srcOrd="1" destOrd="0" presId="urn:microsoft.com/office/officeart/2005/8/layout/hierarchy1"/>
    <dgm:cxn modelId="{0543653C-2F42-4031-B0F7-77AD7D5FB1EE}" type="presParOf" srcId="{543E911A-DBD1-47A8-9B39-75C2BD1B2D3D}" destId="{94E2251D-FF87-406A-B35C-D96F0134F9FF}" srcOrd="0" destOrd="0" presId="urn:microsoft.com/office/officeart/2005/8/layout/hierarchy1"/>
    <dgm:cxn modelId="{45CF6A50-531E-4213-A762-CA9847E937C4}" type="presParOf" srcId="{94E2251D-FF87-406A-B35C-D96F0134F9FF}" destId="{A9D8A582-9D4B-4594-B5D1-2F28407DFE38}" srcOrd="0" destOrd="0" presId="urn:microsoft.com/office/officeart/2005/8/layout/hierarchy1"/>
    <dgm:cxn modelId="{B4868293-9F6B-48ED-AF74-CF572A78D819}" type="presParOf" srcId="{94E2251D-FF87-406A-B35C-D96F0134F9FF}" destId="{87C7B71F-7990-4396-A998-CFD0F37DFD1C}" srcOrd="1" destOrd="0" presId="urn:microsoft.com/office/officeart/2005/8/layout/hierarchy1"/>
    <dgm:cxn modelId="{9E703D23-06DF-438F-8164-ED84E15CB51A}" type="presParOf" srcId="{543E911A-DBD1-47A8-9B39-75C2BD1B2D3D}" destId="{29855F3A-BF19-412E-84F4-04A70C3665AA}" srcOrd="1" destOrd="0" presId="urn:microsoft.com/office/officeart/2005/8/layout/hierarchy1"/>
    <dgm:cxn modelId="{AE9F4FE3-AD23-4ECD-87FC-B7CB40909C3A}" type="presParOf" srcId="{A77AEAC1-EC65-488A-837C-12BA543ECDA2}" destId="{34284BC5-517A-4BF8-A629-0B3D568EFF65}" srcOrd="2" destOrd="0" presId="urn:microsoft.com/office/officeart/2005/8/layout/hierarchy1"/>
    <dgm:cxn modelId="{CE46952A-67A9-4323-88C0-3C2417ABACF4}" type="presParOf" srcId="{34284BC5-517A-4BF8-A629-0B3D568EFF65}" destId="{E1806C7D-045F-4E88-B489-AE1CF1B8DA6E}" srcOrd="0" destOrd="0" presId="urn:microsoft.com/office/officeart/2005/8/layout/hierarchy1"/>
    <dgm:cxn modelId="{C73E1E38-B49F-40C1-8153-471A3AF4730C}" type="presParOf" srcId="{E1806C7D-045F-4E88-B489-AE1CF1B8DA6E}" destId="{6708E0D6-E2C1-455D-BBB5-A5AE6A166AEB}" srcOrd="0" destOrd="0" presId="urn:microsoft.com/office/officeart/2005/8/layout/hierarchy1"/>
    <dgm:cxn modelId="{6DBD0001-DA10-4613-9D5A-CCC877650C7C}" type="presParOf" srcId="{E1806C7D-045F-4E88-B489-AE1CF1B8DA6E}" destId="{3787FCF4-A0B2-4372-A45E-DB6F0D3D6210}" srcOrd="1" destOrd="0" presId="urn:microsoft.com/office/officeart/2005/8/layout/hierarchy1"/>
    <dgm:cxn modelId="{A2F3EC6D-4936-4AA0-9C56-5DEEC332757E}" type="presParOf" srcId="{34284BC5-517A-4BF8-A629-0B3D568EFF65}" destId="{5920A08F-684F-45AE-B067-42FA44A4E2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35DF6E-2B37-4539-8B65-0F9E075C6F83}" type="doc">
      <dgm:prSet loTypeId="urn:microsoft.com/office/officeart/2005/8/layout/list1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18503ABD-F73C-48D1-AC01-BE4C4F1BC630}">
      <dgm:prSet/>
      <dgm:spPr/>
      <dgm:t>
        <a:bodyPr/>
        <a:lstStyle/>
        <a:p>
          <a:r>
            <a:rPr lang="en-IN" b="1"/>
            <a:t>Programming Languages</a:t>
          </a:r>
          <a:r>
            <a:rPr lang="en-IN"/>
            <a:t>: Python</a:t>
          </a:r>
          <a:endParaRPr lang="en-US"/>
        </a:p>
      </dgm:t>
    </dgm:pt>
    <dgm:pt modelId="{1E920A54-6BE5-4A75-8AC6-697175D115A1}" type="parTrans" cxnId="{A30CF0AF-F5C0-473F-9EAE-ED2E527BEE46}">
      <dgm:prSet/>
      <dgm:spPr/>
      <dgm:t>
        <a:bodyPr/>
        <a:lstStyle/>
        <a:p>
          <a:endParaRPr lang="en-US"/>
        </a:p>
      </dgm:t>
    </dgm:pt>
    <dgm:pt modelId="{9BA712E5-ABA6-42ED-89E6-13D08F85CA70}" type="sibTrans" cxnId="{A30CF0AF-F5C0-473F-9EAE-ED2E527BEE46}">
      <dgm:prSet/>
      <dgm:spPr/>
      <dgm:t>
        <a:bodyPr/>
        <a:lstStyle/>
        <a:p>
          <a:endParaRPr lang="en-US"/>
        </a:p>
      </dgm:t>
    </dgm:pt>
    <dgm:pt modelId="{BD0A3E11-59B2-4CDA-A9A8-224304056412}">
      <dgm:prSet/>
      <dgm:spPr/>
      <dgm:t>
        <a:bodyPr/>
        <a:lstStyle/>
        <a:p>
          <a:r>
            <a:rPr lang="en-IN" b="1"/>
            <a:t>Libraries</a:t>
          </a:r>
          <a:r>
            <a:rPr lang="en-IN"/>
            <a:t>:</a:t>
          </a:r>
          <a:endParaRPr lang="en-US"/>
        </a:p>
      </dgm:t>
    </dgm:pt>
    <dgm:pt modelId="{D7B4B353-3558-44D7-A915-42114D9A77A6}" type="parTrans" cxnId="{49734EDF-FF35-4546-A128-A1A5C5C52E2A}">
      <dgm:prSet/>
      <dgm:spPr/>
      <dgm:t>
        <a:bodyPr/>
        <a:lstStyle/>
        <a:p>
          <a:endParaRPr lang="en-US"/>
        </a:p>
      </dgm:t>
    </dgm:pt>
    <dgm:pt modelId="{60A9EF89-1D4B-40A4-A34E-D4CB2F458100}" type="sibTrans" cxnId="{49734EDF-FF35-4546-A128-A1A5C5C52E2A}">
      <dgm:prSet/>
      <dgm:spPr/>
      <dgm:t>
        <a:bodyPr/>
        <a:lstStyle/>
        <a:p>
          <a:endParaRPr lang="en-US"/>
        </a:p>
      </dgm:t>
    </dgm:pt>
    <dgm:pt modelId="{93430EC4-9058-42A9-88C3-EB0555B495CF}">
      <dgm:prSet/>
      <dgm:spPr/>
      <dgm:t>
        <a:bodyPr/>
        <a:lstStyle/>
        <a:p>
          <a:r>
            <a:rPr lang="en-IN"/>
            <a:t>Pandas (for data manipulation)</a:t>
          </a:r>
          <a:endParaRPr lang="en-US"/>
        </a:p>
      </dgm:t>
    </dgm:pt>
    <dgm:pt modelId="{F7422B29-2D97-4F16-A141-455090D47C5B}" type="parTrans" cxnId="{B71BD675-7629-48BE-91FA-CE1424C5017C}">
      <dgm:prSet/>
      <dgm:spPr/>
      <dgm:t>
        <a:bodyPr/>
        <a:lstStyle/>
        <a:p>
          <a:endParaRPr lang="en-US"/>
        </a:p>
      </dgm:t>
    </dgm:pt>
    <dgm:pt modelId="{CB4FE9EA-FC87-42A0-8417-EBBD1AE0CA3B}" type="sibTrans" cxnId="{B71BD675-7629-48BE-91FA-CE1424C5017C}">
      <dgm:prSet/>
      <dgm:spPr/>
      <dgm:t>
        <a:bodyPr/>
        <a:lstStyle/>
        <a:p>
          <a:endParaRPr lang="en-US"/>
        </a:p>
      </dgm:t>
    </dgm:pt>
    <dgm:pt modelId="{39554138-291B-4E77-AC7D-6EA6ACB4CEFE}">
      <dgm:prSet/>
      <dgm:spPr/>
      <dgm:t>
        <a:bodyPr/>
        <a:lstStyle/>
        <a:p>
          <a:r>
            <a:rPr lang="en-IN"/>
            <a:t>Numpy (for numerical operations)</a:t>
          </a:r>
          <a:endParaRPr lang="en-US"/>
        </a:p>
      </dgm:t>
    </dgm:pt>
    <dgm:pt modelId="{655BD633-BC53-4DC1-9E63-46345FEFF8A4}" type="parTrans" cxnId="{8E79C6C2-FA05-412D-ACA9-BE7B54F4FEE8}">
      <dgm:prSet/>
      <dgm:spPr/>
      <dgm:t>
        <a:bodyPr/>
        <a:lstStyle/>
        <a:p>
          <a:endParaRPr lang="en-US"/>
        </a:p>
      </dgm:t>
    </dgm:pt>
    <dgm:pt modelId="{A15BAF54-059A-43B2-9B36-F9397DCDB04D}" type="sibTrans" cxnId="{8E79C6C2-FA05-412D-ACA9-BE7B54F4FEE8}">
      <dgm:prSet/>
      <dgm:spPr/>
      <dgm:t>
        <a:bodyPr/>
        <a:lstStyle/>
        <a:p>
          <a:endParaRPr lang="en-US"/>
        </a:p>
      </dgm:t>
    </dgm:pt>
    <dgm:pt modelId="{ED083409-950D-4778-AF18-A38B7F47D04E}">
      <dgm:prSet/>
      <dgm:spPr/>
      <dgm:t>
        <a:bodyPr/>
        <a:lstStyle/>
        <a:p>
          <a:r>
            <a:rPr lang="en-IN"/>
            <a:t>Scikit-learn (for machine learning models)</a:t>
          </a:r>
          <a:endParaRPr lang="en-US"/>
        </a:p>
      </dgm:t>
    </dgm:pt>
    <dgm:pt modelId="{3709D436-0314-4C56-B1B5-42790353A1C0}" type="parTrans" cxnId="{2251453F-8980-4D1B-8641-6125094A1938}">
      <dgm:prSet/>
      <dgm:spPr/>
      <dgm:t>
        <a:bodyPr/>
        <a:lstStyle/>
        <a:p>
          <a:endParaRPr lang="en-US"/>
        </a:p>
      </dgm:t>
    </dgm:pt>
    <dgm:pt modelId="{D74CEFF6-06F6-4BFD-BC2C-1F1073D867E5}" type="sibTrans" cxnId="{2251453F-8980-4D1B-8641-6125094A1938}">
      <dgm:prSet/>
      <dgm:spPr/>
      <dgm:t>
        <a:bodyPr/>
        <a:lstStyle/>
        <a:p>
          <a:endParaRPr lang="en-US"/>
        </a:p>
      </dgm:t>
    </dgm:pt>
    <dgm:pt modelId="{812B6812-D1A4-4B39-8222-88F3E66761A8}">
      <dgm:prSet/>
      <dgm:spPr/>
      <dgm:t>
        <a:bodyPr/>
        <a:lstStyle/>
        <a:p>
          <a:r>
            <a:rPr lang="en-IN"/>
            <a:t>NLTK/Spacy (for natural language processing)</a:t>
          </a:r>
          <a:endParaRPr lang="en-US"/>
        </a:p>
      </dgm:t>
    </dgm:pt>
    <dgm:pt modelId="{A3538799-A4F9-48EC-B2BA-C785B9E896DA}" type="parTrans" cxnId="{43AEFE21-CB9A-4FDD-A8CD-925080723B87}">
      <dgm:prSet/>
      <dgm:spPr/>
      <dgm:t>
        <a:bodyPr/>
        <a:lstStyle/>
        <a:p>
          <a:endParaRPr lang="en-US"/>
        </a:p>
      </dgm:t>
    </dgm:pt>
    <dgm:pt modelId="{B2100225-70A2-4B4E-8AFD-3467C01EDD05}" type="sibTrans" cxnId="{43AEFE21-CB9A-4FDD-A8CD-925080723B87}">
      <dgm:prSet/>
      <dgm:spPr/>
      <dgm:t>
        <a:bodyPr/>
        <a:lstStyle/>
        <a:p>
          <a:endParaRPr lang="en-US"/>
        </a:p>
      </dgm:t>
    </dgm:pt>
    <dgm:pt modelId="{CFEF1309-B97A-4192-9662-0577ED62AED8}">
      <dgm:prSet/>
      <dgm:spPr/>
      <dgm:t>
        <a:bodyPr/>
        <a:lstStyle/>
        <a:p>
          <a:r>
            <a:rPr lang="en-IN" b="1"/>
            <a:t>Environment</a:t>
          </a:r>
          <a:r>
            <a:rPr lang="en-IN"/>
            <a:t>: VS Code</a:t>
          </a:r>
          <a:endParaRPr lang="en-US"/>
        </a:p>
      </dgm:t>
    </dgm:pt>
    <dgm:pt modelId="{350C6C36-A0CB-4066-B454-A64F5ACF4C60}" type="parTrans" cxnId="{8CD629D8-3D96-44B8-AF1C-A0958AD343DF}">
      <dgm:prSet/>
      <dgm:spPr/>
      <dgm:t>
        <a:bodyPr/>
        <a:lstStyle/>
        <a:p>
          <a:endParaRPr lang="en-US"/>
        </a:p>
      </dgm:t>
    </dgm:pt>
    <dgm:pt modelId="{768E75F1-BBE5-4B72-A707-E6ECDC7BA0C3}" type="sibTrans" cxnId="{8CD629D8-3D96-44B8-AF1C-A0958AD343DF}">
      <dgm:prSet/>
      <dgm:spPr/>
      <dgm:t>
        <a:bodyPr/>
        <a:lstStyle/>
        <a:p>
          <a:endParaRPr lang="en-US"/>
        </a:p>
      </dgm:t>
    </dgm:pt>
    <dgm:pt modelId="{0A9BFB86-736F-437F-B358-6B139CEF0C43}" type="pres">
      <dgm:prSet presAssocID="{A035DF6E-2B37-4539-8B65-0F9E075C6F83}" presName="linear" presStyleCnt="0">
        <dgm:presLayoutVars>
          <dgm:dir/>
          <dgm:animLvl val="lvl"/>
          <dgm:resizeHandles val="exact"/>
        </dgm:presLayoutVars>
      </dgm:prSet>
      <dgm:spPr/>
    </dgm:pt>
    <dgm:pt modelId="{86BC4738-1438-481F-B563-1E3FFFA10E9F}" type="pres">
      <dgm:prSet presAssocID="{18503ABD-F73C-48D1-AC01-BE4C4F1BC630}" presName="parentLin" presStyleCnt="0"/>
      <dgm:spPr/>
    </dgm:pt>
    <dgm:pt modelId="{633E3938-BB71-47A3-B306-76F59204D26B}" type="pres">
      <dgm:prSet presAssocID="{18503ABD-F73C-48D1-AC01-BE4C4F1BC630}" presName="parentLeftMargin" presStyleLbl="node1" presStyleIdx="0" presStyleCnt="3"/>
      <dgm:spPr/>
    </dgm:pt>
    <dgm:pt modelId="{E369EB44-E95E-464E-87AD-B6F23EEFAA03}" type="pres">
      <dgm:prSet presAssocID="{18503ABD-F73C-48D1-AC01-BE4C4F1BC63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808556B-57C7-4CC4-9FA8-2FFBC5D8C7CC}" type="pres">
      <dgm:prSet presAssocID="{18503ABD-F73C-48D1-AC01-BE4C4F1BC630}" presName="negativeSpace" presStyleCnt="0"/>
      <dgm:spPr/>
    </dgm:pt>
    <dgm:pt modelId="{54F3647F-2FE3-45E7-A012-BF0E33321702}" type="pres">
      <dgm:prSet presAssocID="{18503ABD-F73C-48D1-AC01-BE4C4F1BC630}" presName="childText" presStyleLbl="conFgAcc1" presStyleIdx="0" presStyleCnt="3">
        <dgm:presLayoutVars>
          <dgm:bulletEnabled val="1"/>
        </dgm:presLayoutVars>
      </dgm:prSet>
      <dgm:spPr/>
    </dgm:pt>
    <dgm:pt modelId="{13409E95-6AA0-4B87-B1CA-188DD5D3F01C}" type="pres">
      <dgm:prSet presAssocID="{9BA712E5-ABA6-42ED-89E6-13D08F85CA70}" presName="spaceBetweenRectangles" presStyleCnt="0"/>
      <dgm:spPr/>
    </dgm:pt>
    <dgm:pt modelId="{BEB43609-2E77-45E0-A529-3A30CEE089A0}" type="pres">
      <dgm:prSet presAssocID="{BD0A3E11-59B2-4CDA-A9A8-224304056412}" presName="parentLin" presStyleCnt="0"/>
      <dgm:spPr/>
    </dgm:pt>
    <dgm:pt modelId="{041FBF13-A272-4195-B655-0D8322CF8BA9}" type="pres">
      <dgm:prSet presAssocID="{BD0A3E11-59B2-4CDA-A9A8-224304056412}" presName="parentLeftMargin" presStyleLbl="node1" presStyleIdx="0" presStyleCnt="3"/>
      <dgm:spPr/>
    </dgm:pt>
    <dgm:pt modelId="{06A74323-BA3E-4088-82C1-E574F09831AB}" type="pres">
      <dgm:prSet presAssocID="{BD0A3E11-59B2-4CDA-A9A8-2243040564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58A6DD-3F74-456C-AE3D-13E21C33C40A}" type="pres">
      <dgm:prSet presAssocID="{BD0A3E11-59B2-4CDA-A9A8-224304056412}" presName="negativeSpace" presStyleCnt="0"/>
      <dgm:spPr/>
    </dgm:pt>
    <dgm:pt modelId="{3627DFC7-B2F6-4F07-8658-363F31D96437}" type="pres">
      <dgm:prSet presAssocID="{BD0A3E11-59B2-4CDA-A9A8-224304056412}" presName="childText" presStyleLbl="conFgAcc1" presStyleIdx="1" presStyleCnt="3">
        <dgm:presLayoutVars>
          <dgm:bulletEnabled val="1"/>
        </dgm:presLayoutVars>
      </dgm:prSet>
      <dgm:spPr/>
    </dgm:pt>
    <dgm:pt modelId="{2FC74867-9B20-436C-8848-AA71DCC26C1C}" type="pres">
      <dgm:prSet presAssocID="{60A9EF89-1D4B-40A4-A34E-D4CB2F458100}" presName="spaceBetweenRectangles" presStyleCnt="0"/>
      <dgm:spPr/>
    </dgm:pt>
    <dgm:pt modelId="{C4C390DB-4AB6-4A76-9BB5-2ED9261934D9}" type="pres">
      <dgm:prSet presAssocID="{CFEF1309-B97A-4192-9662-0577ED62AED8}" presName="parentLin" presStyleCnt="0"/>
      <dgm:spPr/>
    </dgm:pt>
    <dgm:pt modelId="{518E946B-73E4-43A9-805B-7B8DE8E61A44}" type="pres">
      <dgm:prSet presAssocID="{CFEF1309-B97A-4192-9662-0577ED62AED8}" presName="parentLeftMargin" presStyleLbl="node1" presStyleIdx="1" presStyleCnt="3"/>
      <dgm:spPr/>
    </dgm:pt>
    <dgm:pt modelId="{E1F67807-D49C-4D70-902C-8687B25451DF}" type="pres">
      <dgm:prSet presAssocID="{CFEF1309-B97A-4192-9662-0577ED62AED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5F89BC6-DDCD-44BC-8BE0-901F23961EF4}" type="pres">
      <dgm:prSet presAssocID="{CFEF1309-B97A-4192-9662-0577ED62AED8}" presName="negativeSpace" presStyleCnt="0"/>
      <dgm:spPr/>
    </dgm:pt>
    <dgm:pt modelId="{01183069-FF24-4D24-82B9-54FDCA3F72D7}" type="pres">
      <dgm:prSet presAssocID="{CFEF1309-B97A-4192-9662-0577ED62AED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AEF150E-F045-4755-A44D-5AA21C562CB0}" type="presOf" srcId="{812B6812-D1A4-4B39-8222-88F3E66761A8}" destId="{3627DFC7-B2F6-4F07-8658-363F31D96437}" srcOrd="0" destOrd="3" presId="urn:microsoft.com/office/officeart/2005/8/layout/list1"/>
    <dgm:cxn modelId="{43AEFE21-CB9A-4FDD-A8CD-925080723B87}" srcId="{BD0A3E11-59B2-4CDA-A9A8-224304056412}" destId="{812B6812-D1A4-4B39-8222-88F3E66761A8}" srcOrd="3" destOrd="0" parTransId="{A3538799-A4F9-48EC-B2BA-C785B9E896DA}" sibTransId="{B2100225-70A2-4B4E-8AFD-3467C01EDD05}"/>
    <dgm:cxn modelId="{C36C502C-D216-481E-9901-196FF552A16C}" type="presOf" srcId="{CFEF1309-B97A-4192-9662-0577ED62AED8}" destId="{E1F67807-D49C-4D70-902C-8687B25451DF}" srcOrd="1" destOrd="0" presId="urn:microsoft.com/office/officeart/2005/8/layout/list1"/>
    <dgm:cxn modelId="{ED061931-9392-4170-B0AF-D8D9BAF57CA6}" type="presOf" srcId="{39554138-291B-4E77-AC7D-6EA6ACB4CEFE}" destId="{3627DFC7-B2F6-4F07-8658-363F31D96437}" srcOrd="0" destOrd="1" presId="urn:microsoft.com/office/officeart/2005/8/layout/list1"/>
    <dgm:cxn modelId="{E4516237-8F30-4246-BBB2-08D5E58568A0}" type="presOf" srcId="{18503ABD-F73C-48D1-AC01-BE4C4F1BC630}" destId="{633E3938-BB71-47A3-B306-76F59204D26B}" srcOrd="0" destOrd="0" presId="urn:microsoft.com/office/officeart/2005/8/layout/list1"/>
    <dgm:cxn modelId="{2251453F-8980-4D1B-8641-6125094A1938}" srcId="{BD0A3E11-59B2-4CDA-A9A8-224304056412}" destId="{ED083409-950D-4778-AF18-A38B7F47D04E}" srcOrd="2" destOrd="0" parTransId="{3709D436-0314-4C56-B1B5-42790353A1C0}" sibTransId="{D74CEFF6-06F6-4BFD-BC2C-1F1073D867E5}"/>
    <dgm:cxn modelId="{3AAC316A-D56B-44A0-A6F3-B3C3FB03DA88}" type="presOf" srcId="{CFEF1309-B97A-4192-9662-0577ED62AED8}" destId="{518E946B-73E4-43A9-805B-7B8DE8E61A44}" srcOrd="0" destOrd="0" presId="urn:microsoft.com/office/officeart/2005/8/layout/list1"/>
    <dgm:cxn modelId="{AFA7AC6F-1380-4B7A-8A14-4F2BBC01C40D}" type="presOf" srcId="{A035DF6E-2B37-4539-8B65-0F9E075C6F83}" destId="{0A9BFB86-736F-437F-B358-6B139CEF0C43}" srcOrd="0" destOrd="0" presId="urn:microsoft.com/office/officeart/2005/8/layout/list1"/>
    <dgm:cxn modelId="{B71BD675-7629-48BE-91FA-CE1424C5017C}" srcId="{BD0A3E11-59B2-4CDA-A9A8-224304056412}" destId="{93430EC4-9058-42A9-88C3-EB0555B495CF}" srcOrd="0" destOrd="0" parTransId="{F7422B29-2D97-4F16-A141-455090D47C5B}" sibTransId="{CB4FE9EA-FC87-42A0-8417-EBBD1AE0CA3B}"/>
    <dgm:cxn modelId="{7D81EF7B-ABA0-4798-A35C-8D782C32F9AD}" type="presOf" srcId="{BD0A3E11-59B2-4CDA-A9A8-224304056412}" destId="{06A74323-BA3E-4088-82C1-E574F09831AB}" srcOrd="1" destOrd="0" presId="urn:microsoft.com/office/officeart/2005/8/layout/list1"/>
    <dgm:cxn modelId="{9C3FDE83-6E5F-44DE-B64C-F8BB689DCDE7}" type="presOf" srcId="{18503ABD-F73C-48D1-AC01-BE4C4F1BC630}" destId="{E369EB44-E95E-464E-87AD-B6F23EEFAA03}" srcOrd="1" destOrd="0" presId="urn:microsoft.com/office/officeart/2005/8/layout/list1"/>
    <dgm:cxn modelId="{D632229B-E3E0-404F-9CC8-5D41D3327D5F}" type="presOf" srcId="{BD0A3E11-59B2-4CDA-A9A8-224304056412}" destId="{041FBF13-A272-4195-B655-0D8322CF8BA9}" srcOrd="0" destOrd="0" presId="urn:microsoft.com/office/officeart/2005/8/layout/list1"/>
    <dgm:cxn modelId="{A30CF0AF-F5C0-473F-9EAE-ED2E527BEE46}" srcId="{A035DF6E-2B37-4539-8B65-0F9E075C6F83}" destId="{18503ABD-F73C-48D1-AC01-BE4C4F1BC630}" srcOrd="0" destOrd="0" parTransId="{1E920A54-6BE5-4A75-8AC6-697175D115A1}" sibTransId="{9BA712E5-ABA6-42ED-89E6-13D08F85CA70}"/>
    <dgm:cxn modelId="{8E79C6C2-FA05-412D-ACA9-BE7B54F4FEE8}" srcId="{BD0A3E11-59B2-4CDA-A9A8-224304056412}" destId="{39554138-291B-4E77-AC7D-6EA6ACB4CEFE}" srcOrd="1" destOrd="0" parTransId="{655BD633-BC53-4DC1-9E63-46345FEFF8A4}" sibTransId="{A15BAF54-059A-43B2-9B36-F9397DCDB04D}"/>
    <dgm:cxn modelId="{8CD629D8-3D96-44B8-AF1C-A0958AD343DF}" srcId="{A035DF6E-2B37-4539-8B65-0F9E075C6F83}" destId="{CFEF1309-B97A-4192-9662-0577ED62AED8}" srcOrd="2" destOrd="0" parTransId="{350C6C36-A0CB-4066-B454-A64F5ACF4C60}" sibTransId="{768E75F1-BBE5-4B72-A707-E6ECDC7BA0C3}"/>
    <dgm:cxn modelId="{3C9A37D8-5BD4-472A-AE40-4A064777B958}" type="presOf" srcId="{93430EC4-9058-42A9-88C3-EB0555B495CF}" destId="{3627DFC7-B2F6-4F07-8658-363F31D96437}" srcOrd="0" destOrd="0" presId="urn:microsoft.com/office/officeart/2005/8/layout/list1"/>
    <dgm:cxn modelId="{49734EDF-FF35-4546-A128-A1A5C5C52E2A}" srcId="{A035DF6E-2B37-4539-8B65-0F9E075C6F83}" destId="{BD0A3E11-59B2-4CDA-A9A8-224304056412}" srcOrd="1" destOrd="0" parTransId="{D7B4B353-3558-44D7-A915-42114D9A77A6}" sibTransId="{60A9EF89-1D4B-40A4-A34E-D4CB2F458100}"/>
    <dgm:cxn modelId="{5C6B66F7-BEC7-4602-829B-2E3EE361B3DA}" type="presOf" srcId="{ED083409-950D-4778-AF18-A38B7F47D04E}" destId="{3627DFC7-B2F6-4F07-8658-363F31D96437}" srcOrd="0" destOrd="2" presId="urn:microsoft.com/office/officeart/2005/8/layout/list1"/>
    <dgm:cxn modelId="{88B1FFA6-CD1F-4B65-A0A3-597599F90985}" type="presParOf" srcId="{0A9BFB86-736F-437F-B358-6B139CEF0C43}" destId="{86BC4738-1438-481F-B563-1E3FFFA10E9F}" srcOrd="0" destOrd="0" presId="urn:microsoft.com/office/officeart/2005/8/layout/list1"/>
    <dgm:cxn modelId="{4D4C6E39-7C20-47F1-A3E4-0C4AD5ACAE93}" type="presParOf" srcId="{86BC4738-1438-481F-B563-1E3FFFA10E9F}" destId="{633E3938-BB71-47A3-B306-76F59204D26B}" srcOrd="0" destOrd="0" presId="urn:microsoft.com/office/officeart/2005/8/layout/list1"/>
    <dgm:cxn modelId="{9D55EBEA-6D5F-4AFD-A40E-EC47E64D10BA}" type="presParOf" srcId="{86BC4738-1438-481F-B563-1E3FFFA10E9F}" destId="{E369EB44-E95E-464E-87AD-B6F23EEFAA03}" srcOrd="1" destOrd="0" presId="urn:microsoft.com/office/officeart/2005/8/layout/list1"/>
    <dgm:cxn modelId="{FAF5B0AA-94DD-401C-96EB-AB24B188CBFD}" type="presParOf" srcId="{0A9BFB86-736F-437F-B358-6B139CEF0C43}" destId="{F808556B-57C7-4CC4-9FA8-2FFBC5D8C7CC}" srcOrd="1" destOrd="0" presId="urn:microsoft.com/office/officeart/2005/8/layout/list1"/>
    <dgm:cxn modelId="{B25EE2D2-BBA5-4894-AD1C-E7DCFA3CC45E}" type="presParOf" srcId="{0A9BFB86-736F-437F-B358-6B139CEF0C43}" destId="{54F3647F-2FE3-45E7-A012-BF0E33321702}" srcOrd="2" destOrd="0" presId="urn:microsoft.com/office/officeart/2005/8/layout/list1"/>
    <dgm:cxn modelId="{C102BD54-E5D9-43D9-9F08-A07DCFCDD962}" type="presParOf" srcId="{0A9BFB86-736F-437F-B358-6B139CEF0C43}" destId="{13409E95-6AA0-4B87-B1CA-188DD5D3F01C}" srcOrd="3" destOrd="0" presId="urn:microsoft.com/office/officeart/2005/8/layout/list1"/>
    <dgm:cxn modelId="{729BE544-7C95-4366-A8B7-ADE10F0FCEC2}" type="presParOf" srcId="{0A9BFB86-736F-437F-B358-6B139CEF0C43}" destId="{BEB43609-2E77-45E0-A529-3A30CEE089A0}" srcOrd="4" destOrd="0" presId="urn:microsoft.com/office/officeart/2005/8/layout/list1"/>
    <dgm:cxn modelId="{0D9414A0-6E92-4F94-9AD0-877F4DAA41A3}" type="presParOf" srcId="{BEB43609-2E77-45E0-A529-3A30CEE089A0}" destId="{041FBF13-A272-4195-B655-0D8322CF8BA9}" srcOrd="0" destOrd="0" presId="urn:microsoft.com/office/officeart/2005/8/layout/list1"/>
    <dgm:cxn modelId="{08B2C716-DE2B-47E0-BD26-EFF2AE94435D}" type="presParOf" srcId="{BEB43609-2E77-45E0-A529-3A30CEE089A0}" destId="{06A74323-BA3E-4088-82C1-E574F09831AB}" srcOrd="1" destOrd="0" presId="urn:microsoft.com/office/officeart/2005/8/layout/list1"/>
    <dgm:cxn modelId="{9FC349DB-1992-4FDA-8BAD-19A4E0E9B22A}" type="presParOf" srcId="{0A9BFB86-736F-437F-B358-6B139CEF0C43}" destId="{F558A6DD-3F74-456C-AE3D-13E21C33C40A}" srcOrd="5" destOrd="0" presId="urn:microsoft.com/office/officeart/2005/8/layout/list1"/>
    <dgm:cxn modelId="{C7E5C29A-F177-4390-BED1-8FCC0F46A849}" type="presParOf" srcId="{0A9BFB86-736F-437F-B358-6B139CEF0C43}" destId="{3627DFC7-B2F6-4F07-8658-363F31D96437}" srcOrd="6" destOrd="0" presId="urn:microsoft.com/office/officeart/2005/8/layout/list1"/>
    <dgm:cxn modelId="{58096D44-7AEE-44B9-A842-3F7ECD94EA4A}" type="presParOf" srcId="{0A9BFB86-736F-437F-B358-6B139CEF0C43}" destId="{2FC74867-9B20-436C-8848-AA71DCC26C1C}" srcOrd="7" destOrd="0" presId="urn:microsoft.com/office/officeart/2005/8/layout/list1"/>
    <dgm:cxn modelId="{7E2D8853-4791-421E-81F9-4C0FFFFB72C9}" type="presParOf" srcId="{0A9BFB86-736F-437F-B358-6B139CEF0C43}" destId="{C4C390DB-4AB6-4A76-9BB5-2ED9261934D9}" srcOrd="8" destOrd="0" presId="urn:microsoft.com/office/officeart/2005/8/layout/list1"/>
    <dgm:cxn modelId="{BD65E796-4BF1-4B71-9D2F-6791A4970A8E}" type="presParOf" srcId="{C4C390DB-4AB6-4A76-9BB5-2ED9261934D9}" destId="{518E946B-73E4-43A9-805B-7B8DE8E61A44}" srcOrd="0" destOrd="0" presId="urn:microsoft.com/office/officeart/2005/8/layout/list1"/>
    <dgm:cxn modelId="{D1FE5184-5C8F-4A5C-B24B-97D4DF8BA3FB}" type="presParOf" srcId="{C4C390DB-4AB6-4A76-9BB5-2ED9261934D9}" destId="{E1F67807-D49C-4D70-902C-8687B25451DF}" srcOrd="1" destOrd="0" presId="urn:microsoft.com/office/officeart/2005/8/layout/list1"/>
    <dgm:cxn modelId="{3FDBC842-B623-459B-AE49-F99334EC5811}" type="presParOf" srcId="{0A9BFB86-736F-437F-B358-6B139CEF0C43}" destId="{C5F89BC6-DDCD-44BC-8BE0-901F23961EF4}" srcOrd="9" destOrd="0" presId="urn:microsoft.com/office/officeart/2005/8/layout/list1"/>
    <dgm:cxn modelId="{01C47624-0025-472F-9991-4E384CCA1729}" type="presParOf" srcId="{0A9BFB86-736F-437F-B358-6B139CEF0C43}" destId="{01183069-FF24-4D24-82B9-54FDCA3F72D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B502C1-926A-4A1A-8230-1ABDA76B11EF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CBEA969-7204-4503-8C17-12514AFFDD56}">
      <dgm:prSet/>
      <dgm:spPr/>
      <dgm:t>
        <a:bodyPr/>
        <a:lstStyle/>
        <a:p>
          <a:r>
            <a:rPr lang="en-US" b="1"/>
            <a:t>Step 1</a:t>
          </a:r>
          <a:r>
            <a:rPr lang="en-US"/>
            <a:t>: Load and explore the dataset.</a:t>
          </a:r>
        </a:p>
      </dgm:t>
    </dgm:pt>
    <dgm:pt modelId="{7CB8CED0-1C17-4694-BAAA-ACBC240CF752}" type="parTrans" cxnId="{A174974C-52CD-4DE2-9AF4-380DA7C70242}">
      <dgm:prSet/>
      <dgm:spPr/>
      <dgm:t>
        <a:bodyPr/>
        <a:lstStyle/>
        <a:p>
          <a:endParaRPr lang="en-US"/>
        </a:p>
      </dgm:t>
    </dgm:pt>
    <dgm:pt modelId="{CC7AC162-C439-4389-B5C3-E0C1154C5C42}" type="sibTrans" cxnId="{A174974C-52CD-4DE2-9AF4-380DA7C70242}">
      <dgm:prSet/>
      <dgm:spPr/>
      <dgm:t>
        <a:bodyPr/>
        <a:lstStyle/>
        <a:p>
          <a:endParaRPr lang="en-US"/>
        </a:p>
      </dgm:t>
    </dgm:pt>
    <dgm:pt modelId="{21A67BE8-723E-44DD-BD25-BF6EB83AD966}">
      <dgm:prSet/>
      <dgm:spPr/>
      <dgm:t>
        <a:bodyPr/>
        <a:lstStyle/>
        <a:p>
          <a:r>
            <a:rPr lang="en-US" b="1"/>
            <a:t>Step 2</a:t>
          </a:r>
          <a:r>
            <a:rPr lang="en-US"/>
            <a:t>: Clean the review text (remove punctuation, stop words, etc.).</a:t>
          </a:r>
        </a:p>
      </dgm:t>
    </dgm:pt>
    <dgm:pt modelId="{125BCAC4-45F2-4032-B186-1003BC1E9BC5}" type="parTrans" cxnId="{0761D5F2-B6BC-49E4-8579-C20E57AE443B}">
      <dgm:prSet/>
      <dgm:spPr/>
      <dgm:t>
        <a:bodyPr/>
        <a:lstStyle/>
        <a:p>
          <a:endParaRPr lang="en-US"/>
        </a:p>
      </dgm:t>
    </dgm:pt>
    <dgm:pt modelId="{2EBAE5CD-F750-4DD4-ADB6-EF811048A5D6}" type="sibTrans" cxnId="{0761D5F2-B6BC-49E4-8579-C20E57AE443B}">
      <dgm:prSet/>
      <dgm:spPr/>
      <dgm:t>
        <a:bodyPr/>
        <a:lstStyle/>
        <a:p>
          <a:endParaRPr lang="en-US"/>
        </a:p>
      </dgm:t>
    </dgm:pt>
    <dgm:pt modelId="{76CBB414-750E-4C9C-85A3-CC9888746078}">
      <dgm:prSet/>
      <dgm:spPr/>
      <dgm:t>
        <a:bodyPr/>
        <a:lstStyle/>
        <a:p>
          <a:r>
            <a:rPr lang="en-US" b="1"/>
            <a:t>Step 3</a:t>
          </a:r>
          <a:r>
            <a:rPr lang="en-US"/>
            <a:t>: Feature extraction.</a:t>
          </a:r>
        </a:p>
      </dgm:t>
    </dgm:pt>
    <dgm:pt modelId="{B082019B-C70A-44B4-B757-8E6B669AEF6D}" type="parTrans" cxnId="{56A972FC-4FF6-43FB-97FD-4AAE01157B94}">
      <dgm:prSet/>
      <dgm:spPr/>
      <dgm:t>
        <a:bodyPr/>
        <a:lstStyle/>
        <a:p>
          <a:endParaRPr lang="en-US"/>
        </a:p>
      </dgm:t>
    </dgm:pt>
    <dgm:pt modelId="{80B648FE-7A57-4D6D-9928-1D87B85F9A2F}" type="sibTrans" cxnId="{56A972FC-4FF6-43FB-97FD-4AAE01157B94}">
      <dgm:prSet/>
      <dgm:spPr/>
      <dgm:t>
        <a:bodyPr/>
        <a:lstStyle/>
        <a:p>
          <a:endParaRPr lang="en-US"/>
        </a:p>
      </dgm:t>
    </dgm:pt>
    <dgm:pt modelId="{8B9EEDF4-1ADE-4528-8030-245F8ECB7F06}">
      <dgm:prSet/>
      <dgm:spPr/>
      <dgm:t>
        <a:bodyPr/>
        <a:lstStyle/>
        <a:p>
          <a:r>
            <a:rPr lang="en-US" b="1"/>
            <a:t>Step 4</a:t>
          </a:r>
          <a:r>
            <a:rPr lang="en-US"/>
            <a:t>: Train machine learning or deep learning models.</a:t>
          </a:r>
        </a:p>
      </dgm:t>
    </dgm:pt>
    <dgm:pt modelId="{FA513368-DA15-45B3-8DBE-42100991F56A}" type="parTrans" cxnId="{D5E366DE-C020-4F39-B8DC-C4D68FEA4419}">
      <dgm:prSet/>
      <dgm:spPr/>
      <dgm:t>
        <a:bodyPr/>
        <a:lstStyle/>
        <a:p>
          <a:endParaRPr lang="en-US"/>
        </a:p>
      </dgm:t>
    </dgm:pt>
    <dgm:pt modelId="{B7DB647F-B265-4C26-AC8C-EC4F1BC1F1DE}" type="sibTrans" cxnId="{D5E366DE-C020-4F39-B8DC-C4D68FEA4419}">
      <dgm:prSet/>
      <dgm:spPr/>
      <dgm:t>
        <a:bodyPr/>
        <a:lstStyle/>
        <a:p>
          <a:endParaRPr lang="en-US"/>
        </a:p>
      </dgm:t>
    </dgm:pt>
    <dgm:pt modelId="{DEDEA44A-9EC2-4244-A2F3-56E3250C7524}">
      <dgm:prSet/>
      <dgm:spPr/>
      <dgm:t>
        <a:bodyPr/>
        <a:lstStyle/>
        <a:p>
          <a:r>
            <a:rPr lang="en-US" b="1"/>
            <a:t>Step 5</a:t>
          </a:r>
          <a:r>
            <a:rPr lang="en-US"/>
            <a:t>: Evaluate the models using test data.</a:t>
          </a:r>
        </a:p>
      </dgm:t>
    </dgm:pt>
    <dgm:pt modelId="{0E927001-B074-4A77-A7DB-EEA2690EFBCE}" type="parTrans" cxnId="{915FA663-9332-4838-98E7-2FAE2D318E37}">
      <dgm:prSet/>
      <dgm:spPr/>
      <dgm:t>
        <a:bodyPr/>
        <a:lstStyle/>
        <a:p>
          <a:endParaRPr lang="en-US"/>
        </a:p>
      </dgm:t>
    </dgm:pt>
    <dgm:pt modelId="{4EB6D950-96C8-4845-96EC-C8A895741EF3}" type="sibTrans" cxnId="{915FA663-9332-4838-98E7-2FAE2D318E37}">
      <dgm:prSet/>
      <dgm:spPr/>
      <dgm:t>
        <a:bodyPr/>
        <a:lstStyle/>
        <a:p>
          <a:endParaRPr lang="en-US"/>
        </a:p>
      </dgm:t>
    </dgm:pt>
    <dgm:pt modelId="{FF9A67D8-0445-4A9C-922B-993D05766492}" type="pres">
      <dgm:prSet presAssocID="{71B502C1-926A-4A1A-8230-1ABDA76B11EF}" presName="Name0" presStyleCnt="0">
        <dgm:presLayoutVars>
          <dgm:dir/>
          <dgm:resizeHandles val="exact"/>
        </dgm:presLayoutVars>
      </dgm:prSet>
      <dgm:spPr/>
    </dgm:pt>
    <dgm:pt modelId="{D749E5BD-8901-4C81-8BD2-58A1E8405654}" type="pres">
      <dgm:prSet presAssocID="{5CBEA969-7204-4503-8C17-12514AFFDD56}" presName="node" presStyleLbl="node1" presStyleIdx="0" presStyleCnt="5">
        <dgm:presLayoutVars>
          <dgm:bulletEnabled val="1"/>
        </dgm:presLayoutVars>
      </dgm:prSet>
      <dgm:spPr/>
    </dgm:pt>
    <dgm:pt modelId="{30BD7CCA-E6D5-4669-BCF6-2B81C4640455}" type="pres">
      <dgm:prSet presAssocID="{CC7AC162-C439-4389-B5C3-E0C1154C5C42}" presName="sibTrans" presStyleLbl="sibTrans1D1" presStyleIdx="0" presStyleCnt="4"/>
      <dgm:spPr/>
    </dgm:pt>
    <dgm:pt modelId="{132FA971-9BDD-470D-81D5-7C0EBC710E15}" type="pres">
      <dgm:prSet presAssocID="{CC7AC162-C439-4389-B5C3-E0C1154C5C42}" presName="connectorText" presStyleLbl="sibTrans1D1" presStyleIdx="0" presStyleCnt="4"/>
      <dgm:spPr/>
    </dgm:pt>
    <dgm:pt modelId="{35549426-4810-40DA-AD0A-C43A1C5E8A89}" type="pres">
      <dgm:prSet presAssocID="{21A67BE8-723E-44DD-BD25-BF6EB83AD966}" presName="node" presStyleLbl="node1" presStyleIdx="1" presStyleCnt="5">
        <dgm:presLayoutVars>
          <dgm:bulletEnabled val="1"/>
        </dgm:presLayoutVars>
      </dgm:prSet>
      <dgm:spPr/>
    </dgm:pt>
    <dgm:pt modelId="{6294DF75-35F3-4E35-87CB-50A478F227A1}" type="pres">
      <dgm:prSet presAssocID="{2EBAE5CD-F750-4DD4-ADB6-EF811048A5D6}" presName="sibTrans" presStyleLbl="sibTrans1D1" presStyleIdx="1" presStyleCnt="4"/>
      <dgm:spPr/>
    </dgm:pt>
    <dgm:pt modelId="{44DED7E2-7975-4D84-ACBC-49AECF7C88E3}" type="pres">
      <dgm:prSet presAssocID="{2EBAE5CD-F750-4DD4-ADB6-EF811048A5D6}" presName="connectorText" presStyleLbl="sibTrans1D1" presStyleIdx="1" presStyleCnt="4"/>
      <dgm:spPr/>
    </dgm:pt>
    <dgm:pt modelId="{00BB3313-2526-4B21-BA88-D7B059722E6A}" type="pres">
      <dgm:prSet presAssocID="{76CBB414-750E-4C9C-85A3-CC9888746078}" presName="node" presStyleLbl="node1" presStyleIdx="2" presStyleCnt="5">
        <dgm:presLayoutVars>
          <dgm:bulletEnabled val="1"/>
        </dgm:presLayoutVars>
      </dgm:prSet>
      <dgm:spPr/>
    </dgm:pt>
    <dgm:pt modelId="{2F49BCFF-2C88-4EF0-8BA1-E1F34E704A0A}" type="pres">
      <dgm:prSet presAssocID="{80B648FE-7A57-4D6D-9928-1D87B85F9A2F}" presName="sibTrans" presStyleLbl="sibTrans1D1" presStyleIdx="2" presStyleCnt="4"/>
      <dgm:spPr/>
    </dgm:pt>
    <dgm:pt modelId="{5DF9ED04-A708-466F-8135-23A859AB26E5}" type="pres">
      <dgm:prSet presAssocID="{80B648FE-7A57-4D6D-9928-1D87B85F9A2F}" presName="connectorText" presStyleLbl="sibTrans1D1" presStyleIdx="2" presStyleCnt="4"/>
      <dgm:spPr/>
    </dgm:pt>
    <dgm:pt modelId="{D6D039D1-7D08-4C21-A678-4184DC9E012F}" type="pres">
      <dgm:prSet presAssocID="{8B9EEDF4-1ADE-4528-8030-245F8ECB7F06}" presName="node" presStyleLbl="node1" presStyleIdx="3" presStyleCnt="5">
        <dgm:presLayoutVars>
          <dgm:bulletEnabled val="1"/>
        </dgm:presLayoutVars>
      </dgm:prSet>
      <dgm:spPr/>
    </dgm:pt>
    <dgm:pt modelId="{E6B933C2-4B30-489D-B74A-C5A9E867AC43}" type="pres">
      <dgm:prSet presAssocID="{B7DB647F-B265-4C26-AC8C-EC4F1BC1F1DE}" presName="sibTrans" presStyleLbl="sibTrans1D1" presStyleIdx="3" presStyleCnt="4"/>
      <dgm:spPr/>
    </dgm:pt>
    <dgm:pt modelId="{28EFA1D9-C34C-457B-A2BC-7D1DA154064C}" type="pres">
      <dgm:prSet presAssocID="{B7DB647F-B265-4C26-AC8C-EC4F1BC1F1DE}" presName="connectorText" presStyleLbl="sibTrans1D1" presStyleIdx="3" presStyleCnt="4"/>
      <dgm:spPr/>
    </dgm:pt>
    <dgm:pt modelId="{5EBA7C36-A636-4DE5-8AEF-BC0D8C07B91D}" type="pres">
      <dgm:prSet presAssocID="{DEDEA44A-9EC2-4244-A2F3-56E3250C7524}" presName="node" presStyleLbl="node1" presStyleIdx="4" presStyleCnt="5">
        <dgm:presLayoutVars>
          <dgm:bulletEnabled val="1"/>
        </dgm:presLayoutVars>
      </dgm:prSet>
      <dgm:spPr/>
    </dgm:pt>
  </dgm:ptLst>
  <dgm:cxnLst>
    <dgm:cxn modelId="{1BA25425-1A11-466C-8B2B-25B41AE3DFD8}" type="presOf" srcId="{CC7AC162-C439-4389-B5C3-E0C1154C5C42}" destId="{132FA971-9BDD-470D-81D5-7C0EBC710E15}" srcOrd="1" destOrd="0" presId="urn:microsoft.com/office/officeart/2016/7/layout/RepeatingBendingProcessNew"/>
    <dgm:cxn modelId="{6D98DA5D-579E-4DFC-84E5-845E365EA2BD}" type="presOf" srcId="{5CBEA969-7204-4503-8C17-12514AFFDD56}" destId="{D749E5BD-8901-4C81-8BD2-58A1E8405654}" srcOrd="0" destOrd="0" presId="urn:microsoft.com/office/officeart/2016/7/layout/RepeatingBendingProcessNew"/>
    <dgm:cxn modelId="{CF8E2B63-D997-498E-86DC-7693B73C8229}" type="presOf" srcId="{2EBAE5CD-F750-4DD4-ADB6-EF811048A5D6}" destId="{6294DF75-35F3-4E35-87CB-50A478F227A1}" srcOrd="0" destOrd="0" presId="urn:microsoft.com/office/officeart/2016/7/layout/RepeatingBendingProcessNew"/>
    <dgm:cxn modelId="{915FA663-9332-4838-98E7-2FAE2D318E37}" srcId="{71B502C1-926A-4A1A-8230-1ABDA76B11EF}" destId="{DEDEA44A-9EC2-4244-A2F3-56E3250C7524}" srcOrd="4" destOrd="0" parTransId="{0E927001-B074-4A77-A7DB-EEA2690EFBCE}" sibTransId="{4EB6D950-96C8-4845-96EC-C8A895741EF3}"/>
    <dgm:cxn modelId="{A174974C-52CD-4DE2-9AF4-380DA7C70242}" srcId="{71B502C1-926A-4A1A-8230-1ABDA76B11EF}" destId="{5CBEA969-7204-4503-8C17-12514AFFDD56}" srcOrd="0" destOrd="0" parTransId="{7CB8CED0-1C17-4694-BAAA-ACBC240CF752}" sibTransId="{CC7AC162-C439-4389-B5C3-E0C1154C5C42}"/>
    <dgm:cxn modelId="{ABAD1C5A-63DA-4E3F-8D11-E177C20AAB3B}" type="presOf" srcId="{76CBB414-750E-4C9C-85A3-CC9888746078}" destId="{00BB3313-2526-4B21-BA88-D7B059722E6A}" srcOrd="0" destOrd="0" presId="urn:microsoft.com/office/officeart/2016/7/layout/RepeatingBendingProcessNew"/>
    <dgm:cxn modelId="{831CE990-8918-4962-B165-E1791768A397}" type="presOf" srcId="{2EBAE5CD-F750-4DD4-ADB6-EF811048A5D6}" destId="{44DED7E2-7975-4D84-ACBC-49AECF7C88E3}" srcOrd="1" destOrd="0" presId="urn:microsoft.com/office/officeart/2016/7/layout/RepeatingBendingProcessNew"/>
    <dgm:cxn modelId="{40B7B9A9-0F36-4703-BD6F-D7EF542337E2}" type="presOf" srcId="{B7DB647F-B265-4C26-AC8C-EC4F1BC1F1DE}" destId="{E6B933C2-4B30-489D-B74A-C5A9E867AC43}" srcOrd="0" destOrd="0" presId="urn:microsoft.com/office/officeart/2016/7/layout/RepeatingBendingProcessNew"/>
    <dgm:cxn modelId="{D94B9DB7-5B2F-4DAA-AAED-8281BCED415F}" type="presOf" srcId="{8B9EEDF4-1ADE-4528-8030-245F8ECB7F06}" destId="{D6D039D1-7D08-4C21-A678-4184DC9E012F}" srcOrd="0" destOrd="0" presId="urn:microsoft.com/office/officeart/2016/7/layout/RepeatingBendingProcessNew"/>
    <dgm:cxn modelId="{9EA676B8-E86C-481C-ACF5-354BFCB9A48A}" type="presOf" srcId="{71B502C1-926A-4A1A-8230-1ABDA76B11EF}" destId="{FF9A67D8-0445-4A9C-922B-993D05766492}" srcOrd="0" destOrd="0" presId="urn:microsoft.com/office/officeart/2016/7/layout/RepeatingBendingProcessNew"/>
    <dgm:cxn modelId="{46F13BC0-E4AC-483B-8244-B16C06CE8E61}" type="presOf" srcId="{80B648FE-7A57-4D6D-9928-1D87B85F9A2F}" destId="{5DF9ED04-A708-466F-8135-23A859AB26E5}" srcOrd="1" destOrd="0" presId="urn:microsoft.com/office/officeart/2016/7/layout/RepeatingBendingProcessNew"/>
    <dgm:cxn modelId="{9379C6C8-5371-4E47-B5EA-01744F3A7068}" type="presOf" srcId="{CC7AC162-C439-4389-B5C3-E0C1154C5C42}" destId="{30BD7CCA-E6D5-4669-BCF6-2B81C4640455}" srcOrd="0" destOrd="0" presId="urn:microsoft.com/office/officeart/2016/7/layout/RepeatingBendingProcessNew"/>
    <dgm:cxn modelId="{F9EDF0CA-ACA0-4EA7-B87B-EDDFEF5A2C82}" type="presOf" srcId="{B7DB647F-B265-4C26-AC8C-EC4F1BC1F1DE}" destId="{28EFA1D9-C34C-457B-A2BC-7D1DA154064C}" srcOrd="1" destOrd="0" presId="urn:microsoft.com/office/officeart/2016/7/layout/RepeatingBendingProcessNew"/>
    <dgm:cxn modelId="{3738F2D2-F20D-46BB-9E5B-13D6EF3A09AA}" type="presOf" srcId="{21A67BE8-723E-44DD-BD25-BF6EB83AD966}" destId="{35549426-4810-40DA-AD0A-C43A1C5E8A89}" srcOrd="0" destOrd="0" presId="urn:microsoft.com/office/officeart/2016/7/layout/RepeatingBendingProcessNew"/>
    <dgm:cxn modelId="{A68D71DB-AA11-4881-9CCE-612B8F546706}" type="presOf" srcId="{DEDEA44A-9EC2-4244-A2F3-56E3250C7524}" destId="{5EBA7C36-A636-4DE5-8AEF-BC0D8C07B91D}" srcOrd="0" destOrd="0" presId="urn:microsoft.com/office/officeart/2016/7/layout/RepeatingBendingProcessNew"/>
    <dgm:cxn modelId="{D5E366DE-C020-4F39-B8DC-C4D68FEA4419}" srcId="{71B502C1-926A-4A1A-8230-1ABDA76B11EF}" destId="{8B9EEDF4-1ADE-4528-8030-245F8ECB7F06}" srcOrd="3" destOrd="0" parTransId="{FA513368-DA15-45B3-8DBE-42100991F56A}" sibTransId="{B7DB647F-B265-4C26-AC8C-EC4F1BC1F1DE}"/>
    <dgm:cxn modelId="{0761D5F2-B6BC-49E4-8579-C20E57AE443B}" srcId="{71B502C1-926A-4A1A-8230-1ABDA76B11EF}" destId="{21A67BE8-723E-44DD-BD25-BF6EB83AD966}" srcOrd="1" destOrd="0" parTransId="{125BCAC4-45F2-4032-B186-1003BC1E9BC5}" sibTransId="{2EBAE5CD-F750-4DD4-ADB6-EF811048A5D6}"/>
    <dgm:cxn modelId="{56A972FC-4FF6-43FB-97FD-4AAE01157B94}" srcId="{71B502C1-926A-4A1A-8230-1ABDA76B11EF}" destId="{76CBB414-750E-4C9C-85A3-CC9888746078}" srcOrd="2" destOrd="0" parTransId="{B082019B-C70A-44B4-B757-8E6B669AEF6D}" sibTransId="{80B648FE-7A57-4D6D-9928-1D87B85F9A2F}"/>
    <dgm:cxn modelId="{E7D2CAFF-D105-4C38-A93C-60D11A9D54D2}" type="presOf" srcId="{80B648FE-7A57-4D6D-9928-1D87B85F9A2F}" destId="{2F49BCFF-2C88-4EF0-8BA1-E1F34E704A0A}" srcOrd="0" destOrd="0" presId="urn:microsoft.com/office/officeart/2016/7/layout/RepeatingBendingProcessNew"/>
    <dgm:cxn modelId="{04A858AE-C77B-4BC1-AA1E-451A4DF540B1}" type="presParOf" srcId="{FF9A67D8-0445-4A9C-922B-993D05766492}" destId="{D749E5BD-8901-4C81-8BD2-58A1E8405654}" srcOrd="0" destOrd="0" presId="urn:microsoft.com/office/officeart/2016/7/layout/RepeatingBendingProcessNew"/>
    <dgm:cxn modelId="{CF020A07-1E9D-4489-9657-1F5FACE509FE}" type="presParOf" srcId="{FF9A67D8-0445-4A9C-922B-993D05766492}" destId="{30BD7CCA-E6D5-4669-BCF6-2B81C4640455}" srcOrd="1" destOrd="0" presId="urn:microsoft.com/office/officeart/2016/7/layout/RepeatingBendingProcessNew"/>
    <dgm:cxn modelId="{39992F10-5466-4B1D-839A-9F95C36BD062}" type="presParOf" srcId="{30BD7CCA-E6D5-4669-BCF6-2B81C4640455}" destId="{132FA971-9BDD-470D-81D5-7C0EBC710E15}" srcOrd="0" destOrd="0" presId="urn:microsoft.com/office/officeart/2016/7/layout/RepeatingBendingProcessNew"/>
    <dgm:cxn modelId="{CE39A02E-0FCC-4482-B1AF-E2BFDE54241B}" type="presParOf" srcId="{FF9A67D8-0445-4A9C-922B-993D05766492}" destId="{35549426-4810-40DA-AD0A-C43A1C5E8A89}" srcOrd="2" destOrd="0" presId="urn:microsoft.com/office/officeart/2016/7/layout/RepeatingBendingProcessNew"/>
    <dgm:cxn modelId="{44F6F49F-F579-4DDB-890E-EF15D02EF5F5}" type="presParOf" srcId="{FF9A67D8-0445-4A9C-922B-993D05766492}" destId="{6294DF75-35F3-4E35-87CB-50A478F227A1}" srcOrd="3" destOrd="0" presId="urn:microsoft.com/office/officeart/2016/7/layout/RepeatingBendingProcessNew"/>
    <dgm:cxn modelId="{3952C444-1EE6-4270-8784-4B44D1703EE4}" type="presParOf" srcId="{6294DF75-35F3-4E35-87CB-50A478F227A1}" destId="{44DED7E2-7975-4D84-ACBC-49AECF7C88E3}" srcOrd="0" destOrd="0" presId="urn:microsoft.com/office/officeart/2016/7/layout/RepeatingBendingProcessNew"/>
    <dgm:cxn modelId="{D88BFAAE-71F1-47B8-A122-DF264AAECE62}" type="presParOf" srcId="{FF9A67D8-0445-4A9C-922B-993D05766492}" destId="{00BB3313-2526-4B21-BA88-D7B059722E6A}" srcOrd="4" destOrd="0" presId="urn:microsoft.com/office/officeart/2016/7/layout/RepeatingBendingProcessNew"/>
    <dgm:cxn modelId="{98B61548-7929-4098-A6F8-49AFA6D8CD9D}" type="presParOf" srcId="{FF9A67D8-0445-4A9C-922B-993D05766492}" destId="{2F49BCFF-2C88-4EF0-8BA1-E1F34E704A0A}" srcOrd="5" destOrd="0" presId="urn:microsoft.com/office/officeart/2016/7/layout/RepeatingBendingProcessNew"/>
    <dgm:cxn modelId="{8DE8827B-3EF8-4857-8A8A-E97BAAE53124}" type="presParOf" srcId="{2F49BCFF-2C88-4EF0-8BA1-E1F34E704A0A}" destId="{5DF9ED04-A708-466F-8135-23A859AB26E5}" srcOrd="0" destOrd="0" presId="urn:microsoft.com/office/officeart/2016/7/layout/RepeatingBendingProcessNew"/>
    <dgm:cxn modelId="{C6B531B3-8B66-461A-8B58-9C4839199B36}" type="presParOf" srcId="{FF9A67D8-0445-4A9C-922B-993D05766492}" destId="{D6D039D1-7D08-4C21-A678-4184DC9E012F}" srcOrd="6" destOrd="0" presId="urn:microsoft.com/office/officeart/2016/7/layout/RepeatingBendingProcessNew"/>
    <dgm:cxn modelId="{90F651F1-D324-414E-9259-2AD3477A175B}" type="presParOf" srcId="{FF9A67D8-0445-4A9C-922B-993D05766492}" destId="{E6B933C2-4B30-489D-B74A-C5A9E867AC43}" srcOrd="7" destOrd="0" presId="urn:microsoft.com/office/officeart/2016/7/layout/RepeatingBendingProcessNew"/>
    <dgm:cxn modelId="{AB6AEDCD-BC2F-409B-9FB6-83B5CDDC44E9}" type="presParOf" srcId="{E6B933C2-4B30-489D-B74A-C5A9E867AC43}" destId="{28EFA1D9-C34C-457B-A2BC-7D1DA154064C}" srcOrd="0" destOrd="0" presId="urn:microsoft.com/office/officeart/2016/7/layout/RepeatingBendingProcessNew"/>
    <dgm:cxn modelId="{D059E495-5D61-4DCC-B8B8-43B6167B8B09}" type="presParOf" srcId="{FF9A67D8-0445-4A9C-922B-993D05766492}" destId="{5EBA7C36-A636-4DE5-8AEF-BC0D8C07B91D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637E76-F18D-402C-A7DF-CF69C480A514}" type="doc">
      <dgm:prSet loTypeId="urn:microsoft.com/office/officeart/2005/8/layout/process2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A061C28-765D-4368-9292-C1F9C1C7ED0D}">
      <dgm:prSet/>
      <dgm:spPr/>
      <dgm:t>
        <a:bodyPr/>
        <a:lstStyle/>
        <a:p>
          <a:r>
            <a:rPr lang="en-US" b="1"/>
            <a:t>Summary</a:t>
          </a:r>
          <a:r>
            <a:rPr lang="en-US"/>
            <a:t>:</a:t>
          </a:r>
        </a:p>
      </dgm:t>
    </dgm:pt>
    <dgm:pt modelId="{96534E96-4280-4251-9970-94E1091A165F}" type="parTrans" cxnId="{3D8CD82B-A10F-401C-8943-7931D46AC733}">
      <dgm:prSet/>
      <dgm:spPr/>
      <dgm:t>
        <a:bodyPr/>
        <a:lstStyle/>
        <a:p>
          <a:endParaRPr lang="en-US"/>
        </a:p>
      </dgm:t>
    </dgm:pt>
    <dgm:pt modelId="{2446787A-E0AC-4C2E-AC48-20EE23C4E3C2}" type="sibTrans" cxnId="{3D8CD82B-A10F-401C-8943-7931D46AC733}">
      <dgm:prSet/>
      <dgm:spPr/>
      <dgm:t>
        <a:bodyPr/>
        <a:lstStyle/>
        <a:p>
          <a:endParaRPr lang="en-US"/>
        </a:p>
      </dgm:t>
    </dgm:pt>
    <dgm:pt modelId="{22859CE2-58E4-4238-A341-05D6190227AD}">
      <dgm:prSet/>
      <dgm:spPr/>
      <dgm:t>
        <a:bodyPr/>
        <a:lstStyle/>
        <a:p>
          <a:r>
            <a:rPr lang="en-US"/>
            <a:t>We successfully built an AI model to classify Flipkart reviews based on sentiment.</a:t>
          </a:r>
        </a:p>
      </dgm:t>
    </dgm:pt>
    <dgm:pt modelId="{2FA84C09-50EA-40B9-918D-F8E00DC95373}" type="parTrans" cxnId="{CDD5F9C4-0F60-4D76-80B7-9C8E063AD6D7}">
      <dgm:prSet/>
      <dgm:spPr/>
      <dgm:t>
        <a:bodyPr/>
        <a:lstStyle/>
        <a:p>
          <a:endParaRPr lang="en-US"/>
        </a:p>
      </dgm:t>
    </dgm:pt>
    <dgm:pt modelId="{9BE46CD6-E9DC-4339-A826-BB75EEA78727}" type="sibTrans" cxnId="{CDD5F9C4-0F60-4D76-80B7-9C8E063AD6D7}">
      <dgm:prSet/>
      <dgm:spPr/>
      <dgm:t>
        <a:bodyPr/>
        <a:lstStyle/>
        <a:p>
          <a:endParaRPr lang="en-US"/>
        </a:p>
      </dgm:t>
    </dgm:pt>
    <dgm:pt modelId="{8787ED44-D870-4BCD-B5A7-6DB602D1333E}">
      <dgm:prSet/>
      <dgm:spPr/>
      <dgm:t>
        <a:bodyPr/>
        <a:lstStyle/>
        <a:p>
          <a:r>
            <a:rPr lang="en-US"/>
            <a:t>The model has shown good accuracy and can be deployed for automated review analysis.</a:t>
          </a:r>
        </a:p>
      </dgm:t>
    </dgm:pt>
    <dgm:pt modelId="{FBFD22B8-747D-46C5-96A5-873533576F51}" type="parTrans" cxnId="{C3498177-2334-4DE9-AF49-8808899C352D}">
      <dgm:prSet/>
      <dgm:spPr/>
      <dgm:t>
        <a:bodyPr/>
        <a:lstStyle/>
        <a:p>
          <a:endParaRPr lang="en-US"/>
        </a:p>
      </dgm:t>
    </dgm:pt>
    <dgm:pt modelId="{4AC0A799-69E9-427F-970E-8A80AE5DF417}" type="sibTrans" cxnId="{C3498177-2334-4DE9-AF49-8808899C352D}">
      <dgm:prSet/>
      <dgm:spPr/>
      <dgm:t>
        <a:bodyPr/>
        <a:lstStyle/>
        <a:p>
          <a:endParaRPr lang="en-US"/>
        </a:p>
      </dgm:t>
    </dgm:pt>
    <dgm:pt modelId="{496DBE3B-EFDA-4357-8B25-A289D393401A}">
      <dgm:prSet/>
      <dgm:spPr/>
      <dgm:t>
        <a:bodyPr/>
        <a:lstStyle/>
        <a:p>
          <a:r>
            <a:rPr lang="en-US" b="1"/>
            <a:t>Impact</a:t>
          </a:r>
          <a:r>
            <a:rPr lang="en-US"/>
            <a:t>: Helps Flipkart enhance its services based on customer feedback.</a:t>
          </a:r>
        </a:p>
      </dgm:t>
    </dgm:pt>
    <dgm:pt modelId="{B78CB563-53CF-4EE2-8ED3-E2D1ABAEE854}" type="parTrans" cxnId="{F851545E-A332-49EF-BEF5-737BCBDB581F}">
      <dgm:prSet/>
      <dgm:spPr/>
      <dgm:t>
        <a:bodyPr/>
        <a:lstStyle/>
        <a:p>
          <a:endParaRPr lang="en-US"/>
        </a:p>
      </dgm:t>
    </dgm:pt>
    <dgm:pt modelId="{174226F2-8F7C-49B4-8667-42D511216BE2}" type="sibTrans" cxnId="{F851545E-A332-49EF-BEF5-737BCBDB581F}">
      <dgm:prSet/>
      <dgm:spPr/>
      <dgm:t>
        <a:bodyPr/>
        <a:lstStyle/>
        <a:p>
          <a:endParaRPr lang="en-US"/>
        </a:p>
      </dgm:t>
    </dgm:pt>
    <dgm:pt modelId="{4DE78F1D-3CE9-4DD9-9218-496253E66DD2}" type="pres">
      <dgm:prSet presAssocID="{46637E76-F18D-402C-A7DF-CF69C480A514}" presName="linearFlow" presStyleCnt="0">
        <dgm:presLayoutVars>
          <dgm:resizeHandles val="exact"/>
        </dgm:presLayoutVars>
      </dgm:prSet>
      <dgm:spPr/>
    </dgm:pt>
    <dgm:pt modelId="{61B3231C-7D90-4012-8DC3-1704C4D9A309}" type="pres">
      <dgm:prSet presAssocID="{0A061C28-765D-4368-9292-C1F9C1C7ED0D}" presName="node" presStyleLbl="node1" presStyleIdx="0" presStyleCnt="2">
        <dgm:presLayoutVars>
          <dgm:bulletEnabled val="1"/>
        </dgm:presLayoutVars>
      </dgm:prSet>
      <dgm:spPr/>
    </dgm:pt>
    <dgm:pt modelId="{71146779-131F-498B-BE81-37B92E358A72}" type="pres">
      <dgm:prSet presAssocID="{2446787A-E0AC-4C2E-AC48-20EE23C4E3C2}" presName="sibTrans" presStyleLbl="sibTrans2D1" presStyleIdx="0" presStyleCnt="1"/>
      <dgm:spPr/>
    </dgm:pt>
    <dgm:pt modelId="{C80168EE-A130-4208-8F5C-041446ADD51D}" type="pres">
      <dgm:prSet presAssocID="{2446787A-E0AC-4C2E-AC48-20EE23C4E3C2}" presName="connectorText" presStyleLbl="sibTrans2D1" presStyleIdx="0" presStyleCnt="1"/>
      <dgm:spPr/>
    </dgm:pt>
    <dgm:pt modelId="{71A0D48C-FEF4-4A62-BF46-19E89708F9D8}" type="pres">
      <dgm:prSet presAssocID="{496DBE3B-EFDA-4357-8B25-A289D393401A}" presName="node" presStyleLbl="node1" presStyleIdx="1" presStyleCnt="2">
        <dgm:presLayoutVars>
          <dgm:bulletEnabled val="1"/>
        </dgm:presLayoutVars>
      </dgm:prSet>
      <dgm:spPr/>
    </dgm:pt>
  </dgm:ptLst>
  <dgm:cxnLst>
    <dgm:cxn modelId="{2AA5B10A-70AB-454C-96A4-EC85A7F32BC9}" type="presOf" srcId="{22859CE2-58E4-4238-A341-05D6190227AD}" destId="{61B3231C-7D90-4012-8DC3-1704C4D9A309}" srcOrd="0" destOrd="1" presId="urn:microsoft.com/office/officeart/2005/8/layout/process2"/>
    <dgm:cxn modelId="{70E7CE20-8A19-4417-AC04-C1BE109D42F9}" type="presOf" srcId="{2446787A-E0AC-4C2E-AC48-20EE23C4E3C2}" destId="{71146779-131F-498B-BE81-37B92E358A72}" srcOrd="0" destOrd="0" presId="urn:microsoft.com/office/officeart/2005/8/layout/process2"/>
    <dgm:cxn modelId="{3D8CD82B-A10F-401C-8943-7931D46AC733}" srcId="{46637E76-F18D-402C-A7DF-CF69C480A514}" destId="{0A061C28-765D-4368-9292-C1F9C1C7ED0D}" srcOrd="0" destOrd="0" parTransId="{96534E96-4280-4251-9970-94E1091A165F}" sibTransId="{2446787A-E0AC-4C2E-AC48-20EE23C4E3C2}"/>
    <dgm:cxn modelId="{B5FC1938-FA7D-480B-91BB-E02FEEBE4499}" type="presOf" srcId="{2446787A-E0AC-4C2E-AC48-20EE23C4E3C2}" destId="{C80168EE-A130-4208-8F5C-041446ADD51D}" srcOrd="1" destOrd="0" presId="urn:microsoft.com/office/officeart/2005/8/layout/process2"/>
    <dgm:cxn modelId="{F851545E-A332-49EF-BEF5-737BCBDB581F}" srcId="{46637E76-F18D-402C-A7DF-CF69C480A514}" destId="{496DBE3B-EFDA-4357-8B25-A289D393401A}" srcOrd="1" destOrd="0" parTransId="{B78CB563-53CF-4EE2-8ED3-E2D1ABAEE854}" sibTransId="{174226F2-8F7C-49B4-8667-42D511216BE2}"/>
    <dgm:cxn modelId="{C9CDEA47-4D75-44AB-B363-439F7A67FDA5}" type="presOf" srcId="{8787ED44-D870-4BCD-B5A7-6DB602D1333E}" destId="{61B3231C-7D90-4012-8DC3-1704C4D9A309}" srcOrd="0" destOrd="2" presId="urn:microsoft.com/office/officeart/2005/8/layout/process2"/>
    <dgm:cxn modelId="{C3498177-2334-4DE9-AF49-8808899C352D}" srcId="{0A061C28-765D-4368-9292-C1F9C1C7ED0D}" destId="{8787ED44-D870-4BCD-B5A7-6DB602D1333E}" srcOrd="1" destOrd="0" parTransId="{FBFD22B8-747D-46C5-96A5-873533576F51}" sibTransId="{4AC0A799-69E9-427F-970E-8A80AE5DF417}"/>
    <dgm:cxn modelId="{DD7F7B78-D98F-4660-8B64-819FF1E922F1}" type="presOf" srcId="{46637E76-F18D-402C-A7DF-CF69C480A514}" destId="{4DE78F1D-3CE9-4DD9-9218-496253E66DD2}" srcOrd="0" destOrd="0" presId="urn:microsoft.com/office/officeart/2005/8/layout/process2"/>
    <dgm:cxn modelId="{57B686AB-1FC1-457A-BBD3-1EB92D57B939}" type="presOf" srcId="{0A061C28-765D-4368-9292-C1F9C1C7ED0D}" destId="{61B3231C-7D90-4012-8DC3-1704C4D9A309}" srcOrd="0" destOrd="0" presId="urn:microsoft.com/office/officeart/2005/8/layout/process2"/>
    <dgm:cxn modelId="{CDD5F9C4-0F60-4D76-80B7-9C8E063AD6D7}" srcId="{0A061C28-765D-4368-9292-C1F9C1C7ED0D}" destId="{22859CE2-58E4-4238-A341-05D6190227AD}" srcOrd="0" destOrd="0" parTransId="{2FA84C09-50EA-40B9-918D-F8E00DC95373}" sibTransId="{9BE46CD6-E9DC-4339-A826-BB75EEA78727}"/>
    <dgm:cxn modelId="{5E6060F5-462D-4237-9073-7F0416BA9BC8}" type="presOf" srcId="{496DBE3B-EFDA-4357-8B25-A289D393401A}" destId="{71A0D48C-FEF4-4A62-BF46-19E89708F9D8}" srcOrd="0" destOrd="0" presId="urn:microsoft.com/office/officeart/2005/8/layout/process2"/>
    <dgm:cxn modelId="{5C16D7FD-7D87-4371-8F8B-F5721123E703}" type="presParOf" srcId="{4DE78F1D-3CE9-4DD9-9218-496253E66DD2}" destId="{61B3231C-7D90-4012-8DC3-1704C4D9A309}" srcOrd="0" destOrd="0" presId="urn:microsoft.com/office/officeart/2005/8/layout/process2"/>
    <dgm:cxn modelId="{235ECFC9-F493-4CF4-9DB0-77A0B1C4C602}" type="presParOf" srcId="{4DE78F1D-3CE9-4DD9-9218-496253E66DD2}" destId="{71146779-131F-498B-BE81-37B92E358A72}" srcOrd="1" destOrd="0" presId="urn:microsoft.com/office/officeart/2005/8/layout/process2"/>
    <dgm:cxn modelId="{09DAE63F-6683-486E-B414-BDA8346F540A}" type="presParOf" srcId="{71146779-131F-498B-BE81-37B92E358A72}" destId="{C80168EE-A130-4208-8F5C-041446ADD51D}" srcOrd="0" destOrd="0" presId="urn:microsoft.com/office/officeart/2005/8/layout/process2"/>
    <dgm:cxn modelId="{51960DBC-3062-4961-91FE-91F3F660FC29}" type="presParOf" srcId="{4DE78F1D-3CE9-4DD9-9218-496253E66DD2}" destId="{71A0D48C-FEF4-4A62-BF46-19E89708F9D8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C3E46-9E15-46D5-B12F-FD2A1418F792}">
      <dsp:nvSpPr>
        <dsp:cNvPr id="0" name=""/>
        <dsp:cNvSpPr/>
      </dsp:nvSpPr>
      <dsp:spPr>
        <a:xfrm>
          <a:off x="0" y="689"/>
          <a:ext cx="482817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5706B-30FA-466C-87DA-BE31E5DEBDB5}">
      <dsp:nvSpPr>
        <dsp:cNvPr id="0" name=""/>
        <dsp:cNvSpPr/>
      </dsp:nvSpPr>
      <dsp:spPr>
        <a:xfrm>
          <a:off x="0" y="689"/>
          <a:ext cx="4828172" cy="1130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u="sng" kern="1200" baseline="0"/>
            <a:t>Objective</a:t>
          </a:r>
          <a:r>
            <a:rPr lang="en-US" sz="2600" b="0" i="0" kern="1200" baseline="0"/>
            <a:t>:</a:t>
          </a:r>
          <a:endParaRPr lang="en-US" sz="2600" kern="1200"/>
        </a:p>
      </dsp:txBody>
      <dsp:txXfrm>
        <a:off x="0" y="689"/>
        <a:ext cx="4828172" cy="1130115"/>
      </dsp:txXfrm>
    </dsp:sp>
    <dsp:sp modelId="{656F5B90-C13B-495B-862A-2361E11B901E}">
      <dsp:nvSpPr>
        <dsp:cNvPr id="0" name=""/>
        <dsp:cNvSpPr/>
      </dsp:nvSpPr>
      <dsp:spPr>
        <a:xfrm>
          <a:off x="0" y="1130804"/>
          <a:ext cx="4828172" cy="0"/>
        </a:xfrm>
        <a:prstGeom prst="line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594E2-2FF6-49F3-A014-AAA6F632E113}">
      <dsp:nvSpPr>
        <dsp:cNvPr id="0" name=""/>
        <dsp:cNvSpPr/>
      </dsp:nvSpPr>
      <dsp:spPr>
        <a:xfrm>
          <a:off x="0" y="1130804"/>
          <a:ext cx="4828172" cy="1130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To analyze Flipkart reviews using sentiment analysis techniques to classify customer feedback as positive, negative, or neutral</a:t>
          </a:r>
          <a:r>
            <a:rPr lang="en-US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130804"/>
        <a:ext cx="4828172" cy="1130115"/>
      </dsp:txXfrm>
    </dsp:sp>
    <dsp:sp modelId="{50A036B0-86DB-414F-9FF3-CFC170A9AA00}">
      <dsp:nvSpPr>
        <dsp:cNvPr id="0" name=""/>
        <dsp:cNvSpPr/>
      </dsp:nvSpPr>
      <dsp:spPr>
        <a:xfrm>
          <a:off x="0" y="2260919"/>
          <a:ext cx="4828172" cy="0"/>
        </a:xfrm>
        <a:prstGeom prst="lin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E253F-E72F-4CC6-819A-52D670FCA094}">
      <dsp:nvSpPr>
        <dsp:cNvPr id="0" name=""/>
        <dsp:cNvSpPr/>
      </dsp:nvSpPr>
      <dsp:spPr>
        <a:xfrm>
          <a:off x="0" y="2260919"/>
          <a:ext cx="4828172" cy="1130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u="sng" kern="1200" baseline="0"/>
            <a:t>Importance:</a:t>
          </a:r>
          <a:endParaRPr lang="en-US" sz="2600" kern="1200"/>
        </a:p>
      </dsp:txBody>
      <dsp:txXfrm>
        <a:off x="0" y="2260919"/>
        <a:ext cx="4828172" cy="1130115"/>
      </dsp:txXfrm>
    </dsp:sp>
    <dsp:sp modelId="{153EC398-2DC8-48AA-984B-54C8BBAC1B9A}">
      <dsp:nvSpPr>
        <dsp:cNvPr id="0" name=""/>
        <dsp:cNvSpPr/>
      </dsp:nvSpPr>
      <dsp:spPr>
        <a:xfrm>
          <a:off x="0" y="3391035"/>
          <a:ext cx="4828172" cy="0"/>
        </a:xfrm>
        <a:prstGeom prst="line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CDD1B-1A0E-4259-AE55-F731118653AD}">
      <dsp:nvSpPr>
        <dsp:cNvPr id="0" name=""/>
        <dsp:cNvSpPr/>
      </dsp:nvSpPr>
      <dsp:spPr>
        <a:xfrm>
          <a:off x="0" y="3391035"/>
          <a:ext cx="4828172" cy="1130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Helps Flipkart improve customer satisfaction.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391035"/>
        <a:ext cx="4828172" cy="1130115"/>
      </dsp:txXfrm>
    </dsp:sp>
    <dsp:sp modelId="{491EE560-0317-4460-A1E5-774E8FD75580}">
      <dsp:nvSpPr>
        <dsp:cNvPr id="0" name=""/>
        <dsp:cNvSpPr/>
      </dsp:nvSpPr>
      <dsp:spPr>
        <a:xfrm>
          <a:off x="0" y="4521150"/>
          <a:ext cx="4828172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38FB2-6BB4-428E-9F9C-1C7414D51E96}">
      <dsp:nvSpPr>
        <dsp:cNvPr id="0" name=""/>
        <dsp:cNvSpPr/>
      </dsp:nvSpPr>
      <dsp:spPr>
        <a:xfrm>
          <a:off x="0" y="4521150"/>
          <a:ext cx="4828172" cy="1130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Provides insights into products, services, and customer experience</a:t>
          </a:r>
          <a:r>
            <a:rPr lang="en-US" sz="2600" b="0" i="0" kern="1200" baseline="0" dirty="0"/>
            <a:t>.</a:t>
          </a:r>
          <a:endParaRPr lang="en-US" sz="2600" kern="1200" dirty="0"/>
        </a:p>
      </dsp:txBody>
      <dsp:txXfrm>
        <a:off x="0" y="4521150"/>
        <a:ext cx="4828172" cy="1130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055B9-E8E1-47EA-B00E-632EC86A2B52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761886-8771-4C8F-9806-C19DBAF2D738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Flipkart receives a large volume of customer reviews.</a:t>
          </a:r>
        </a:p>
      </dsp:txBody>
      <dsp:txXfrm>
        <a:off x="383617" y="1447754"/>
        <a:ext cx="2847502" cy="1768010"/>
      </dsp:txXfrm>
    </dsp:sp>
    <dsp:sp modelId="{A9D8A582-9D4B-4594-B5D1-2F28407DFE38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C7B71F-7990-4396-A998-CFD0F37DFD1C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is challenging to manually analyze and classify sentiments from these reviews.</a:t>
          </a:r>
        </a:p>
      </dsp:txBody>
      <dsp:txXfrm>
        <a:off x="3998355" y="1447754"/>
        <a:ext cx="2847502" cy="1768010"/>
      </dsp:txXfrm>
    </dsp:sp>
    <dsp:sp modelId="{6708E0D6-E2C1-455D-BBB5-A5AE6A166AEB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787FCF4-A0B2-4372-A45E-DB6F0D3D6210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Aim: Automate sentiment analysis using AI to gain real-time insights.</a:t>
          </a:r>
        </a:p>
      </dsp:txBody>
      <dsp:txXfrm>
        <a:off x="7613092" y="1447754"/>
        <a:ext cx="2847502" cy="176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3647F-2FE3-45E7-A012-BF0E33321702}">
      <dsp:nvSpPr>
        <dsp:cNvPr id="0" name=""/>
        <dsp:cNvSpPr/>
      </dsp:nvSpPr>
      <dsp:spPr>
        <a:xfrm>
          <a:off x="0" y="713300"/>
          <a:ext cx="666683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9EB44-E95E-464E-87AD-B6F23EEFAA03}">
      <dsp:nvSpPr>
        <dsp:cNvPr id="0" name=""/>
        <dsp:cNvSpPr/>
      </dsp:nvSpPr>
      <dsp:spPr>
        <a:xfrm>
          <a:off x="333341" y="388579"/>
          <a:ext cx="4666783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Programming Languages</a:t>
          </a:r>
          <a:r>
            <a:rPr lang="en-IN" sz="2200" kern="1200"/>
            <a:t>: Python</a:t>
          </a:r>
          <a:endParaRPr lang="en-US" sz="2200" kern="1200"/>
        </a:p>
      </dsp:txBody>
      <dsp:txXfrm>
        <a:off x="365044" y="420282"/>
        <a:ext cx="4603377" cy="586034"/>
      </dsp:txXfrm>
    </dsp:sp>
    <dsp:sp modelId="{3627DFC7-B2F6-4F07-8658-363F31D96437}">
      <dsp:nvSpPr>
        <dsp:cNvPr id="0" name=""/>
        <dsp:cNvSpPr/>
      </dsp:nvSpPr>
      <dsp:spPr>
        <a:xfrm>
          <a:off x="0" y="1711220"/>
          <a:ext cx="6666833" cy="235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Pandas (for data manipulation)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Numpy (for numerical operations)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Scikit-learn (for machine learning models)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NLTK/Spacy (for natural language processing)</a:t>
          </a:r>
          <a:endParaRPr lang="en-US" sz="2200" kern="1200"/>
        </a:p>
      </dsp:txBody>
      <dsp:txXfrm>
        <a:off x="0" y="1711220"/>
        <a:ext cx="6666833" cy="2356200"/>
      </dsp:txXfrm>
    </dsp:sp>
    <dsp:sp modelId="{06A74323-BA3E-4088-82C1-E574F09831AB}">
      <dsp:nvSpPr>
        <dsp:cNvPr id="0" name=""/>
        <dsp:cNvSpPr/>
      </dsp:nvSpPr>
      <dsp:spPr>
        <a:xfrm>
          <a:off x="333341" y="1386500"/>
          <a:ext cx="4666783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Libraries</a:t>
          </a:r>
          <a:r>
            <a:rPr lang="en-IN" sz="2200" kern="1200"/>
            <a:t>:</a:t>
          </a:r>
          <a:endParaRPr lang="en-US" sz="2200" kern="1200"/>
        </a:p>
      </dsp:txBody>
      <dsp:txXfrm>
        <a:off x="365044" y="1418203"/>
        <a:ext cx="4603377" cy="586034"/>
      </dsp:txXfrm>
    </dsp:sp>
    <dsp:sp modelId="{01183069-FF24-4D24-82B9-54FDCA3F72D7}">
      <dsp:nvSpPr>
        <dsp:cNvPr id="0" name=""/>
        <dsp:cNvSpPr/>
      </dsp:nvSpPr>
      <dsp:spPr>
        <a:xfrm>
          <a:off x="0" y="4510940"/>
          <a:ext cx="666683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67807-D49C-4D70-902C-8687B25451DF}">
      <dsp:nvSpPr>
        <dsp:cNvPr id="0" name=""/>
        <dsp:cNvSpPr/>
      </dsp:nvSpPr>
      <dsp:spPr>
        <a:xfrm>
          <a:off x="333341" y="4186220"/>
          <a:ext cx="4666783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Environment</a:t>
          </a:r>
          <a:r>
            <a:rPr lang="en-IN" sz="2200" kern="1200"/>
            <a:t>: VS Code</a:t>
          </a:r>
          <a:endParaRPr lang="en-US" sz="2200" kern="1200"/>
        </a:p>
      </dsp:txBody>
      <dsp:txXfrm>
        <a:off x="365044" y="4217923"/>
        <a:ext cx="4603377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D7CCA-E6D5-4669-BCF6-2B81C4640455}">
      <dsp:nvSpPr>
        <dsp:cNvPr id="0" name=""/>
        <dsp:cNvSpPr/>
      </dsp:nvSpPr>
      <dsp:spPr>
        <a:xfrm>
          <a:off x="3054217" y="679139"/>
          <a:ext cx="5241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4198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2446" y="722085"/>
        <a:ext cx="27739" cy="5547"/>
      </dsp:txXfrm>
    </dsp:sp>
    <dsp:sp modelId="{D749E5BD-8901-4C81-8BD2-58A1E8405654}">
      <dsp:nvSpPr>
        <dsp:cNvPr id="0" name=""/>
        <dsp:cNvSpPr/>
      </dsp:nvSpPr>
      <dsp:spPr>
        <a:xfrm>
          <a:off x="643847" y="1208"/>
          <a:ext cx="2412169" cy="14473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98" tIns="124070" rIns="118198" bIns="1240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Step 1</a:t>
          </a:r>
          <a:r>
            <a:rPr lang="en-US" sz="2000" kern="1200"/>
            <a:t>: Load and explore the dataset.</a:t>
          </a:r>
        </a:p>
      </dsp:txBody>
      <dsp:txXfrm>
        <a:off x="643847" y="1208"/>
        <a:ext cx="2412169" cy="1447301"/>
      </dsp:txXfrm>
    </dsp:sp>
    <dsp:sp modelId="{6294DF75-35F3-4E35-87CB-50A478F227A1}">
      <dsp:nvSpPr>
        <dsp:cNvPr id="0" name=""/>
        <dsp:cNvSpPr/>
      </dsp:nvSpPr>
      <dsp:spPr>
        <a:xfrm>
          <a:off x="1849932" y="1446710"/>
          <a:ext cx="2966968" cy="524198"/>
        </a:xfrm>
        <a:custGeom>
          <a:avLst/>
          <a:gdLst/>
          <a:ahLst/>
          <a:cxnLst/>
          <a:rect l="0" t="0" r="0" b="0"/>
          <a:pathLst>
            <a:path>
              <a:moveTo>
                <a:pt x="2966968" y="0"/>
              </a:moveTo>
              <a:lnTo>
                <a:pt x="2966968" y="279199"/>
              </a:lnTo>
              <a:lnTo>
                <a:pt x="0" y="279199"/>
              </a:lnTo>
              <a:lnTo>
                <a:pt x="0" y="524198"/>
              </a:lnTo>
            </a:path>
          </a:pathLst>
        </a:custGeom>
        <a:noFill/>
        <a:ln w="1270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7956" y="1706035"/>
        <a:ext cx="150919" cy="5547"/>
      </dsp:txXfrm>
    </dsp:sp>
    <dsp:sp modelId="{35549426-4810-40DA-AD0A-C43A1C5E8A89}">
      <dsp:nvSpPr>
        <dsp:cNvPr id="0" name=""/>
        <dsp:cNvSpPr/>
      </dsp:nvSpPr>
      <dsp:spPr>
        <a:xfrm>
          <a:off x="3610815" y="1208"/>
          <a:ext cx="2412169" cy="1447301"/>
        </a:xfrm>
        <a:prstGeom prst="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98" tIns="124070" rIns="118198" bIns="1240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Step 2</a:t>
          </a:r>
          <a:r>
            <a:rPr lang="en-US" sz="2000" kern="1200"/>
            <a:t>: Clean the review text (remove punctuation, stop words, etc.).</a:t>
          </a:r>
        </a:p>
      </dsp:txBody>
      <dsp:txXfrm>
        <a:off x="3610815" y="1208"/>
        <a:ext cx="2412169" cy="1447301"/>
      </dsp:txXfrm>
    </dsp:sp>
    <dsp:sp modelId="{2F49BCFF-2C88-4EF0-8BA1-E1F34E704A0A}">
      <dsp:nvSpPr>
        <dsp:cNvPr id="0" name=""/>
        <dsp:cNvSpPr/>
      </dsp:nvSpPr>
      <dsp:spPr>
        <a:xfrm>
          <a:off x="3054217" y="2681240"/>
          <a:ext cx="5241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4198" y="45720"/>
              </a:lnTo>
            </a:path>
          </a:pathLst>
        </a:custGeom>
        <a:noFill/>
        <a:ln w="1270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2446" y="2724186"/>
        <a:ext cx="27739" cy="5547"/>
      </dsp:txXfrm>
    </dsp:sp>
    <dsp:sp modelId="{00BB3313-2526-4B21-BA88-D7B059722E6A}">
      <dsp:nvSpPr>
        <dsp:cNvPr id="0" name=""/>
        <dsp:cNvSpPr/>
      </dsp:nvSpPr>
      <dsp:spPr>
        <a:xfrm>
          <a:off x="643847" y="2003309"/>
          <a:ext cx="2412169" cy="1447301"/>
        </a:xfrm>
        <a:prstGeom prst="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98" tIns="124070" rIns="118198" bIns="1240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Step 3</a:t>
          </a:r>
          <a:r>
            <a:rPr lang="en-US" sz="2000" kern="1200"/>
            <a:t>: Feature extraction.</a:t>
          </a:r>
        </a:p>
      </dsp:txBody>
      <dsp:txXfrm>
        <a:off x="643847" y="2003309"/>
        <a:ext cx="2412169" cy="1447301"/>
      </dsp:txXfrm>
    </dsp:sp>
    <dsp:sp modelId="{E6B933C2-4B30-489D-B74A-C5A9E867AC43}">
      <dsp:nvSpPr>
        <dsp:cNvPr id="0" name=""/>
        <dsp:cNvSpPr/>
      </dsp:nvSpPr>
      <dsp:spPr>
        <a:xfrm>
          <a:off x="1849932" y="3448810"/>
          <a:ext cx="2966968" cy="524198"/>
        </a:xfrm>
        <a:custGeom>
          <a:avLst/>
          <a:gdLst/>
          <a:ahLst/>
          <a:cxnLst/>
          <a:rect l="0" t="0" r="0" b="0"/>
          <a:pathLst>
            <a:path>
              <a:moveTo>
                <a:pt x="2966968" y="0"/>
              </a:moveTo>
              <a:lnTo>
                <a:pt x="2966968" y="279199"/>
              </a:lnTo>
              <a:lnTo>
                <a:pt x="0" y="279199"/>
              </a:lnTo>
              <a:lnTo>
                <a:pt x="0" y="524198"/>
              </a:lnTo>
            </a:path>
          </a:pathLst>
        </a:cu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7956" y="3708136"/>
        <a:ext cx="150919" cy="5547"/>
      </dsp:txXfrm>
    </dsp:sp>
    <dsp:sp modelId="{D6D039D1-7D08-4C21-A678-4184DC9E012F}">
      <dsp:nvSpPr>
        <dsp:cNvPr id="0" name=""/>
        <dsp:cNvSpPr/>
      </dsp:nvSpPr>
      <dsp:spPr>
        <a:xfrm>
          <a:off x="3610815" y="2003309"/>
          <a:ext cx="2412169" cy="1447301"/>
        </a:xfrm>
        <a:prstGeom prst="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98" tIns="124070" rIns="118198" bIns="1240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Step 4</a:t>
          </a:r>
          <a:r>
            <a:rPr lang="en-US" sz="2000" kern="1200"/>
            <a:t>: Train machine learning or deep learning models.</a:t>
          </a:r>
        </a:p>
      </dsp:txBody>
      <dsp:txXfrm>
        <a:off x="3610815" y="2003309"/>
        <a:ext cx="2412169" cy="1447301"/>
      </dsp:txXfrm>
    </dsp:sp>
    <dsp:sp modelId="{5EBA7C36-A636-4DE5-8AEF-BC0D8C07B91D}">
      <dsp:nvSpPr>
        <dsp:cNvPr id="0" name=""/>
        <dsp:cNvSpPr/>
      </dsp:nvSpPr>
      <dsp:spPr>
        <a:xfrm>
          <a:off x="643847" y="4005409"/>
          <a:ext cx="2412169" cy="1447301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98" tIns="124070" rIns="118198" bIns="1240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Step 5</a:t>
          </a:r>
          <a:r>
            <a:rPr lang="en-US" sz="2000" kern="1200"/>
            <a:t>: Evaluate the models using test data.</a:t>
          </a:r>
        </a:p>
      </dsp:txBody>
      <dsp:txXfrm>
        <a:off x="643847" y="4005409"/>
        <a:ext cx="2412169" cy="14473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3231C-7D90-4012-8DC3-1704C4D9A309}">
      <dsp:nvSpPr>
        <dsp:cNvPr id="0" name=""/>
        <dsp:cNvSpPr/>
      </dsp:nvSpPr>
      <dsp:spPr>
        <a:xfrm>
          <a:off x="1370484" y="665"/>
          <a:ext cx="3925863" cy="21810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Summary</a:t>
          </a:r>
          <a:r>
            <a:rPr lang="en-US" sz="2100" kern="1200"/>
            <a:t>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We successfully built an AI model to classify Flipkart reviews based on sentiment.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The model has shown good accuracy and can be deployed for automated review analysis.</a:t>
          </a:r>
        </a:p>
      </dsp:txBody>
      <dsp:txXfrm>
        <a:off x="1434364" y="64545"/>
        <a:ext cx="3798103" cy="2053275"/>
      </dsp:txXfrm>
    </dsp:sp>
    <dsp:sp modelId="{71146779-131F-498B-BE81-37B92E358A72}">
      <dsp:nvSpPr>
        <dsp:cNvPr id="0" name=""/>
        <dsp:cNvSpPr/>
      </dsp:nvSpPr>
      <dsp:spPr>
        <a:xfrm rot="5400000">
          <a:off x="2924472" y="2236227"/>
          <a:ext cx="817888" cy="9814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3038977" y="2318015"/>
        <a:ext cx="588879" cy="572522"/>
      </dsp:txXfrm>
    </dsp:sp>
    <dsp:sp modelId="{71A0D48C-FEF4-4A62-BF46-19E89708F9D8}">
      <dsp:nvSpPr>
        <dsp:cNvPr id="0" name=""/>
        <dsp:cNvSpPr/>
      </dsp:nvSpPr>
      <dsp:spPr>
        <a:xfrm>
          <a:off x="1370484" y="3272218"/>
          <a:ext cx="3925863" cy="21810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Impact</a:t>
          </a:r>
          <a:r>
            <a:rPr lang="en-US" sz="2100" kern="1200"/>
            <a:t>: Helps Flipkart enhance its services based on customer feedback.</a:t>
          </a:r>
        </a:p>
      </dsp:txBody>
      <dsp:txXfrm>
        <a:off x="1434364" y="3336098"/>
        <a:ext cx="3798103" cy="2053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5A22-C3E5-B143-2115-35914F728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3CA72-550C-72BF-4091-2E02C22CE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8639B-CC15-27EF-9FB9-FB013F4D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7E79-F847-4327-82B7-7BA39EC0067A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015CC-A742-39E0-6B4F-9C67D506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8C34-CBDC-C56C-11C9-4CE70834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24CD-B2F5-4913-937B-E7FBA732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27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CD2C-2B06-434A-01D8-A0E1C488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64785-C621-7656-434C-D0A3B3D36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2D7F8-1659-C5EC-68F7-F245C1BB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7E79-F847-4327-82B7-7BA39EC0067A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27165-3E15-5488-4DFE-23DDA75C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7C331-61FF-5C7A-0580-BD31BED0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24CD-B2F5-4913-937B-E7FBA732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69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8D701-BFEA-B413-0CBA-4E4C2EC65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E7DAB-8248-CD70-F395-86144090D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6D5B8-E283-AB7D-B25A-99B2E7B7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7E79-F847-4327-82B7-7BA39EC0067A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ADB69-5A86-E8D9-BD15-808C3D12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C63AD-F27D-C161-9D97-092C6131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24CD-B2F5-4913-937B-E7FBA732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34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09E7-1826-63FC-CF2B-53813C57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C9D6A-A10F-03FB-6433-E0109B48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F594F-99E2-FA42-C605-563DF9FA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7E79-F847-4327-82B7-7BA39EC0067A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292B9-805C-223F-253E-09C84DBD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93649-F6E8-59F2-BDCF-6A22B001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24CD-B2F5-4913-937B-E7FBA732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85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8173-9CC7-E9DE-D288-A9B4E2DA7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48FB-B5DF-8DF5-F53B-C9C899D2C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D5E4D-74B1-5E2D-1EC4-C3025545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7E79-F847-4327-82B7-7BA39EC0067A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63430-A216-D538-86A8-48CD4A8D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9A985-1003-7BDF-9DE2-8FC444AE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24CD-B2F5-4913-937B-E7FBA732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3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C31F-8984-4B2F-7D6F-D7AB962B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00E0B-D823-24D5-DCA9-A0181A1AF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2CB3E-EE14-485B-A687-AB26A9AA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B6190-CD96-992D-778C-D983539D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7E79-F847-4327-82B7-7BA39EC0067A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15F1C-7C0A-9254-93CE-F960CE6C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A3E3-8353-1BE8-5788-0F9951E7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24CD-B2F5-4913-937B-E7FBA732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15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E33-FF8C-CA9A-7D3F-A555D779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7C391-076B-72C6-96FA-493CF1DE2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62044-38AC-64F8-E8D9-276EC20C0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BA388-E5DA-D88E-572E-7808179DB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04E5E-E627-AD72-4698-4F87715F2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E8162-5652-48FF-C22A-AD27C3D3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7E79-F847-4327-82B7-7BA39EC0067A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F1898-DB69-FE35-4FAC-DE4A6D79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9D092-849A-2291-37B2-60855E36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24CD-B2F5-4913-937B-E7FBA732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6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573E-A276-1D87-A4AD-03DB73B1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073E6-F64B-CC79-4A0C-3093F86F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7E79-F847-4327-82B7-7BA39EC0067A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CA1E4-2E85-00E4-2114-ED3ECA3C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2CA6B-3FC6-4EC0-4C72-2C698DF3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24CD-B2F5-4913-937B-E7FBA732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47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58921-F267-7014-23A9-9E08D3B6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7E79-F847-4327-82B7-7BA39EC0067A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9BE85-897C-6438-D0ED-4F3900EC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5956F-8C66-48D6-31DC-CAAD063D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24CD-B2F5-4913-937B-E7FBA732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49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03F0-70A5-EB52-D05E-18D2B4CB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26D3C-DDC0-5D08-91D8-3AD1014CA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26CFA-0E62-4C7C-DD6C-E3C34ACAD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C0115-0D9C-F3FF-2369-004E6ABB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7E79-F847-4327-82B7-7BA39EC0067A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3287A-CD7D-0491-F405-1054A7DA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7FB96-8D6D-759F-B328-180B2E93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24CD-B2F5-4913-937B-E7FBA732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75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2B24-ECF9-9DFF-C450-ED7C30FF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E6B69-C31E-084A-E5AE-EDB13EA7E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7DF09-A877-D18B-A9B5-019C575C9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98B90-0F6C-0CA1-D264-F4E80BA3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7E79-F847-4327-82B7-7BA39EC0067A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9F692-4986-5EAD-8E34-B3D2A8E5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69E52-73F5-DCE3-DB02-0E4ADC5A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24CD-B2F5-4913-937B-E7FBA732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35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200EF-37C0-CD30-4DA8-E48F25087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553D5-4070-31EC-F6B1-645750450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48CF5-DDBE-F2B0-12EB-5832D3C37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147E79-F847-4327-82B7-7BA39EC0067A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E4B14-0338-551F-D92A-B0027C15D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9B4A-6E2E-FB49-C1F5-4ACEA69C8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B324CD-B2F5-4913-937B-E7FBA732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28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A0ADD-4F67-F7C7-FC2E-BFCC6B490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b="1" u="sng">
                <a:solidFill>
                  <a:srgbClr val="FFFFFF"/>
                </a:solidFill>
              </a:rPr>
              <a:t>Flipkart Review Sentiments Analysis</a:t>
            </a:r>
            <a:endParaRPr lang="en-IN" sz="4800" b="1" u="sng">
              <a:solidFill>
                <a:srgbClr val="FFFFFF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E2CD3-173B-B2CA-661F-5CAF9B873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Khushi Srivastava(</a:t>
            </a:r>
            <a:r>
              <a:rPr lang="en-US">
                <a:solidFill>
                  <a:srgbClr val="FFFFFF"/>
                </a:solidFill>
              </a:rPr>
              <a:t>Code&amp;Data</a:t>
            </a:r>
            <a:r>
              <a:rPr lang="en-US" dirty="0">
                <a:solidFill>
                  <a:srgbClr val="FFFFFF"/>
                </a:solidFill>
              </a:rPr>
              <a:t>)</a:t>
            </a:r>
            <a:endParaRPr lang="en-US">
              <a:solidFill>
                <a:srgbClr val="FFFFFF"/>
              </a:solidFill>
            </a:endParaRPr>
          </a:p>
          <a:p>
            <a:pPr algn="l"/>
            <a:r>
              <a:rPr lang="en-US" dirty="0">
                <a:solidFill>
                  <a:srgbClr val="FFFFFF"/>
                </a:solidFill>
              </a:rPr>
              <a:t>Ishika Saxena(</a:t>
            </a:r>
            <a:r>
              <a:rPr lang="en-US">
                <a:solidFill>
                  <a:srgbClr val="FFFFFF"/>
                </a:solidFill>
              </a:rPr>
              <a:t>PPT&amp;Report</a:t>
            </a:r>
            <a:r>
              <a:rPr lang="en-US" dirty="0">
                <a:solidFill>
                  <a:srgbClr val="FFFFFF"/>
                </a:solidFill>
              </a:rPr>
              <a:t>)</a:t>
            </a:r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6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6EA50-C526-CD65-FB35-D3374FBE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b="1" u="sng" dirty="0"/>
              <a:t>Results</a:t>
            </a:r>
            <a:br>
              <a:rPr lang="en-US" sz="3600" b="1" dirty="0"/>
            </a:br>
            <a:endParaRPr lang="en-IN" sz="3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blue rectangles&#10;&#10;Description automatically generated">
            <a:extLst>
              <a:ext uri="{FF2B5EF4-FFF2-40B4-BE49-F238E27FC236}">
                <a16:creationId xmlns:a16="http://schemas.microsoft.com/office/drawing/2014/main" id="{CC2E0A31-C419-8559-3BC4-2A07B78749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454" b="-1"/>
          <a:stretch/>
        </p:blipFill>
        <p:spPr>
          <a:xfrm>
            <a:off x="576244" y="650494"/>
            <a:ext cx="5628018" cy="532414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520F4-8A3D-852F-A27B-AB6F0BC43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055" y="2027209"/>
            <a:ext cx="4446941" cy="351583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Sentiment Distribution</a:t>
            </a:r>
            <a:r>
              <a:rPr lang="en-US" sz="2400" dirty="0"/>
              <a:t>: Pie chart or bar graph showing the proportion of positive, negative, and neutral reviews</a:t>
            </a:r>
            <a:r>
              <a:rPr lang="en-US" sz="1800" dirty="0"/>
              <a:t>.</a:t>
            </a:r>
          </a:p>
          <a:p>
            <a:endParaRPr lang="en-IN" sz="1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7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9C035-8A86-2199-4766-1AEBAF1A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Conclusion</a:t>
            </a:r>
            <a:br>
              <a:rPr lang="en-US" sz="4000" b="1">
                <a:solidFill>
                  <a:srgbClr val="FFFFFF"/>
                </a:solidFill>
              </a:rPr>
            </a:b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499638-3F15-1D14-308D-9EB93A5632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51016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479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D6F34-4947-AE02-78A9-8693CAF9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7D9504D1-BB91-0996-B271-64F4B2B55C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41006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9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D5301CC-C7F6-154A-6053-36C1D81132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26C362-F41D-8074-CE24-23465A3C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  <a:endParaRPr lang="en-IN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2CAD4F60-7CA4-3A2D-F4E5-005352C3D1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0763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5594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3A31B-077F-A12E-EC59-211D1A7E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Dataset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E04B-C523-B7CB-B152-A10305D39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/>
              <a:t>Source</a:t>
            </a:r>
            <a:r>
              <a:rPr lang="en-US" sz="2000"/>
              <a:t>:</a:t>
            </a:r>
          </a:p>
          <a:p>
            <a:pPr marL="0" indent="0">
              <a:buNone/>
            </a:pPr>
            <a:r>
              <a:rPr lang="en-US" sz="2000"/>
              <a:t> Flipkart reviews dataset:</a:t>
            </a:r>
          </a:p>
          <a:p>
            <a:r>
              <a:rPr lang="en-US" sz="2000"/>
              <a:t>C:\Users\ishik\Downloads\flipkart_data.csv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Number of features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In your code, you're using at least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3 features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Review text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Rating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Sentiment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>
                <a:latin typeface="Arial" panose="020B0604020202020204" pitchFamily="34" charset="0"/>
              </a:rPr>
              <a:t>An estimated value of features may vary from 3 – 6 depending upon the datatype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sz="20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626387-74B7-ACA7-B755-1A8D061B5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13" y="4953745"/>
            <a:ext cx="6720397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Number of rows </a:t>
            </a:r>
            <a:r>
              <a:rPr lang="en-IN" b="1" dirty="0"/>
              <a:t>10,000 to 50,000 rows</a:t>
            </a:r>
            <a:r>
              <a:rPr lang="en-IN" dirty="0"/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features.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b="1" dirty="0"/>
              <a:t>Preprocessing</a:t>
            </a:r>
            <a:r>
              <a:rPr lang="en-US" dirty="0"/>
              <a:t>: Cleaning and preparing data for analysis (handling missing values, text cleaning)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0AD67-290B-9807-E929-0921B21A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Sentiment Analysis Techniques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D5666-4A5A-6A0E-76DD-A9E4754DC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70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Text Preprocessing</a:t>
            </a:r>
            <a:r>
              <a:rPr lang="en-US" sz="1700"/>
              <a:t>: Tokenization, stop-word removal,lemmatization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/>
          </a:p>
          <a:p>
            <a:r>
              <a:rPr lang="en-IN" sz="1700" b="0">
                <a:effectLst/>
                <a:latin typeface="Consolas" panose="020B0609020204030204" pitchFamily="49" charset="0"/>
              </a:rPr>
              <a:t>nltk.download('stopwords')</a:t>
            </a:r>
          </a:p>
          <a:p>
            <a:r>
              <a:rPr lang="en-IN" sz="1700" b="0">
                <a:effectLst/>
                <a:latin typeface="Consolas" panose="020B0609020204030204" pitchFamily="49" charset="0"/>
              </a:rPr>
              <a:t>nltk.download('punkt')</a:t>
            </a:r>
          </a:p>
          <a:p>
            <a:r>
              <a:rPr lang="en-IN" sz="1700" b="0">
                <a:effectLst/>
                <a:latin typeface="Consolas" panose="020B0609020204030204" pitchFamily="49" charset="0"/>
              </a:rPr>
              <a:t>nltk.download('wordnet')</a:t>
            </a:r>
          </a:p>
          <a:p>
            <a:br>
              <a:rPr lang="en-IN" sz="1700" b="0">
                <a:effectLst/>
                <a:latin typeface="Consolas" panose="020B0609020204030204" pitchFamily="49" charset="0"/>
              </a:rPr>
            </a:br>
            <a:r>
              <a:rPr lang="en-IN" sz="1700" b="0">
                <a:effectLst/>
                <a:latin typeface="Consolas" panose="020B0609020204030204" pitchFamily="49" charset="0"/>
              </a:rPr>
              <a:t>stop_words =</a:t>
            </a:r>
          </a:p>
          <a:p>
            <a:r>
              <a:rPr lang="en-IN" sz="1700" b="0">
                <a:effectLst/>
                <a:latin typeface="Consolas" panose="020B0609020204030204" pitchFamily="49" charset="0"/>
              </a:rPr>
              <a:t> set(stopwords.words('english'))</a:t>
            </a:r>
          </a:p>
          <a:p>
            <a:r>
              <a:rPr lang="en-IN" sz="1700" b="0">
                <a:effectLst/>
                <a:latin typeface="Consolas" panose="020B0609020204030204" pitchFamily="49" charset="0"/>
              </a:rPr>
              <a:t>lemmatizer = WordNetLemmatizer()</a:t>
            </a:r>
          </a:p>
          <a:p>
            <a:br>
              <a:rPr lang="en-IN" sz="1700" b="0">
                <a:effectLst/>
                <a:latin typeface="Consolas" panose="020B0609020204030204" pitchFamily="49" charset="0"/>
              </a:rPr>
            </a:br>
            <a:r>
              <a:rPr lang="en-IN" sz="1700" b="0">
                <a:effectLst/>
                <a:latin typeface="Consolas" panose="020B0609020204030204" pitchFamily="49" charset="0"/>
              </a:rPr>
              <a:t>def preprocess_text(text):</a:t>
            </a:r>
          </a:p>
          <a:p>
            <a:r>
              <a:rPr lang="en-IN" sz="1700" b="0">
                <a:effectLst/>
                <a:latin typeface="Consolas" panose="020B0609020204030204" pitchFamily="49" charset="0"/>
              </a:rPr>
              <a:t>    # Lowercasing</a:t>
            </a:r>
          </a:p>
          <a:p>
            <a:r>
              <a:rPr lang="en-IN" sz="1700" b="0">
                <a:effectLst/>
                <a:latin typeface="Consolas" panose="020B0609020204030204" pitchFamily="49" charset="0"/>
              </a:rPr>
              <a:t>    text = text.lower()</a:t>
            </a:r>
            <a:br>
              <a:rPr lang="en-IN" sz="1700" b="0">
                <a:effectLst/>
                <a:latin typeface="Consolas" panose="020B0609020204030204" pitchFamily="49" charset="0"/>
              </a:rPr>
            </a:br>
            <a:endParaRPr lang="en-IN" sz="1700" b="0">
              <a:effectLst/>
              <a:latin typeface="Consolas" panose="020B0609020204030204" pitchFamily="49" charset="0"/>
            </a:endParaRPr>
          </a:p>
          <a:p>
            <a:endParaRPr lang="en-IN" sz="1700" b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94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8285-3746-8E40-6A69-DB7081CE8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US" sz="2000" b="0"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# Tokenization</a:t>
            </a:r>
          </a:p>
          <a:p>
            <a:endParaRPr lang="en-US" sz="2000" b="0"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words = nltk.word_tokenize(text)</a:t>
            </a:r>
          </a:p>
          <a:p>
            <a:endParaRPr lang="en-US" sz="2000" b="0"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# Remove stopwords and lemmatization</a:t>
            </a:r>
          </a:p>
          <a:p>
            <a:endParaRPr lang="en-US" sz="2000" b="0"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words = [lemmatizer.lemmatize(word) for word in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 words if word.isalnum() and word not in</a:t>
            </a:r>
          </a:p>
          <a:p>
            <a:endParaRPr lang="en-US" sz="2000">
              <a:latin typeface="Consolas" panose="020B0609020204030204" pitchFamily="49" charset="0"/>
            </a:endParaRP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stop_words]</a:t>
            </a:r>
          </a:p>
          <a:p>
            <a:pPr marL="0" indent="0">
              <a:buNone/>
            </a:pPr>
            <a:r>
              <a:rPr lang="en-US" sz="2000" b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return ' '.join(words)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230251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BB043-B492-BAD2-F1C7-6F40261D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 b="1">
                <a:solidFill>
                  <a:srgbClr val="FFFFFF"/>
                </a:solidFill>
              </a:rPr>
              <a:t>Tools and Technologies</a:t>
            </a:r>
            <a:br>
              <a:rPr lang="en-IN" sz="4000" b="1">
                <a:solidFill>
                  <a:srgbClr val="FFFFFF"/>
                </a:solidFill>
              </a:rPr>
            </a:b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F99A17-A9B3-3195-B280-9FF5ABE73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34393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26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0D3BE-5966-4774-CF72-4535F601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Methodology</a:t>
            </a:r>
            <a:br>
              <a:rPr lang="en-US" sz="4000" b="1">
                <a:solidFill>
                  <a:srgbClr val="FFFFFF"/>
                </a:solidFill>
              </a:rPr>
            </a:b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C497D2-A8AE-5AFD-44EF-4FA16AB701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24555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146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numbers and a number in a row&#10;&#10;Description automatically generated with medium confidence">
            <a:extLst>
              <a:ext uri="{FF2B5EF4-FFF2-40B4-BE49-F238E27FC236}">
                <a16:creationId xmlns:a16="http://schemas.microsoft.com/office/drawing/2014/main" id="{BCD11FD7-3E7C-E7AA-6FF6-5ECF2546D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44" y="991008"/>
            <a:ext cx="5628018" cy="4643114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4D13-4C7C-25EF-FE54-F981250AA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IN" sz="1800" b="1"/>
              <a:t>Model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/>
              <a:t>Display results of model accuracy and other evaluation metrics.</a:t>
            </a:r>
          </a:p>
          <a:p>
            <a:r>
              <a:rPr lang="en-IN" sz="1800" b="0">
                <a:effectLst/>
                <a:latin typeface="Congenial Black" panose="020F0502020204030204" pitchFamily="2" charset="0"/>
              </a:rPr>
              <a:t>model = LogisticRegression()</a:t>
            </a:r>
          </a:p>
          <a:p>
            <a:r>
              <a:rPr lang="en-IN" sz="1800" b="0">
                <a:effectLst/>
                <a:latin typeface="Congenial Black" panose="020F0502020204030204" pitchFamily="2" charset="0"/>
              </a:rPr>
              <a:t>model.fit(X_train, y_train)</a:t>
            </a:r>
          </a:p>
          <a:p>
            <a:r>
              <a:rPr lang="en-IN" sz="1800" b="0">
                <a:effectLst/>
                <a:latin typeface="Congenial Black" panose="020F0502020204030204" pitchFamily="2" charset="0"/>
              </a:rPr>
              <a:t>y_pred = model.predict(X_test)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/>
              <a:t>Confusion Matrix</a:t>
            </a:r>
            <a:r>
              <a:rPr lang="en-IN" sz="1800"/>
              <a:t>: To show true positives, false positives, etc.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1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519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Congenial Black</vt:lpstr>
      <vt:lpstr>Consolas</vt:lpstr>
      <vt:lpstr>Times New Roman</vt:lpstr>
      <vt:lpstr>Office Theme</vt:lpstr>
      <vt:lpstr>Flipkart Review Sentiments Analysis</vt:lpstr>
      <vt:lpstr>Introduction</vt:lpstr>
      <vt:lpstr>Problem statement</vt:lpstr>
      <vt:lpstr>Dataset</vt:lpstr>
      <vt:lpstr>Sentiment Analysis Techniques</vt:lpstr>
      <vt:lpstr>PowerPoint Presentation</vt:lpstr>
      <vt:lpstr>Tools and Technologies </vt:lpstr>
      <vt:lpstr>Methodology </vt:lpstr>
      <vt:lpstr>PowerPoint Presentation</vt:lpstr>
      <vt:lpstr>Results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ISHIKA  SAXENA</dc:creator>
  <cp:lastModifiedBy>ISHIKA  SAXENA</cp:lastModifiedBy>
  <cp:revision>1</cp:revision>
  <dcterms:created xsi:type="dcterms:W3CDTF">2024-11-21T17:31:05Z</dcterms:created>
  <dcterms:modified xsi:type="dcterms:W3CDTF">2024-11-21T20:39:43Z</dcterms:modified>
</cp:coreProperties>
</file>