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8" r:id="rId2"/>
    <p:sldId id="339" r:id="rId3"/>
    <p:sldId id="34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20" autoAdjust="0"/>
  </p:normalViewPr>
  <p:slideViewPr>
    <p:cSldViewPr snapToGrid="0">
      <p:cViewPr varScale="1">
        <p:scale>
          <a:sx n="98" d="100"/>
          <a:sy n="98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9A5B7-EB15-4F4A-9351-4A563B14631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475EA-A220-433D-94EA-E4D719D7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0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0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16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ED2-2C50-8F33-3359-03B0BCFC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925-E650-3F3B-F9FF-99ACE5E7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DAF7-9C00-3264-05CD-1FB5420C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915B-B8A9-8139-D160-9EC8D96A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B25-08D4-183E-D37D-4C37F6C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A75-7577-FC27-F67F-8A2709FA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2F13-2CF4-2A77-ADCF-F2049B1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9462-ADDA-7E5C-90B8-F8E652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8D74-2D65-EFCB-88FD-683A66DA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D05-DB3C-4CCC-EBE0-B71A4ECA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B55D7-AC7D-3F42-3BBB-459FBA04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AC7E-C890-7736-9B3E-B3E8D5C1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F475-E482-5510-7258-4039820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A214-B0F2-817E-6B1A-3A7F6BA8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6AC3-775E-3F53-BBB3-2AFF83CF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29AB-E42D-34CD-A174-FC5F97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EF22-5663-9957-565E-FF666BFF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DDD7-9F56-B02B-0190-262BE7A0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8323-31DD-48DA-C18F-18697695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6D66-49D2-22A5-FD13-B50B750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CC7B-A6FF-06CA-C0C0-1D2EE41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9476-BCD7-06FF-FADA-F62D0690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5033-21F1-5F01-B023-EBA4B8AF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EA6B-EAA8-9A96-6092-41D6730F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ADED-5169-2D1F-E700-3D818890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963B-50B5-563A-6A38-85ED9A5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EA6-2CC5-C30B-3AE0-895959D8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7281-C0A5-C07C-BE60-BDC2A59E6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A65A-A2D5-CCE3-95D7-189CA11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A501-6201-71B8-BE1C-4CD8A560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654E-B8AD-9623-6CA3-54BCC5E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094-6D6C-D0EC-16D0-B690F1B7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AA75-CFF6-167B-8CE8-42F811E5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104B-D8FE-754C-C9AF-B00DD41F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EC994-C7A6-4D65-BC66-F8A87AF5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CB4-13A8-13CE-5A0B-BC568CA3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B5280-EFE5-7C03-044A-9DAA4C13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8297-A3F0-6B90-6EFE-C8E78DA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0E51-E0EA-8C3D-063B-D2C1D5CD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94A3-B808-AAA4-D126-DCE23B02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CEFC1-D21D-9321-12AE-D433A862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3AED-E6D4-2C9C-397D-0A2E7844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58AD-A588-9E82-0AFA-7D738F0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F2FF-B81E-4B8B-F79A-D3B209EB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31125-2EAD-36B9-CC9F-7A418ED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9CE9-EA73-4B5A-929E-1C37078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4B25-F1E4-0E0C-FEE3-DD79BED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732-B81D-72F2-087E-3085F438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4658-85AF-3E59-B20C-BADA661F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7E61-EBD3-618D-5D88-6D489A4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EB4-F0C6-FCEA-1CD8-DA051D2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AD35-F53D-07EE-8D84-5E388FA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DAE-7674-8107-E18C-FB5ECDD4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F5660-1041-6B0A-370C-0AADD5991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BC69-E91F-B22F-1C8F-427CB6AA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0D80-4BC0-E2BB-C622-2E132AAD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2B63-9E70-A989-9338-E4E4B191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D3D8-C8A0-4906-B606-3798BAA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C0DF-9DF0-2CD5-9900-92E01F29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9042-FAFB-C2C4-BD94-92D8E5DF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831A-0356-6C22-FB83-188CBDE4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BB67-DDB3-4133-BA3A-12258FD4F3C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41C4-ADA9-7F82-38D4-FBC329FE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4D51-135F-E102-EAFC-96FC75E9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OBJECTIVE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8B8D8-3603-D1C8-6BB5-9501339C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72" y="1262831"/>
            <a:ext cx="9674455" cy="54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9CD64-2666-EAFF-504E-D0D81A8A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4" y="1352550"/>
            <a:ext cx="1155575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F91FB-9A22-61AC-8774-A7D2F489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5" y="1702900"/>
            <a:ext cx="12016429" cy="48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40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8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Shailja Mishra</dc:creator>
  <cp:lastModifiedBy>Aradhana Tamrakar</cp:lastModifiedBy>
  <cp:revision>532</cp:revision>
  <dcterms:created xsi:type="dcterms:W3CDTF">2023-08-07T14:18:30Z</dcterms:created>
  <dcterms:modified xsi:type="dcterms:W3CDTF">2025-05-30T07:30:33Z</dcterms:modified>
</cp:coreProperties>
</file>