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  <p:sldMasterId id="2147483696" r:id="rId2"/>
    <p:sldMasterId id="2147483697" r:id="rId3"/>
  </p:sldMasterIdLst>
  <p:notesMasterIdLst>
    <p:notesMasterId r:id="rId17"/>
  </p:notesMasterIdLst>
  <p:sldIdLst>
    <p:sldId id="256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9" r:id="rId14"/>
    <p:sldId id="271" r:id="rId15"/>
    <p:sldId id="266" r:id="rId16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18"/>
      <p:bold r:id="rId19"/>
    </p:embeddedFont>
    <p:embeddedFont>
      <p:font typeface="Bodoni MT Condensed" panose="020F0502020204030204" pitchFamily="3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mbria Math" panose="02040503050406030204" pitchFamily="18" charset="0"/>
      <p:regular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Poppins" pitchFamily="2" charset="77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85214"/>
  </p:normalViewPr>
  <p:slideViewPr>
    <p:cSldViewPr snapToGrid="0">
      <p:cViewPr varScale="1">
        <p:scale>
          <a:sx n="131" d="100"/>
          <a:sy n="131" d="100"/>
        </p:scale>
        <p:origin x="108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heme" Target="theme/theme1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2f565c49b_1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2a2f565c49b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a2f565c49b_1_3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g2a2f565c49b_1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69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a2f565c49b_1_4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g2a2f565c49b_1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2f565c49b_1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2a2f565c49b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3288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2f565c49b_1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2a2f565c49b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a2f565c49b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g2a2f565c49b_1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2a2f565c49b_1_1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a2f565c49b_1_2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2a2f565c49b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a2f565c49b_1_2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2a2f565c49b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a2f565c49b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2a2f565c49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a2f565c49b_4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2a2f565c49b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a2f565c49b_1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g2a2f565c49b_1_2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2a2f565c49b_1_2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Custom Layout">
  <p:cSld name="20_Custom Layou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_Custom Layout">
  <p:cSld name="22_Custom Layou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>
            <a:spLocks noGrp="1"/>
          </p:cNvSpPr>
          <p:nvPr>
            <p:ph type="pic" idx="2"/>
          </p:nvPr>
        </p:nvSpPr>
        <p:spPr>
          <a:xfrm>
            <a:off x="0" y="0"/>
            <a:ext cx="5077328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>
            <a:spLocks noGrp="1"/>
          </p:cNvSpPr>
          <p:nvPr>
            <p:ph type="pic" idx="2"/>
          </p:nvPr>
        </p:nvSpPr>
        <p:spPr>
          <a:xfrm>
            <a:off x="6682294" y="400050"/>
            <a:ext cx="2061656" cy="129827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30200" dist="38100" dir="8100000" algn="tr" rotWithShape="0">
              <a:srgbClr val="000000">
                <a:alpha val="30980"/>
              </a:srgbClr>
            </a:outerShdw>
          </a:effectLst>
        </p:spPr>
      </p:sp>
      <p:sp>
        <p:nvSpPr>
          <p:cNvPr id="141" name="Google Shape;141;p28"/>
          <p:cNvSpPr>
            <a:spLocks noGrp="1"/>
          </p:cNvSpPr>
          <p:nvPr>
            <p:ph type="pic" idx="3"/>
          </p:nvPr>
        </p:nvSpPr>
        <p:spPr>
          <a:xfrm>
            <a:off x="6682294" y="1922612"/>
            <a:ext cx="2061656" cy="129827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30200" dist="38100" dir="8100000" algn="tr" rotWithShape="0">
              <a:srgbClr val="000000">
                <a:alpha val="30980"/>
              </a:srgbClr>
            </a:outerShdw>
          </a:effectLst>
        </p:spPr>
      </p:sp>
      <p:sp>
        <p:nvSpPr>
          <p:cNvPr id="142" name="Google Shape;142;p28"/>
          <p:cNvSpPr>
            <a:spLocks noGrp="1"/>
          </p:cNvSpPr>
          <p:nvPr>
            <p:ph type="pic" idx="4"/>
          </p:nvPr>
        </p:nvSpPr>
        <p:spPr>
          <a:xfrm>
            <a:off x="6682294" y="3445172"/>
            <a:ext cx="2061656" cy="129827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30200" dist="38100" dir="8100000" algn="tr" rotWithShape="0">
              <a:srgbClr val="000000">
                <a:alpha val="30980"/>
              </a:srgbClr>
            </a:outerShdw>
          </a:effectLst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7" name="Google Shape;147;p30"/>
          <p:cNvSpPr>
            <a:spLocks noGrp="1"/>
          </p:cNvSpPr>
          <p:nvPr>
            <p:ph type="pic" idx="3"/>
          </p:nvPr>
        </p:nvSpPr>
        <p:spPr>
          <a:xfrm>
            <a:off x="588332" y="634093"/>
            <a:ext cx="3080657" cy="4509407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>
            <a:spLocks noGrp="1"/>
          </p:cNvSpPr>
          <p:nvPr>
            <p:ph type="pic" idx="2"/>
          </p:nvPr>
        </p:nvSpPr>
        <p:spPr>
          <a:xfrm>
            <a:off x="5342022" y="709864"/>
            <a:ext cx="3026696" cy="365496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30200" dist="38100" dir="8100000" algn="tr" rotWithShape="0">
              <a:srgbClr val="000000">
                <a:alpha val="40000"/>
              </a:srgbClr>
            </a:outerShdw>
          </a:effectLst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Custom Layout">
  <p:cSld name="21_Custom Layou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>
            <a:spLocks noGrp="1"/>
          </p:cNvSpPr>
          <p:nvPr>
            <p:ph type="pic" idx="2"/>
          </p:nvPr>
        </p:nvSpPr>
        <p:spPr>
          <a:xfrm>
            <a:off x="0" y="2177716"/>
            <a:ext cx="9144000" cy="296578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Custom Layout">
  <p:cSld name="19_Custom Layou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>
            <a:spLocks noGrp="1"/>
          </p:cNvSpPr>
          <p:nvPr>
            <p:ph type="pic" idx="2"/>
          </p:nvPr>
        </p:nvSpPr>
        <p:spPr>
          <a:xfrm>
            <a:off x="2399399" y="1682028"/>
            <a:ext cx="1757813" cy="263550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Custom Layout">
  <p:cSld name="18_Custom Layou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>
            <a:spLocks noGrp="1"/>
          </p:cNvSpPr>
          <p:nvPr>
            <p:ph type="pic" idx="2"/>
          </p:nvPr>
        </p:nvSpPr>
        <p:spPr>
          <a:xfrm>
            <a:off x="4565794" y="1173806"/>
            <a:ext cx="3450476" cy="233653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Custom Layout">
  <p:cSld name="17_Custom Layou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>
            <a:spLocks noGrp="1"/>
          </p:cNvSpPr>
          <p:nvPr>
            <p:ph type="pic" idx="2"/>
          </p:nvPr>
        </p:nvSpPr>
        <p:spPr>
          <a:xfrm>
            <a:off x="0" y="992999"/>
            <a:ext cx="2271713" cy="229076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8" name="Google Shape;158;p35"/>
          <p:cNvSpPr>
            <a:spLocks noGrp="1"/>
          </p:cNvSpPr>
          <p:nvPr>
            <p:ph type="pic" idx="3"/>
          </p:nvPr>
        </p:nvSpPr>
        <p:spPr>
          <a:xfrm>
            <a:off x="1247775" y="1714500"/>
            <a:ext cx="3419475" cy="229076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Custom Layout">
  <p:cSld name="16_Custom Layou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>
            <a:spLocks noGrp="1"/>
          </p:cNvSpPr>
          <p:nvPr>
            <p:ph type="pic" idx="2"/>
          </p:nvPr>
        </p:nvSpPr>
        <p:spPr>
          <a:xfrm>
            <a:off x="0" y="847722"/>
            <a:ext cx="3601429" cy="2342637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1" name="Google Shape;161;p36"/>
          <p:cNvSpPr>
            <a:spLocks noGrp="1"/>
          </p:cNvSpPr>
          <p:nvPr>
            <p:ph type="pic" idx="3"/>
          </p:nvPr>
        </p:nvSpPr>
        <p:spPr>
          <a:xfrm>
            <a:off x="0" y="2731411"/>
            <a:ext cx="1533310" cy="1686047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2" name="Google Shape;162;p36"/>
          <p:cNvSpPr>
            <a:spLocks noGrp="1"/>
          </p:cNvSpPr>
          <p:nvPr>
            <p:ph type="pic" idx="4"/>
          </p:nvPr>
        </p:nvSpPr>
        <p:spPr>
          <a:xfrm>
            <a:off x="2048734" y="3465647"/>
            <a:ext cx="4048276" cy="1673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Custom Layout">
  <p:cSld name="15_Custom Layou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7"/>
          <p:cNvSpPr>
            <a:spLocks noGrp="1"/>
          </p:cNvSpPr>
          <p:nvPr>
            <p:ph type="pic" idx="2"/>
          </p:nvPr>
        </p:nvSpPr>
        <p:spPr>
          <a:xfrm>
            <a:off x="716688" y="1611497"/>
            <a:ext cx="1453915" cy="145391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5" name="Google Shape;165;p37"/>
          <p:cNvSpPr>
            <a:spLocks noGrp="1"/>
          </p:cNvSpPr>
          <p:nvPr>
            <p:ph type="pic" idx="3"/>
          </p:nvPr>
        </p:nvSpPr>
        <p:spPr>
          <a:xfrm>
            <a:off x="2802258" y="1611497"/>
            <a:ext cx="1453915" cy="145391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6" name="Google Shape;166;p37"/>
          <p:cNvSpPr>
            <a:spLocks noGrp="1"/>
          </p:cNvSpPr>
          <p:nvPr>
            <p:ph type="pic" idx="4"/>
          </p:nvPr>
        </p:nvSpPr>
        <p:spPr>
          <a:xfrm>
            <a:off x="4887828" y="1611497"/>
            <a:ext cx="1453915" cy="145391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7" name="Google Shape;167;p37"/>
          <p:cNvSpPr>
            <a:spLocks noGrp="1"/>
          </p:cNvSpPr>
          <p:nvPr>
            <p:ph type="pic" idx="5"/>
          </p:nvPr>
        </p:nvSpPr>
        <p:spPr>
          <a:xfrm>
            <a:off x="6973399" y="1611497"/>
            <a:ext cx="1453915" cy="145391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Custom Layout">
  <p:cSld name="14_Custom Layou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>
            <a:spLocks noGrp="1"/>
          </p:cNvSpPr>
          <p:nvPr>
            <p:ph type="pic" idx="2"/>
          </p:nvPr>
        </p:nvSpPr>
        <p:spPr>
          <a:xfrm>
            <a:off x="4998189" y="400051"/>
            <a:ext cx="1453915" cy="145391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70" name="Google Shape;170;p38"/>
          <p:cNvSpPr>
            <a:spLocks noGrp="1"/>
          </p:cNvSpPr>
          <p:nvPr>
            <p:ph type="pic" idx="3"/>
          </p:nvPr>
        </p:nvSpPr>
        <p:spPr>
          <a:xfrm>
            <a:off x="3544274" y="1853965"/>
            <a:ext cx="1453915" cy="145391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71" name="Google Shape;171;p38"/>
          <p:cNvSpPr>
            <a:spLocks noGrp="1"/>
          </p:cNvSpPr>
          <p:nvPr>
            <p:ph type="pic" idx="4"/>
          </p:nvPr>
        </p:nvSpPr>
        <p:spPr>
          <a:xfrm>
            <a:off x="2090360" y="3289536"/>
            <a:ext cx="1453915" cy="145391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ustom Layout">
  <p:cSld name="13_Custom Layou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9"/>
          <p:cNvSpPr>
            <a:spLocks noGrp="1"/>
          </p:cNvSpPr>
          <p:nvPr>
            <p:ph type="pic" idx="2"/>
          </p:nvPr>
        </p:nvSpPr>
        <p:spPr>
          <a:xfrm>
            <a:off x="1167865" y="562337"/>
            <a:ext cx="3159042" cy="401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30200" dist="38100" dir="8100000" algn="tr" rotWithShape="0">
              <a:srgbClr val="000000">
                <a:alpha val="34901"/>
              </a:srgbClr>
            </a:outerShdw>
          </a:effectLst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ustom Layout">
  <p:cSld name="12_Custom Layou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0"/>
          <p:cNvSpPr>
            <a:spLocks noGrp="1"/>
          </p:cNvSpPr>
          <p:nvPr>
            <p:ph type="pic" idx="2"/>
          </p:nvPr>
        </p:nvSpPr>
        <p:spPr>
          <a:xfrm>
            <a:off x="3307880" y="400051"/>
            <a:ext cx="1453915" cy="145391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76" name="Google Shape;176;p40"/>
          <p:cNvSpPr>
            <a:spLocks noGrp="1"/>
          </p:cNvSpPr>
          <p:nvPr>
            <p:ph type="pic" idx="3"/>
          </p:nvPr>
        </p:nvSpPr>
        <p:spPr>
          <a:xfrm>
            <a:off x="400050" y="3289536"/>
            <a:ext cx="1453915" cy="145391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77" name="Google Shape;177;p40"/>
          <p:cNvSpPr>
            <a:spLocks noGrp="1"/>
          </p:cNvSpPr>
          <p:nvPr>
            <p:ph type="pic" idx="4"/>
          </p:nvPr>
        </p:nvSpPr>
        <p:spPr>
          <a:xfrm>
            <a:off x="2621273" y="4056844"/>
            <a:ext cx="686606" cy="68660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78" name="Google Shape;178;p40"/>
          <p:cNvSpPr>
            <a:spLocks noGrp="1"/>
          </p:cNvSpPr>
          <p:nvPr>
            <p:ph type="pic" idx="5"/>
          </p:nvPr>
        </p:nvSpPr>
        <p:spPr>
          <a:xfrm>
            <a:off x="4075188" y="2602930"/>
            <a:ext cx="686606" cy="68660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79" name="Google Shape;179;p40"/>
          <p:cNvSpPr>
            <a:spLocks noGrp="1"/>
          </p:cNvSpPr>
          <p:nvPr>
            <p:ph type="pic" idx="6"/>
          </p:nvPr>
        </p:nvSpPr>
        <p:spPr>
          <a:xfrm>
            <a:off x="400049" y="1853965"/>
            <a:ext cx="686605" cy="68660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80" name="Google Shape;180;p40"/>
          <p:cNvSpPr>
            <a:spLocks noGrp="1"/>
          </p:cNvSpPr>
          <p:nvPr>
            <p:ph type="pic" idx="7"/>
          </p:nvPr>
        </p:nvSpPr>
        <p:spPr>
          <a:xfrm>
            <a:off x="1853964" y="400050"/>
            <a:ext cx="686606" cy="68660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81" name="Google Shape;181;p40"/>
          <p:cNvSpPr>
            <a:spLocks noGrp="1"/>
          </p:cNvSpPr>
          <p:nvPr>
            <p:ph type="pic" idx="8"/>
          </p:nvPr>
        </p:nvSpPr>
        <p:spPr>
          <a:xfrm>
            <a:off x="1432055" y="1432055"/>
            <a:ext cx="2297734" cy="229773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0" sx="102000" sy="102000" algn="ctr" rotWithShape="0">
              <a:srgbClr val="000000">
                <a:alpha val="23921"/>
              </a:srgbClr>
            </a:outerShdw>
          </a:effectLst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1"/>
          <p:cNvSpPr>
            <a:spLocks noGrp="1"/>
          </p:cNvSpPr>
          <p:nvPr>
            <p:ph type="pic" idx="2"/>
          </p:nvPr>
        </p:nvSpPr>
        <p:spPr>
          <a:xfrm>
            <a:off x="400050" y="1790700"/>
            <a:ext cx="1390650" cy="13906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84" name="Google Shape;184;p41"/>
          <p:cNvSpPr>
            <a:spLocks noGrp="1"/>
          </p:cNvSpPr>
          <p:nvPr>
            <p:ph type="pic" idx="3"/>
          </p:nvPr>
        </p:nvSpPr>
        <p:spPr>
          <a:xfrm>
            <a:off x="1790700" y="400050"/>
            <a:ext cx="1390650" cy="13906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85" name="Google Shape;185;p41"/>
          <p:cNvSpPr>
            <a:spLocks noGrp="1"/>
          </p:cNvSpPr>
          <p:nvPr>
            <p:ph type="pic" idx="4"/>
          </p:nvPr>
        </p:nvSpPr>
        <p:spPr>
          <a:xfrm>
            <a:off x="3181350" y="1790700"/>
            <a:ext cx="1390650" cy="13906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86" name="Google Shape;186;p41"/>
          <p:cNvSpPr>
            <a:spLocks noGrp="1"/>
          </p:cNvSpPr>
          <p:nvPr>
            <p:ph type="pic" idx="5"/>
          </p:nvPr>
        </p:nvSpPr>
        <p:spPr>
          <a:xfrm>
            <a:off x="4572000" y="400050"/>
            <a:ext cx="1390650" cy="13906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87" name="Google Shape;187;p41"/>
          <p:cNvSpPr>
            <a:spLocks noGrp="1"/>
          </p:cNvSpPr>
          <p:nvPr>
            <p:ph type="pic" idx="6"/>
          </p:nvPr>
        </p:nvSpPr>
        <p:spPr>
          <a:xfrm>
            <a:off x="5962650" y="1790700"/>
            <a:ext cx="1390650" cy="13906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88" name="Google Shape;188;p41"/>
          <p:cNvSpPr>
            <a:spLocks noGrp="1"/>
          </p:cNvSpPr>
          <p:nvPr>
            <p:ph type="pic" idx="7"/>
          </p:nvPr>
        </p:nvSpPr>
        <p:spPr>
          <a:xfrm>
            <a:off x="7353300" y="400050"/>
            <a:ext cx="1390650" cy="13906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2"/>
          <p:cNvSpPr>
            <a:spLocks noGrp="1"/>
          </p:cNvSpPr>
          <p:nvPr>
            <p:ph type="pic" idx="2"/>
          </p:nvPr>
        </p:nvSpPr>
        <p:spPr>
          <a:xfrm>
            <a:off x="4400551" y="400050"/>
            <a:ext cx="1447800" cy="1447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91" name="Google Shape;191;p42"/>
          <p:cNvSpPr>
            <a:spLocks noGrp="1"/>
          </p:cNvSpPr>
          <p:nvPr>
            <p:ph type="pic" idx="3"/>
          </p:nvPr>
        </p:nvSpPr>
        <p:spPr>
          <a:xfrm>
            <a:off x="5848351" y="1847849"/>
            <a:ext cx="1447800" cy="1447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92" name="Google Shape;192;p42"/>
          <p:cNvSpPr>
            <a:spLocks noGrp="1"/>
          </p:cNvSpPr>
          <p:nvPr>
            <p:ph type="pic" idx="4"/>
          </p:nvPr>
        </p:nvSpPr>
        <p:spPr>
          <a:xfrm>
            <a:off x="7296151" y="3295650"/>
            <a:ext cx="1447800" cy="1447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93" name="Google Shape;193;p42"/>
          <p:cNvSpPr>
            <a:spLocks noGrp="1"/>
          </p:cNvSpPr>
          <p:nvPr>
            <p:ph type="pic" idx="5"/>
          </p:nvPr>
        </p:nvSpPr>
        <p:spPr>
          <a:xfrm>
            <a:off x="7296151" y="400050"/>
            <a:ext cx="1447800" cy="1447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>
            <a:spLocks noGrp="1"/>
          </p:cNvSpPr>
          <p:nvPr>
            <p:ph type="pic" idx="2"/>
          </p:nvPr>
        </p:nvSpPr>
        <p:spPr>
          <a:xfrm>
            <a:off x="1" y="1591193"/>
            <a:ext cx="4685589" cy="178868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96" name="Google Shape;196;p43"/>
          <p:cNvSpPr>
            <a:spLocks noGrp="1"/>
          </p:cNvSpPr>
          <p:nvPr>
            <p:ph type="pic" idx="3"/>
          </p:nvPr>
        </p:nvSpPr>
        <p:spPr>
          <a:xfrm>
            <a:off x="4458411" y="1591194"/>
            <a:ext cx="4685589" cy="178868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97" name="Google Shape;197;p43"/>
          <p:cNvSpPr>
            <a:spLocks noGrp="1"/>
          </p:cNvSpPr>
          <p:nvPr>
            <p:ph type="pic" idx="4"/>
          </p:nvPr>
        </p:nvSpPr>
        <p:spPr>
          <a:xfrm>
            <a:off x="685799" y="1447811"/>
            <a:ext cx="2742466" cy="20754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30200" dist="38100" dir="8100000" algn="tr" rotWithShape="0">
              <a:srgbClr val="000000">
                <a:alpha val="30980"/>
              </a:srgbClr>
            </a:outerShdw>
          </a:effectLst>
        </p:spPr>
      </p:sp>
      <p:sp>
        <p:nvSpPr>
          <p:cNvPr id="198" name="Google Shape;198;p43"/>
          <p:cNvSpPr>
            <a:spLocks noGrp="1"/>
          </p:cNvSpPr>
          <p:nvPr>
            <p:ph type="pic" idx="5"/>
          </p:nvPr>
        </p:nvSpPr>
        <p:spPr>
          <a:xfrm>
            <a:off x="5715735" y="1447811"/>
            <a:ext cx="2742466" cy="20754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30200" dist="38100" dir="8100000" algn="tr" rotWithShape="0">
              <a:srgbClr val="000000">
                <a:alpha val="30980"/>
              </a:srgbClr>
            </a:outerShdw>
          </a:effectLst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>
            <a:spLocks noGrp="1"/>
          </p:cNvSpPr>
          <p:nvPr>
            <p:ph type="pic" idx="2"/>
          </p:nvPr>
        </p:nvSpPr>
        <p:spPr>
          <a:xfrm>
            <a:off x="0" y="0"/>
            <a:ext cx="5077328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5"/>
          <p:cNvSpPr>
            <a:spLocks noGrp="1"/>
          </p:cNvSpPr>
          <p:nvPr>
            <p:ph type="pic" idx="2"/>
          </p:nvPr>
        </p:nvSpPr>
        <p:spPr>
          <a:xfrm>
            <a:off x="1" y="2755232"/>
            <a:ext cx="9144000" cy="238826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6"/>
          <p:cNvSpPr>
            <a:spLocks noGrp="1"/>
          </p:cNvSpPr>
          <p:nvPr>
            <p:ph type="pic" idx="2"/>
          </p:nvPr>
        </p:nvSpPr>
        <p:spPr>
          <a:xfrm>
            <a:off x="749818" y="2463514"/>
            <a:ext cx="3159042" cy="214619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30200" dist="38100" dir="8100000" algn="tr" rotWithShape="0">
              <a:srgbClr val="000000">
                <a:alpha val="34901"/>
              </a:srgbClr>
            </a:outerShdw>
          </a:effectLst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7"/>
          <p:cNvSpPr>
            <a:spLocks noGrp="1"/>
          </p:cNvSpPr>
          <p:nvPr>
            <p:ph type="pic" idx="2"/>
          </p:nvPr>
        </p:nvSpPr>
        <p:spPr>
          <a:xfrm>
            <a:off x="518147" y="1568701"/>
            <a:ext cx="2517377" cy="160451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30200" dist="38100" dir="8100000" algn="tr" rotWithShape="0">
              <a:srgbClr val="000000">
                <a:alpha val="34901"/>
              </a:srgbClr>
            </a:outerShdw>
          </a:effectLst>
        </p:spPr>
      </p:sp>
      <p:sp>
        <p:nvSpPr>
          <p:cNvPr id="207" name="Google Shape;207;p47"/>
          <p:cNvSpPr>
            <a:spLocks noGrp="1"/>
          </p:cNvSpPr>
          <p:nvPr>
            <p:ph type="pic" idx="3"/>
          </p:nvPr>
        </p:nvSpPr>
        <p:spPr>
          <a:xfrm>
            <a:off x="3313313" y="1568701"/>
            <a:ext cx="2517377" cy="160451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30200" dist="38100" dir="8100000" algn="tr" rotWithShape="0">
              <a:srgbClr val="000000">
                <a:alpha val="34901"/>
              </a:srgbClr>
            </a:outerShdw>
          </a:effectLst>
        </p:spPr>
      </p:sp>
      <p:sp>
        <p:nvSpPr>
          <p:cNvPr id="208" name="Google Shape;208;p47"/>
          <p:cNvSpPr>
            <a:spLocks noGrp="1"/>
          </p:cNvSpPr>
          <p:nvPr>
            <p:ph type="pic" idx="4"/>
          </p:nvPr>
        </p:nvSpPr>
        <p:spPr>
          <a:xfrm>
            <a:off x="6108479" y="1568701"/>
            <a:ext cx="2517377" cy="160451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30200" dist="38100" dir="8100000" algn="tr" rotWithShape="0">
              <a:srgbClr val="000000">
                <a:alpha val="34901"/>
              </a:srgbClr>
            </a:outerShdw>
          </a:effectLst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8"/>
          <p:cNvSpPr>
            <a:spLocks noGrp="1"/>
          </p:cNvSpPr>
          <p:nvPr>
            <p:ph type="pic" idx="2"/>
          </p:nvPr>
        </p:nvSpPr>
        <p:spPr>
          <a:xfrm>
            <a:off x="400050" y="1275347"/>
            <a:ext cx="8743950" cy="200069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9"/>
          <p:cNvSpPr>
            <a:spLocks noGrp="1"/>
          </p:cNvSpPr>
          <p:nvPr>
            <p:ph type="pic" idx="2"/>
          </p:nvPr>
        </p:nvSpPr>
        <p:spPr>
          <a:xfrm>
            <a:off x="920028" y="709864"/>
            <a:ext cx="3026696" cy="365496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30200" dist="38100" dir="8100000" algn="tr" rotWithShape="0">
              <a:srgbClr val="000000">
                <a:alpha val="40000"/>
              </a:srgbClr>
            </a:outerShdw>
          </a:effectLst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标题幻灯片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966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47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Relationship Id="rId2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25"/>
          <p:cNvGrpSpPr/>
          <p:nvPr/>
        </p:nvGrpSpPr>
        <p:grpSpPr>
          <a:xfrm>
            <a:off x="325790" y="287536"/>
            <a:ext cx="148519" cy="225028"/>
            <a:chOff x="2847975" y="3076575"/>
            <a:chExt cx="419100" cy="635001"/>
          </a:xfrm>
        </p:grpSpPr>
        <p:sp>
          <p:nvSpPr>
            <p:cNvPr id="127" name="Google Shape;127;p25"/>
            <p:cNvSpPr/>
            <p:nvPr/>
          </p:nvSpPr>
          <p:spPr>
            <a:xfrm>
              <a:off x="3127375" y="3076575"/>
              <a:ext cx="139700" cy="139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" name="Google Shape;128;p25"/>
            <p:cNvSpPr/>
            <p:nvPr/>
          </p:nvSpPr>
          <p:spPr>
            <a:xfrm>
              <a:off x="2847975" y="3571876"/>
              <a:ext cx="419100" cy="139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25"/>
            <p:cNvSpPr/>
            <p:nvPr/>
          </p:nvSpPr>
          <p:spPr>
            <a:xfrm>
              <a:off x="2987675" y="3324226"/>
              <a:ext cx="279400" cy="139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0" name="Google Shape;130;p25"/>
          <p:cNvGrpSpPr/>
          <p:nvPr/>
        </p:nvGrpSpPr>
        <p:grpSpPr>
          <a:xfrm>
            <a:off x="0" y="4100513"/>
            <a:ext cx="1120360" cy="1042988"/>
            <a:chOff x="2317053" y="4252384"/>
            <a:chExt cx="1390985" cy="1294923"/>
          </a:xfrm>
        </p:grpSpPr>
        <p:sp>
          <p:nvSpPr>
            <p:cNvPr id="131" name="Google Shape;131;p25"/>
            <p:cNvSpPr/>
            <p:nvPr/>
          </p:nvSpPr>
          <p:spPr>
            <a:xfrm>
              <a:off x="2317053" y="4252384"/>
              <a:ext cx="1390985" cy="1294923"/>
            </a:xfrm>
            <a:custGeom>
              <a:avLst/>
              <a:gdLst/>
              <a:ahLst/>
              <a:cxnLst/>
              <a:rect l="l" t="t" r="r" b="b"/>
              <a:pathLst>
                <a:path w="724090" h="674084" extrusionOk="0">
                  <a:moveTo>
                    <a:pt x="724090" y="674084"/>
                  </a:moveTo>
                  <a:lnTo>
                    <a:pt x="0" y="6740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D8D8D8">
                    <a:alpha val="0"/>
                  </a:srgbClr>
                </a:gs>
                <a:gs pos="100000">
                  <a:srgbClr val="D8D8D8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" name="Google Shape;132;p25"/>
            <p:cNvSpPr/>
            <p:nvPr/>
          </p:nvSpPr>
          <p:spPr>
            <a:xfrm>
              <a:off x="2317053" y="4342408"/>
              <a:ext cx="1294191" cy="1204899"/>
            </a:xfrm>
            <a:custGeom>
              <a:avLst/>
              <a:gdLst/>
              <a:ahLst/>
              <a:cxnLst/>
              <a:rect l="l" t="t" r="r" b="b"/>
              <a:pathLst>
                <a:path w="673703" h="627221" extrusionOk="0">
                  <a:moveTo>
                    <a:pt x="673703" y="627221"/>
                  </a:moveTo>
                  <a:lnTo>
                    <a:pt x="0" y="6272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72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" name="Google Shape;133;p25"/>
            <p:cNvSpPr/>
            <p:nvPr/>
          </p:nvSpPr>
          <p:spPr>
            <a:xfrm>
              <a:off x="2317053" y="4878895"/>
              <a:ext cx="717999" cy="668412"/>
            </a:xfrm>
            <a:custGeom>
              <a:avLst/>
              <a:gdLst/>
              <a:ahLst/>
              <a:cxnLst/>
              <a:rect l="l" t="t" r="r" b="b"/>
              <a:pathLst>
                <a:path w="373761" h="347948" extrusionOk="0">
                  <a:moveTo>
                    <a:pt x="373761" y="347948"/>
                  </a:moveTo>
                  <a:lnTo>
                    <a:pt x="0" y="34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4" name="Google Shape;134;p25"/>
          <p:cNvSpPr txBox="1"/>
          <p:nvPr/>
        </p:nvSpPr>
        <p:spPr>
          <a:xfrm>
            <a:off x="8546306" y="4606528"/>
            <a:ext cx="39528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900"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  <p:sldLayoutId id="2147483691" r:id="rId22"/>
    <p:sldLayoutId id="2147483692" r:id="rId23"/>
    <p:sldLayoutId id="2147483693" r:id="rId24"/>
    <p:sldLayoutId id="2147483694" r:id="rId25"/>
    <p:sldLayoutId id="2147483698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colab.research.google.com/drive/1FyA-S01jiYnfqv0M_TW1iU7t-yWBPfsh?authuser=1#scrollTo=QogeawzOwO1M&amp;uniqifier=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51" descr="A hand holding a pack of cigarette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2424"/>
            <a:ext cx="9144000" cy="5229713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51"/>
          <p:cNvSpPr/>
          <p:nvPr/>
        </p:nvSpPr>
        <p:spPr>
          <a:xfrm>
            <a:off x="-2672" y="0"/>
            <a:ext cx="9144000" cy="5217289"/>
          </a:xfrm>
          <a:prstGeom prst="rect">
            <a:avLst/>
          </a:prstGeom>
          <a:solidFill>
            <a:srgbClr val="000000">
              <a:alpha val="4705"/>
            </a:srgbClr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51"/>
          <p:cNvSpPr txBox="1"/>
          <p:nvPr/>
        </p:nvSpPr>
        <p:spPr>
          <a:xfrm>
            <a:off x="571012" y="523703"/>
            <a:ext cx="6025692" cy="210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Promoting a Healthier Lifestyle Behavior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 i="0" u="none" strike="noStrike" cap="none" dirty="0">
                <a:solidFill>
                  <a:srgbClr val="094EFF"/>
                </a:solidFill>
                <a:latin typeface="Arial Black"/>
                <a:ea typeface="Arial Black"/>
                <a:cs typeface="Arial Black"/>
                <a:sym typeface="Arial Black"/>
              </a:rPr>
              <a:t>Smoking Prediction </a:t>
            </a:r>
            <a:r>
              <a:rPr lang="en" sz="3300" b="1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Analysis</a:t>
            </a:r>
            <a:endParaRPr sz="3300" b="1" i="0" u="none" strike="noStrike" cap="none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1" name="Google Shape;221;p51"/>
          <p:cNvSpPr txBox="1"/>
          <p:nvPr/>
        </p:nvSpPr>
        <p:spPr>
          <a:xfrm>
            <a:off x="7029481" y="2772437"/>
            <a:ext cx="1317172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B06</a:t>
            </a:r>
            <a:endParaRPr sz="1500" b="1" i="1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Google Shape;222;p51"/>
          <p:cNvCxnSpPr/>
          <p:nvPr/>
        </p:nvCxnSpPr>
        <p:spPr>
          <a:xfrm>
            <a:off x="7033210" y="3109223"/>
            <a:ext cx="1317172" cy="0"/>
          </a:xfrm>
          <a:prstGeom prst="straightConnector1">
            <a:avLst/>
          </a:prstGeom>
          <a:noFill/>
          <a:ln w="31750" cap="flat" cmpd="sng">
            <a:solidFill>
              <a:srgbClr val="094E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3" name="Google Shape;223;p51"/>
          <p:cNvSpPr txBox="1"/>
          <p:nvPr/>
        </p:nvSpPr>
        <p:spPr>
          <a:xfrm>
            <a:off x="6248399" y="3201325"/>
            <a:ext cx="2098200" cy="13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Chen He</a:t>
            </a:r>
            <a:endParaRPr sz="11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Khushi</a:t>
            </a:r>
            <a:endParaRPr sz="11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Sricharan Mahavadi</a:t>
            </a:r>
            <a:endParaRPr sz="1400" b="1" i="1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Varun Kaza</a:t>
            </a:r>
            <a:endParaRPr sz="1400" b="1" i="1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b="1" i="1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12/6/2023 </a:t>
            </a:r>
            <a:endParaRPr sz="1400" b="1" i="1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0"/>
          <p:cNvSpPr txBox="1"/>
          <p:nvPr/>
        </p:nvSpPr>
        <p:spPr>
          <a:xfrm>
            <a:off x="586642" y="261174"/>
            <a:ext cx="2375632" cy="371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D46F3"/>
              </a:buClr>
              <a:buSzPts val="2400"/>
              <a:buFont typeface="Arial Black"/>
              <a:buNone/>
            </a:pPr>
            <a:r>
              <a:rPr lang="en" sz="2400" u="none" strike="noStrike" cap="none">
                <a:solidFill>
                  <a:srgbClr val="1D46F3"/>
                </a:solidFill>
                <a:latin typeface="Arial Black"/>
                <a:ea typeface="Arial Black"/>
                <a:cs typeface="Arial Black"/>
                <a:sym typeface="Arial Black"/>
              </a:rPr>
              <a:t>Conclusions </a:t>
            </a:r>
            <a:endParaRPr sz="1100"/>
          </a:p>
        </p:txBody>
      </p:sp>
      <p:sp>
        <p:nvSpPr>
          <p:cNvPr id="357" name="Google Shape;357;p60"/>
          <p:cNvSpPr/>
          <p:nvPr/>
        </p:nvSpPr>
        <p:spPr>
          <a:xfrm flipH="1">
            <a:off x="4066159" y="875192"/>
            <a:ext cx="502318" cy="502319"/>
          </a:xfrm>
          <a:prstGeom prst="rect">
            <a:avLst/>
          </a:prstGeom>
          <a:solidFill>
            <a:schemeClr val="accent1"/>
          </a:solidFill>
          <a:ln w="762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65100" dist="38100" dir="8100000" algn="tr" rotWithShape="0">
              <a:srgbClr val="000000">
                <a:alpha val="29803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60"/>
          <p:cNvSpPr/>
          <p:nvPr/>
        </p:nvSpPr>
        <p:spPr>
          <a:xfrm flipH="1">
            <a:off x="4066159" y="2453947"/>
            <a:ext cx="502318" cy="502318"/>
          </a:xfrm>
          <a:prstGeom prst="rect">
            <a:avLst/>
          </a:prstGeom>
          <a:solidFill>
            <a:schemeClr val="accent2"/>
          </a:solidFill>
          <a:ln w="762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65100" dist="38100" dir="8100000" algn="tr" rotWithShape="0">
              <a:srgbClr val="000000">
                <a:alpha val="29803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9" name="Google Shape;359;p60"/>
          <p:cNvSpPr/>
          <p:nvPr/>
        </p:nvSpPr>
        <p:spPr>
          <a:xfrm flipH="1">
            <a:off x="4066159" y="3920315"/>
            <a:ext cx="502318" cy="502318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65100" dist="38100" dir="8100000" algn="tr" rotWithShape="0">
              <a:srgbClr val="000000">
                <a:alpha val="29803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60" name="Google Shape;360;p60"/>
          <p:cNvGrpSpPr/>
          <p:nvPr/>
        </p:nvGrpSpPr>
        <p:grpSpPr>
          <a:xfrm>
            <a:off x="4187964" y="985516"/>
            <a:ext cx="258708" cy="258756"/>
            <a:chOff x="4305822" y="1257507"/>
            <a:chExt cx="929423" cy="929600"/>
          </a:xfrm>
        </p:grpSpPr>
        <p:sp>
          <p:nvSpPr>
            <p:cNvPr id="361" name="Google Shape;361;p60"/>
            <p:cNvSpPr/>
            <p:nvPr/>
          </p:nvSpPr>
          <p:spPr>
            <a:xfrm>
              <a:off x="4725464" y="1587276"/>
              <a:ext cx="119948" cy="269795"/>
            </a:xfrm>
            <a:custGeom>
              <a:avLst/>
              <a:gdLst/>
              <a:ahLst/>
              <a:cxnLst/>
              <a:rect l="l" t="t" r="r" b="b"/>
              <a:pathLst>
                <a:path w="119948" h="269795" extrusionOk="0">
                  <a:moveTo>
                    <a:pt x="59974" y="29987"/>
                  </a:moveTo>
                  <a:lnTo>
                    <a:pt x="59974" y="0"/>
                  </a:lnTo>
                  <a:lnTo>
                    <a:pt x="29987" y="0"/>
                  </a:lnTo>
                  <a:lnTo>
                    <a:pt x="29987" y="29987"/>
                  </a:lnTo>
                  <a:lnTo>
                    <a:pt x="0" y="29987"/>
                  </a:lnTo>
                  <a:lnTo>
                    <a:pt x="0" y="239808"/>
                  </a:lnTo>
                  <a:lnTo>
                    <a:pt x="29987" y="239808"/>
                  </a:lnTo>
                  <a:lnTo>
                    <a:pt x="29987" y="269795"/>
                  </a:lnTo>
                  <a:lnTo>
                    <a:pt x="59974" y="269795"/>
                  </a:lnTo>
                  <a:lnTo>
                    <a:pt x="59974" y="239808"/>
                  </a:lnTo>
                  <a:cubicBezTo>
                    <a:pt x="93067" y="239808"/>
                    <a:pt x="119949" y="212926"/>
                    <a:pt x="119949" y="179834"/>
                  </a:cubicBezTo>
                  <a:cubicBezTo>
                    <a:pt x="119949" y="161913"/>
                    <a:pt x="112052" y="145855"/>
                    <a:pt x="99632" y="134853"/>
                  </a:cubicBezTo>
                  <a:cubicBezTo>
                    <a:pt x="112141" y="123852"/>
                    <a:pt x="119949" y="107794"/>
                    <a:pt x="119949" y="89873"/>
                  </a:cubicBezTo>
                  <a:cubicBezTo>
                    <a:pt x="119860" y="56869"/>
                    <a:pt x="92978" y="29987"/>
                    <a:pt x="59974" y="29987"/>
                  </a:cubicBezTo>
                  <a:close/>
                  <a:moveTo>
                    <a:pt x="59974" y="209821"/>
                  </a:moveTo>
                  <a:lnTo>
                    <a:pt x="29987" y="209821"/>
                  </a:lnTo>
                  <a:lnTo>
                    <a:pt x="29987" y="149847"/>
                  </a:lnTo>
                  <a:lnTo>
                    <a:pt x="59974" y="149847"/>
                  </a:lnTo>
                  <a:cubicBezTo>
                    <a:pt x="76476" y="149847"/>
                    <a:pt x="89961" y="163332"/>
                    <a:pt x="89961" y="179834"/>
                  </a:cubicBezTo>
                  <a:cubicBezTo>
                    <a:pt x="89961" y="196336"/>
                    <a:pt x="76476" y="209821"/>
                    <a:pt x="59974" y="209821"/>
                  </a:cubicBezTo>
                  <a:close/>
                  <a:moveTo>
                    <a:pt x="59974" y="119948"/>
                  </a:moveTo>
                  <a:lnTo>
                    <a:pt x="29987" y="119948"/>
                  </a:lnTo>
                  <a:lnTo>
                    <a:pt x="29987" y="59974"/>
                  </a:lnTo>
                  <a:lnTo>
                    <a:pt x="59974" y="59974"/>
                  </a:lnTo>
                  <a:cubicBezTo>
                    <a:pt x="76476" y="59974"/>
                    <a:pt x="89961" y="73460"/>
                    <a:pt x="89961" y="89961"/>
                  </a:cubicBezTo>
                  <a:cubicBezTo>
                    <a:pt x="89961" y="106463"/>
                    <a:pt x="76476" y="119948"/>
                    <a:pt x="59974" y="1199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2" name="Google Shape;362;p60"/>
            <p:cNvSpPr/>
            <p:nvPr/>
          </p:nvSpPr>
          <p:spPr>
            <a:xfrm>
              <a:off x="4575617" y="1527391"/>
              <a:ext cx="389654" cy="389655"/>
            </a:xfrm>
            <a:custGeom>
              <a:avLst/>
              <a:gdLst/>
              <a:ahLst/>
              <a:cxnLst/>
              <a:rect l="l" t="t" r="r" b="b"/>
              <a:pathLst>
                <a:path w="389654" h="389655" extrusionOk="0">
                  <a:moveTo>
                    <a:pt x="194827" y="0"/>
                  </a:moveTo>
                  <a:cubicBezTo>
                    <a:pt x="87389" y="0"/>
                    <a:pt x="0" y="87388"/>
                    <a:pt x="0" y="194827"/>
                  </a:cubicBezTo>
                  <a:cubicBezTo>
                    <a:pt x="0" y="302267"/>
                    <a:pt x="87389" y="389655"/>
                    <a:pt x="194827" y="389655"/>
                  </a:cubicBezTo>
                  <a:cubicBezTo>
                    <a:pt x="302267" y="389655"/>
                    <a:pt x="389655" y="302267"/>
                    <a:pt x="389655" y="194827"/>
                  </a:cubicBezTo>
                  <a:cubicBezTo>
                    <a:pt x="389655" y="87388"/>
                    <a:pt x="302267" y="0"/>
                    <a:pt x="194827" y="0"/>
                  </a:cubicBezTo>
                  <a:close/>
                  <a:moveTo>
                    <a:pt x="194827" y="359668"/>
                  </a:moveTo>
                  <a:cubicBezTo>
                    <a:pt x="103979" y="359668"/>
                    <a:pt x="29987" y="285676"/>
                    <a:pt x="29987" y="194827"/>
                  </a:cubicBezTo>
                  <a:cubicBezTo>
                    <a:pt x="29987" y="103979"/>
                    <a:pt x="103979" y="29987"/>
                    <a:pt x="194827" y="29987"/>
                  </a:cubicBezTo>
                  <a:cubicBezTo>
                    <a:pt x="285676" y="29987"/>
                    <a:pt x="359668" y="103979"/>
                    <a:pt x="359668" y="194827"/>
                  </a:cubicBezTo>
                  <a:cubicBezTo>
                    <a:pt x="359668" y="285676"/>
                    <a:pt x="285676" y="359668"/>
                    <a:pt x="194827" y="3596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3" name="Google Shape;363;p60"/>
            <p:cNvSpPr/>
            <p:nvPr/>
          </p:nvSpPr>
          <p:spPr>
            <a:xfrm>
              <a:off x="4305822" y="1257507"/>
              <a:ext cx="929423" cy="929600"/>
            </a:xfrm>
            <a:custGeom>
              <a:avLst/>
              <a:gdLst/>
              <a:ahLst/>
              <a:cxnLst/>
              <a:rect l="l" t="t" r="r" b="b"/>
              <a:pathLst>
                <a:path w="929423" h="929600" extrusionOk="0">
                  <a:moveTo>
                    <a:pt x="686598" y="299871"/>
                  </a:moveTo>
                  <a:lnTo>
                    <a:pt x="842035" y="299871"/>
                  </a:lnTo>
                  <a:cubicBezTo>
                    <a:pt x="848245" y="317260"/>
                    <a:pt x="864747" y="329858"/>
                    <a:pt x="884265" y="329858"/>
                  </a:cubicBezTo>
                  <a:cubicBezTo>
                    <a:pt x="909018" y="329858"/>
                    <a:pt x="929246" y="309719"/>
                    <a:pt x="929246" y="284878"/>
                  </a:cubicBezTo>
                  <a:cubicBezTo>
                    <a:pt x="929246" y="260036"/>
                    <a:pt x="909106" y="239897"/>
                    <a:pt x="884265" y="239897"/>
                  </a:cubicBezTo>
                  <a:cubicBezTo>
                    <a:pt x="864747" y="239897"/>
                    <a:pt x="848245" y="252495"/>
                    <a:pt x="842035" y="269884"/>
                  </a:cubicBezTo>
                  <a:lnTo>
                    <a:pt x="800514" y="269884"/>
                  </a:lnTo>
                  <a:lnTo>
                    <a:pt x="865013" y="205385"/>
                  </a:lnTo>
                  <a:cubicBezTo>
                    <a:pt x="870868" y="208224"/>
                    <a:pt x="877345" y="209910"/>
                    <a:pt x="884265" y="209910"/>
                  </a:cubicBezTo>
                  <a:cubicBezTo>
                    <a:pt x="909018" y="209910"/>
                    <a:pt x="929246" y="189771"/>
                    <a:pt x="929246" y="164929"/>
                  </a:cubicBezTo>
                  <a:cubicBezTo>
                    <a:pt x="929246" y="140088"/>
                    <a:pt x="909106" y="119948"/>
                    <a:pt x="884265" y="119948"/>
                  </a:cubicBezTo>
                  <a:cubicBezTo>
                    <a:pt x="859512" y="119948"/>
                    <a:pt x="839284" y="140088"/>
                    <a:pt x="839284" y="164929"/>
                  </a:cubicBezTo>
                  <a:cubicBezTo>
                    <a:pt x="839284" y="171849"/>
                    <a:pt x="840970" y="178326"/>
                    <a:pt x="843809" y="184181"/>
                  </a:cubicBezTo>
                  <a:lnTo>
                    <a:pt x="758195" y="269795"/>
                  </a:lnTo>
                  <a:lnTo>
                    <a:pt x="686687" y="269795"/>
                  </a:lnTo>
                  <a:cubicBezTo>
                    <a:pt x="682162" y="257108"/>
                    <a:pt x="672137" y="247083"/>
                    <a:pt x="659450" y="242558"/>
                  </a:cubicBezTo>
                  <a:lnTo>
                    <a:pt x="659450" y="171051"/>
                  </a:lnTo>
                  <a:lnTo>
                    <a:pt x="745065" y="85437"/>
                  </a:lnTo>
                  <a:cubicBezTo>
                    <a:pt x="750920" y="88276"/>
                    <a:pt x="757396" y="89961"/>
                    <a:pt x="764317" y="89961"/>
                  </a:cubicBezTo>
                  <a:cubicBezTo>
                    <a:pt x="789069" y="89961"/>
                    <a:pt x="809297" y="69822"/>
                    <a:pt x="809297" y="44981"/>
                  </a:cubicBezTo>
                  <a:cubicBezTo>
                    <a:pt x="809297" y="20139"/>
                    <a:pt x="789158" y="0"/>
                    <a:pt x="764317" y="0"/>
                  </a:cubicBezTo>
                  <a:cubicBezTo>
                    <a:pt x="739564" y="0"/>
                    <a:pt x="719336" y="20139"/>
                    <a:pt x="719336" y="44981"/>
                  </a:cubicBezTo>
                  <a:cubicBezTo>
                    <a:pt x="719336" y="51901"/>
                    <a:pt x="721021" y="58377"/>
                    <a:pt x="723861" y="64233"/>
                  </a:cubicBezTo>
                  <a:lnTo>
                    <a:pt x="659362" y="128732"/>
                  </a:lnTo>
                  <a:lnTo>
                    <a:pt x="659362" y="87211"/>
                  </a:lnTo>
                  <a:cubicBezTo>
                    <a:pt x="676751" y="81001"/>
                    <a:pt x="689349" y="64499"/>
                    <a:pt x="689349" y="44981"/>
                  </a:cubicBezTo>
                  <a:cubicBezTo>
                    <a:pt x="689349" y="20228"/>
                    <a:pt x="669209" y="0"/>
                    <a:pt x="644368" y="0"/>
                  </a:cubicBezTo>
                  <a:cubicBezTo>
                    <a:pt x="619615" y="0"/>
                    <a:pt x="599387" y="20139"/>
                    <a:pt x="599387" y="44981"/>
                  </a:cubicBezTo>
                  <a:cubicBezTo>
                    <a:pt x="599387" y="64499"/>
                    <a:pt x="611986" y="81001"/>
                    <a:pt x="629375" y="87211"/>
                  </a:cubicBezTo>
                  <a:lnTo>
                    <a:pt x="629375" y="242647"/>
                  </a:lnTo>
                  <a:cubicBezTo>
                    <a:pt x="621833" y="245309"/>
                    <a:pt x="615268" y="249922"/>
                    <a:pt x="610211" y="255955"/>
                  </a:cubicBezTo>
                  <a:cubicBezTo>
                    <a:pt x="567626" y="226234"/>
                    <a:pt x="516612" y="209910"/>
                    <a:pt x="464534" y="209910"/>
                  </a:cubicBezTo>
                  <a:cubicBezTo>
                    <a:pt x="412456" y="209910"/>
                    <a:pt x="361442" y="226234"/>
                    <a:pt x="318857" y="255955"/>
                  </a:cubicBezTo>
                  <a:cubicBezTo>
                    <a:pt x="313800" y="249922"/>
                    <a:pt x="307235" y="245309"/>
                    <a:pt x="299694" y="242647"/>
                  </a:cubicBezTo>
                  <a:lnTo>
                    <a:pt x="299694" y="87300"/>
                  </a:lnTo>
                  <a:cubicBezTo>
                    <a:pt x="317083" y="81089"/>
                    <a:pt x="329681" y="64588"/>
                    <a:pt x="329681" y="45069"/>
                  </a:cubicBezTo>
                  <a:cubicBezTo>
                    <a:pt x="329681" y="20317"/>
                    <a:pt x="309541" y="89"/>
                    <a:pt x="284700" y="89"/>
                  </a:cubicBezTo>
                  <a:cubicBezTo>
                    <a:pt x="259859" y="89"/>
                    <a:pt x="239719" y="20228"/>
                    <a:pt x="239719" y="45069"/>
                  </a:cubicBezTo>
                  <a:cubicBezTo>
                    <a:pt x="239719" y="64588"/>
                    <a:pt x="252318" y="81089"/>
                    <a:pt x="269707" y="87300"/>
                  </a:cubicBezTo>
                  <a:lnTo>
                    <a:pt x="269707" y="128820"/>
                  </a:lnTo>
                  <a:lnTo>
                    <a:pt x="205208" y="64321"/>
                  </a:lnTo>
                  <a:cubicBezTo>
                    <a:pt x="208047" y="58466"/>
                    <a:pt x="209732" y="51990"/>
                    <a:pt x="209732" y="45069"/>
                  </a:cubicBezTo>
                  <a:cubicBezTo>
                    <a:pt x="209732" y="20317"/>
                    <a:pt x="189593" y="89"/>
                    <a:pt x="164752" y="89"/>
                  </a:cubicBezTo>
                  <a:cubicBezTo>
                    <a:pt x="139999" y="89"/>
                    <a:pt x="119771" y="20228"/>
                    <a:pt x="119771" y="45069"/>
                  </a:cubicBezTo>
                  <a:cubicBezTo>
                    <a:pt x="119771" y="69911"/>
                    <a:pt x="139910" y="90050"/>
                    <a:pt x="164752" y="90050"/>
                  </a:cubicBezTo>
                  <a:cubicBezTo>
                    <a:pt x="171672" y="90050"/>
                    <a:pt x="178148" y="88364"/>
                    <a:pt x="184004" y="85525"/>
                  </a:cubicBezTo>
                  <a:lnTo>
                    <a:pt x="269618" y="171139"/>
                  </a:lnTo>
                  <a:lnTo>
                    <a:pt x="269618" y="242647"/>
                  </a:lnTo>
                  <a:cubicBezTo>
                    <a:pt x="256931" y="247172"/>
                    <a:pt x="246906" y="257197"/>
                    <a:pt x="242381" y="269884"/>
                  </a:cubicBezTo>
                  <a:lnTo>
                    <a:pt x="171051" y="269884"/>
                  </a:lnTo>
                  <a:lnTo>
                    <a:pt x="85437" y="184270"/>
                  </a:lnTo>
                  <a:cubicBezTo>
                    <a:pt x="88276" y="178414"/>
                    <a:pt x="89961" y="171938"/>
                    <a:pt x="89961" y="165018"/>
                  </a:cubicBezTo>
                  <a:cubicBezTo>
                    <a:pt x="89961" y="140265"/>
                    <a:pt x="69822" y="120037"/>
                    <a:pt x="44981" y="120037"/>
                  </a:cubicBezTo>
                  <a:cubicBezTo>
                    <a:pt x="20228" y="120037"/>
                    <a:pt x="0" y="140176"/>
                    <a:pt x="0" y="165018"/>
                  </a:cubicBezTo>
                  <a:cubicBezTo>
                    <a:pt x="0" y="189771"/>
                    <a:pt x="20139" y="209999"/>
                    <a:pt x="44981" y="209999"/>
                  </a:cubicBezTo>
                  <a:cubicBezTo>
                    <a:pt x="51901" y="209999"/>
                    <a:pt x="58377" y="208313"/>
                    <a:pt x="64233" y="205474"/>
                  </a:cubicBezTo>
                  <a:lnTo>
                    <a:pt x="128732" y="269973"/>
                  </a:lnTo>
                  <a:lnTo>
                    <a:pt x="87211" y="269973"/>
                  </a:lnTo>
                  <a:cubicBezTo>
                    <a:pt x="81001" y="252584"/>
                    <a:pt x="64499" y="239986"/>
                    <a:pt x="44981" y="239986"/>
                  </a:cubicBezTo>
                  <a:cubicBezTo>
                    <a:pt x="20228" y="239986"/>
                    <a:pt x="0" y="260125"/>
                    <a:pt x="0" y="284966"/>
                  </a:cubicBezTo>
                  <a:cubicBezTo>
                    <a:pt x="0" y="309808"/>
                    <a:pt x="20139" y="329947"/>
                    <a:pt x="44981" y="329947"/>
                  </a:cubicBezTo>
                  <a:cubicBezTo>
                    <a:pt x="64499" y="329947"/>
                    <a:pt x="81001" y="317349"/>
                    <a:pt x="87211" y="299960"/>
                  </a:cubicBezTo>
                  <a:lnTo>
                    <a:pt x="242647" y="299960"/>
                  </a:lnTo>
                  <a:cubicBezTo>
                    <a:pt x="245309" y="307501"/>
                    <a:pt x="249922" y="314066"/>
                    <a:pt x="255955" y="319123"/>
                  </a:cubicBezTo>
                  <a:cubicBezTo>
                    <a:pt x="226234" y="361708"/>
                    <a:pt x="209910" y="412722"/>
                    <a:pt x="209910" y="464800"/>
                  </a:cubicBezTo>
                  <a:cubicBezTo>
                    <a:pt x="209910" y="516878"/>
                    <a:pt x="226234" y="567892"/>
                    <a:pt x="255955" y="610477"/>
                  </a:cubicBezTo>
                  <a:cubicBezTo>
                    <a:pt x="249922" y="615534"/>
                    <a:pt x="245309" y="622100"/>
                    <a:pt x="242647" y="629641"/>
                  </a:cubicBezTo>
                  <a:lnTo>
                    <a:pt x="87211" y="629641"/>
                  </a:lnTo>
                  <a:cubicBezTo>
                    <a:pt x="81001" y="612252"/>
                    <a:pt x="64499" y="599654"/>
                    <a:pt x="44981" y="599654"/>
                  </a:cubicBezTo>
                  <a:cubicBezTo>
                    <a:pt x="20228" y="599654"/>
                    <a:pt x="0" y="619793"/>
                    <a:pt x="0" y="644634"/>
                  </a:cubicBezTo>
                  <a:cubicBezTo>
                    <a:pt x="0" y="669476"/>
                    <a:pt x="20139" y="689615"/>
                    <a:pt x="44981" y="689615"/>
                  </a:cubicBezTo>
                  <a:cubicBezTo>
                    <a:pt x="64499" y="689615"/>
                    <a:pt x="81001" y="677017"/>
                    <a:pt x="87211" y="659628"/>
                  </a:cubicBezTo>
                  <a:lnTo>
                    <a:pt x="128732" y="659628"/>
                  </a:lnTo>
                  <a:lnTo>
                    <a:pt x="64233" y="724127"/>
                  </a:lnTo>
                  <a:cubicBezTo>
                    <a:pt x="58377" y="721288"/>
                    <a:pt x="51901" y="719602"/>
                    <a:pt x="44981" y="719602"/>
                  </a:cubicBezTo>
                  <a:cubicBezTo>
                    <a:pt x="20228" y="719602"/>
                    <a:pt x="0" y="739741"/>
                    <a:pt x="0" y="764583"/>
                  </a:cubicBezTo>
                  <a:cubicBezTo>
                    <a:pt x="0" y="789424"/>
                    <a:pt x="20139" y="809563"/>
                    <a:pt x="44981" y="809563"/>
                  </a:cubicBezTo>
                  <a:cubicBezTo>
                    <a:pt x="69733" y="809563"/>
                    <a:pt x="89961" y="789424"/>
                    <a:pt x="89961" y="764583"/>
                  </a:cubicBezTo>
                  <a:cubicBezTo>
                    <a:pt x="89961" y="757663"/>
                    <a:pt x="88276" y="751186"/>
                    <a:pt x="85437" y="745331"/>
                  </a:cubicBezTo>
                  <a:lnTo>
                    <a:pt x="171051" y="659717"/>
                  </a:lnTo>
                  <a:lnTo>
                    <a:pt x="242558" y="659717"/>
                  </a:lnTo>
                  <a:cubicBezTo>
                    <a:pt x="247083" y="672403"/>
                    <a:pt x="257109" y="682429"/>
                    <a:pt x="269795" y="686953"/>
                  </a:cubicBezTo>
                  <a:lnTo>
                    <a:pt x="269795" y="758461"/>
                  </a:lnTo>
                  <a:lnTo>
                    <a:pt x="184181" y="844075"/>
                  </a:lnTo>
                  <a:cubicBezTo>
                    <a:pt x="178326" y="841236"/>
                    <a:pt x="171849" y="839550"/>
                    <a:pt x="164929" y="839550"/>
                  </a:cubicBezTo>
                  <a:cubicBezTo>
                    <a:pt x="140176" y="839550"/>
                    <a:pt x="119948" y="859690"/>
                    <a:pt x="119948" y="884531"/>
                  </a:cubicBezTo>
                  <a:cubicBezTo>
                    <a:pt x="119948" y="909373"/>
                    <a:pt x="140088" y="929512"/>
                    <a:pt x="164929" y="929512"/>
                  </a:cubicBezTo>
                  <a:cubicBezTo>
                    <a:pt x="189682" y="929512"/>
                    <a:pt x="209910" y="909373"/>
                    <a:pt x="209910" y="884531"/>
                  </a:cubicBezTo>
                  <a:cubicBezTo>
                    <a:pt x="209910" y="877611"/>
                    <a:pt x="208224" y="871134"/>
                    <a:pt x="205385" y="865279"/>
                  </a:cubicBezTo>
                  <a:lnTo>
                    <a:pt x="269884" y="800780"/>
                  </a:lnTo>
                  <a:lnTo>
                    <a:pt x="269884" y="842301"/>
                  </a:lnTo>
                  <a:cubicBezTo>
                    <a:pt x="252495" y="848511"/>
                    <a:pt x="239897" y="865013"/>
                    <a:pt x="239897" y="884531"/>
                  </a:cubicBezTo>
                  <a:cubicBezTo>
                    <a:pt x="239897" y="909284"/>
                    <a:pt x="260036" y="929512"/>
                    <a:pt x="284877" y="929512"/>
                  </a:cubicBezTo>
                  <a:cubicBezTo>
                    <a:pt x="309630" y="929512"/>
                    <a:pt x="329858" y="909373"/>
                    <a:pt x="329858" y="884531"/>
                  </a:cubicBezTo>
                  <a:cubicBezTo>
                    <a:pt x="329858" y="865013"/>
                    <a:pt x="317260" y="848511"/>
                    <a:pt x="299871" y="842301"/>
                  </a:cubicBezTo>
                  <a:lnTo>
                    <a:pt x="299871" y="686953"/>
                  </a:lnTo>
                  <a:cubicBezTo>
                    <a:pt x="307412" y="684292"/>
                    <a:pt x="313977" y="679678"/>
                    <a:pt x="319034" y="673645"/>
                  </a:cubicBezTo>
                  <a:cubicBezTo>
                    <a:pt x="361620" y="703366"/>
                    <a:pt x="412633" y="719691"/>
                    <a:pt x="464712" y="719691"/>
                  </a:cubicBezTo>
                  <a:cubicBezTo>
                    <a:pt x="516790" y="719691"/>
                    <a:pt x="567803" y="703366"/>
                    <a:pt x="610389" y="673645"/>
                  </a:cubicBezTo>
                  <a:cubicBezTo>
                    <a:pt x="615446" y="679678"/>
                    <a:pt x="622011" y="684292"/>
                    <a:pt x="629552" y="686953"/>
                  </a:cubicBezTo>
                  <a:lnTo>
                    <a:pt x="629552" y="842390"/>
                  </a:lnTo>
                  <a:cubicBezTo>
                    <a:pt x="612163" y="848600"/>
                    <a:pt x="599565" y="865102"/>
                    <a:pt x="599565" y="884620"/>
                  </a:cubicBezTo>
                  <a:cubicBezTo>
                    <a:pt x="599565" y="909373"/>
                    <a:pt x="619704" y="929601"/>
                    <a:pt x="644545" y="929601"/>
                  </a:cubicBezTo>
                  <a:cubicBezTo>
                    <a:pt x="669298" y="929601"/>
                    <a:pt x="689526" y="909461"/>
                    <a:pt x="689526" y="884620"/>
                  </a:cubicBezTo>
                  <a:cubicBezTo>
                    <a:pt x="689526" y="865102"/>
                    <a:pt x="676928" y="848600"/>
                    <a:pt x="659539" y="842390"/>
                  </a:cubicBezTo>
                  <a:lnTo>
                    <a:pt x="659539" y="800869"/>
                  </a:lnTo>
                  <a:lnTo>
                    <a:pt x="724038" y="865368"/>
                  </a:lnTo>
                  <a:cubicBezTo>
                    <a:pt x="721199" y="871223"/>
                    <a:pt x="719513" y="877700"/>
                    <a:pt x="719513" y="884620"/>
                  </a:cubicBezTo>
                  <a:cubicBezTo>
                    <a:pt x="719513" y="909373"/>
                    <a:pt x="739653" y="929601"/>
                    <a:pt x="764494" y="929601"/>
                  </a:cubicBezTo>
                  <a:cubicBezTo>
                    <a:pt x="789247" y="929601"/>
                    <a:pt x="809475" y="909461"/>
                    <a:pt x="809475" y="884620"/>
                  </a:cubicBezTo>
                  <a:cubicBezTo>
                    <a:pt x="809475" y="859778"/>
                    <a:pt x="789335" y="839639"/>
                    <a:pt x="764494" y="839639"/>
                  </a:cubicBezTo>
                  <a:cubicBezTo>
                    <a:pt x="757574" y="839639"/>
                    <a:pt x="751097" y="841325"/>
                    <a:pt x="745242" y="844164"/>
                  </a:cubicBezTo>
                  <a:lnTo>
                    <a:pt x="659628" y="758550"/>
                  </a:lnTo>
                  <a:lnTo>
                    <a:pt x="659628" y="687042"/>
                  </a:lnTo>
                  <a:cubicBezTo>
                    <a:pt x="672315" y="682517"/>
                    <a:pt x="682340" y="672492"/>
                    <a:pt x="686865" y="659805"/>
                  </a:cubicBezTo>
                  <a:lnTo>
                    <a:pt x="758372" y="659805"/>
                  </a:lnTo>
                  <a:lnTo>
                    <a:pt x="843987" y="745419"/>
                  </a:lnTo>
                  <a:cubicBezTo>
                    <a:pt x="841147" y="751275"/>
                    <a:pt x="839462" y="757751"/>
                    <a:pt x="839462" y="764671"/>
                  </a:cubicBezTo>
                  <a:cubicBezTo>
                    <a:pt x="839462" y="789424"/>
                    <a:pt x="859601" y="809652"/>
                    <a:pt x="884442" y="809652"/>
                  </a:cubicBezTo>
                  <a:cubicBezTo>
                    <a:pt x="909195" y="809652"/>
                    <a:pt x="929423" y="789513"/>
                    <a:pt x="929423" y="764671"/>
                  </a:cubicBezTo>
                  <a:cubicBezTo>
                    <a:pt x="929423" y="739830"/>
                    <a:pt x="909284" y="719691"/>
                    <a:pt x="884442" y="719691"/>
                  </a:cubicBezTo>
                  <a:cubicBezTo>
                    <a:pt x="877522" y="719691"/>
                    <a:pt x="871046" y="721376"/>
                    <a:pt x="865190" y="724215"/>
                  </a:cubicBezTo>
                  <a:lnTo>
                    <a:pt x="800691" y="659717"/>
                  </a:lnTo>
                  <a:lnTo>
                    <a:pt x="842212" y="659717"/>
                  </a:lnTo>
                  <a:cubicBezTo>
                    <a:pt x="848422" y="677105"/>
                    <a:pt x="864924" y="689704"/>
                    <a:pt x="884442" y="689704"/>
                  </a:cubicBezTo>
                  <a:cubicBezTo>
                    <a:pt x="909195" y="689704"/>
                    <a:pt x="929423" y="669564"/>
                    <a:pt x="929423" y="644723"/>
                  </a:cubicBezTo>
                  <a:cubicBezTo>
                    <a:pt x="929423" y="619882"/>
                    <a:pt x="909284" y="599742"/>
                    <a:pt x="884442" y="599742"/>
                  </a:cubicBezTo>
                  <a:cubicBezTo>
                    <a:pt x="864924" y="599742"/>
                    <a:pt x="848422" y="612340"/>
                    <a:pt x="842212" y="629729"/>
                  </a:cubicBezTo>
                  <a:lnTo>
                    <a:pt x="686865" y="629729"/>
                  </a:lnTo>
                  <a:cubicBezTo>
                    <a:pt x="684203" y="622188"/>
                    <a:pt x="679590" y="615623"/>
                    <a:pt x="673557" y="610566"/>
                  </a:cubicBezTo>
                  <a:cubicBezTo>
                    <a:pt x="703278" y="567981"/>
                    <a:pt x="719602" y="516967"/>
                    <a:pt x="719602" y="464889"/>
                  </a:cubicBezTo>
                  <a:cubicBezTo>
                    <a:pt x="719602" y="412811"/>
                    <a:pt x="703278" y="361797"/>
                    <a:pt x="673557" y="319212"/>
                  </a:cubicBezTo>
                  <a:cubicBezTo>
                    <a:pt x="679324" y="313978"/>
                    <a:pt x="683937" y="307412"/>
                    <a:pt x="686598" y="299871"/>
                  </a:cubicBezTo>
                  <a:lnTo>
                    <a:pt x="686598" y="299871"/>
                  </a:lnTo>
                  <a:close/>
                  <a:moveTo>
                    <a:pt x="884265" y="150024"/>
                  </a:moveTo>
                  <a:cubicBezTo>
                    <a:pt x="892516" y="150024"/>
                    <a:pt x="899258" y="156767"/>
                    <a:pt x="899258" y="165018"/>
                  </a:cubicBezTo>
                  <a:cubicBezTo>
                    <a:pt x="899258" y="173269"/>
                    <a:pt x="892516" y="180011"/>
                    <a:pt x="884265" y="180011"/>
                  </a:cubicBezTo>
                  <a:cubicBezTo>
                    <a:pt x="876014" y="180011"/>
                    <a:pt x="869272" y="173269"/>
                    <a:pt x="869272" y="165018"/>
                  </a:cubicBezTo>
                  <a:cubicBezTo>
                    <a:pt x="869272" y="156678"/>
                    <a:pt x="875926" y="150024"/>
                    <a:pt x="884265" y="150024"/>
                  </a:cubicBezTo>
                  <a:close/>
                  <a:moveTo>
                    <a:pt x="764317" y="30076"/>
                  </a:moveTo>
                  <a:cubicBezTo>
                    <a:pt x="772567" y="30076"/>
                    <a:pt x="779310" y="36818"/>
                    <a:pt x="779310" y="45069"/>
                  </a:cubicBezTo>
                  <a:cubicBezTo>
                    <a:pt x="779310" y="53320"/>
                    <a:pt x="772567" y="60063"/>
                    <a:pt x="764317" y="60063"/>
                  </a:cubicBezTo>
                  <a:cubicBezTo>
                    <a:pt x="756066" y="60063"/>
                    <a:pt x="749323" y="53320"/>
                    <a:pt x="749323" y="45069"/>
                  </a:cubicBezTo>
                  <a:cubicBezTo>
                    <a:pt x="749323" y="36818"/>
                    <a:pt x="756066" y="30076"/>
                    <a:pt x="764317" y="30076"/>
                  </a:cubicBezTo>
                  <a:close/>
                  <a:moveTo>
                    <a:pt x="149847" y="45069"/>
                  </a:moveTo>
                  <a:cubicBezTo>
                    <a:pt x="149847" y="36818"/>
                    <a:pt x="156589" y="30076"/>
                    <a:pt x="164840" y="30076"/>
                  </a:cubicBezTo>
                  <a:cubicBezTo>
                    <a:pt x="173091" y="30076"/>
                    <a:pt x="179834" y="36818"/>
                    <a:pt x="179834" y="45069"/>
                  </a:cubicBezTo>
                  <a:cubicBezTo>
                    <a:pt x="179834" y="53320"/>
                    <a:pt x="173091" y="60063"/>
                    <a:pt x="164840" y="60063"/>
                  </a:cubicBezTo>
                  <a:cubicBezTo>
                    <a:pt x="156589" y="60063"/>
                    <a:pt x="149847" y="53320"/>
                    <a:pt x="149847" y="45069"/>
                  </a:cubicBezTo>
                  <a:close/>
                  <a:moveTo>
                    <a:pt x="29987" y="164929"/>
                  </a:moveTo>
                  <a:cubicBezTo>
                    <a:pt x="29987" y="156678"/>
                    <a:pt x="36730" y="149936"/>
                    <a:pt x="44981" y="149936"/>
                  </a:cubicBezTo>
                  <a:cubicBezTo>
                    <a:pt x="53232" y="149936"/>
                    <a:pt x="59974" y="156678"/>
                    <a:pt x="59974" y="164929"/>
                  </a:cubicBezTo>
                  <a:cubicBezTo>
                    <a:pt x="59974" y="173180"/>
                    <a:pt x="53232" y="179923"/>
                    <a:pt x="44981" y="179923"/>
                  </a:cubicBezTo>
                  <a:cubicBezTo>
                    <a:pt x="36730" y="179923"/>
                    <a:pt x="29987" y="173269"/>
                    <a:pt x="29987" y="164929"/>
                  </a:cubicBezTo>
                  <a:close/>
                  <a:moveTo>
                    <a:pt x="44981" y="779399"/>
                  </a:moveTo>
                  <a:cubicBezTo>
                    <a:pt x="36730" y="779399"/>
                    <a:pt x="29987" y="772656"/>
                    <a:pt x="29987" y="764405"/>
                  </a:cubicBezTo>
                  <a:cubicBezTo>
                    <a:pt x="29987" y="756154"/>
                    <a:pt x="36730" y="749412"/>
                    <a:pt x="44981" y="749412"/>
                  </a:cubicBezTo>
                  <a:cubicBezTo>
                    <a:pt x="53232" y="749412"/>
                    <a:pt x="59974" y="756154"/>
                    <a:pt x="59974" y="764405"/>
                  </a:cubicBezTo>
                  <a:cubicBezTo>
                    <a:pt x="59974" y="772656"/>
                    <a:pt x="53232" y="779399"/>
                    <a:pt x="44981" y="779399"/>
                  </a:cubicBezTo>
                  <a:close/>
                  <a:moveTo>
                    <a:pt x="164840" y="899347"/>
                  </a:moveTo>
                  <a:cubicBezTo>
                    <a:pt x="156589" y="899347"/>
                    <a:pt x="149847" y="892605"/>
                    <a:pt x="149847" y="884354"/>
                  </a:cubicBezTo>
                  <a:cubicBezTo>
                    <a:pt x="149847" y="876103"/>
                    <a:pt x="156589" y="869360"/>
                    <a:pt x="164840" y="869360"/>
                  </a:cubicBezTo>
                  <a:cubicBezTo>
                    <a:pt x="173091" y="869360"/>
                    <a:pt x="179834" y="876103"/>
                    <a:pt x="179834" y="884354"/>
                  </a:cubicBezTo>
                  <a:cubicBezTo>
                    <a:pt x="179834" y="892605"/>
                    <a:pt x="173180" y="899347"/>
                    <a:pt x="164840" y="899347"/>
                  </a:cubicBezTo>
                  <a:close/>
                  <a:moveTo>
                    <a:pt x="779310" y="884354"/>
                  </a:moveTo>
                  <a:cubicBezTo>
                    <a:pt x="779310" y="892605"/>
                    <a:pt x="772567" y="899347"/>
                    <a:pt x="764317" y="899347"/>
                  </a:cubicBezTo>
                  <a:cubicBezTo>
                    <a:pt x="756066" y="899347"/>
                    <a:pt x="749323" y="892605"/>
                    <a:pt x="749323" y="884354"/>
                  </a:cubicBezTo>
                  <a:cubicBezTo>
                    <a:pt x="749323" y="876103"/>
                    <a:pt x="756066" y="869360"/>
                    <a:pt x="764317" y="869360"/>
                  </a:cubicBezTo>
                  <a:cubicBezTo>
                    <a:pt x="772567" y="869360"/>
                    <a:pt x="779310" y="876103"/>
                    <a:pt x="779310" y="884354"/>
                  </a:cubicBezTo>
                  <a:close/>
                  <a:moveTo>
                    <a:pt x="899170" y="764405"/>
                  </a:moveTo>
                  <a:cubicBezTo>
                    <a:pt x="899170" y="772656"/>
                    <a:pt x="892427" y="779399"/>
                    <a:pt x="884176" y="779399"/>
                  </a:cubicBezTo>
                  <a:cubicBezTo>
                    <a:pt x="875926" y="779399"/>
                    <a:pt x="869183" y="772656"/>
                    <a:pt x="869183" y="764405"/>
                  </a:cubicBezTo>
                  <a:cubicBezTo>
                    <a:pt x="869183" y="756154"/>
                    <a:pt x="875926" y="749412"/>
                    <a:pt x="884176" y="749412"/>
                  </a:cubicBezTo>
                  <a:cubicBezTo>
                    <a:pt x="892427" y="749412"/>
                    <a:pt x="899170" y="756154"/>
                    <a:pt x="899170" y="764405"/>
                  </a:cubicBezTo>
                  <a:close/>
                  <a:moveTo>
                    <a:pt x="884265" y="269884"/>
                  </a:moveTo>
                  <a:cubicBezTo>
                    <a:pt x="892516" y="269884"/>
                    <a:pt x="899258" y="276627"/>
                    <a:pt x="899258" y="284878"/>
                  </a:cubicBezTo>
                  <a:cubicBezTo>
                    <a:pt x="899258" y="293128"/>
                    <a:pt x="892516" y="299871"/>
                    <a:pt x="884265" y="299871"/>
                  </a:cubicBezTo>
                  <a:cubicBezTo>
                    <a:pt x="876014" y="299871"/>
                    <a:pt x="869272" y="293128"/>
                    <a:pt x="869272" y="284878"/>
                  </a:cubicBezTo>
                  <a:cubicBezTo>
                    <a:pt x="869272" y="276627"/>
                    <a:pt x="875926" y="269884"/>
                    <a:pt x="884265" y="269884"/>
                  </a:cubicBezTo>
                  <a:close/>
                  <a:moveTo>
                    <a:pt x="644457" y="30076"/>
                  </a:moveTo>
                  <a:cubicBezTo>
                    <a:pt x="652708" y="30076"/>
                    <a:pt x="659450" y="36818"/>
                    <a:pt x="659450" y="45069"/>
                  </a:cubicBezTo>
                  <a:cubicBezTo>
                    <a:pt x="659450" y="53320"/>
                    <a:pt x="652708" y="60063"/>
                    <a:pt x="644457" y="60063"/>
                  </a:cubicBezTo>
                  <a:cubicBezTo>
                    <a:pt x="636206" y="60063"/>
                    <a:pt x="629463" y="53320"/>
                    <a:pt x="629463" y="45069"/>
                  </a:cubicBezTo>
                  <a:cubicBezTo>
                    <a:pt x="629463" y="36818"/>
                    <a:pt x="636206" y="30076"/>
                    <a:pt x="644457" y="30076"/>
                  </a:cubicBezTo>
                  <a:close/>
                  <a:moveTo>
                    <a:pt x="644457" y="269884"/>
                  </a:moveTo>
                  <a:cubicBezTo>
                    <a:pt x="652708" y="269884"/>
                    <a:pt x="659450" y="276627"/>
                    <a:pt x="659450" y="284878"/>
                  </a:cubicBezTo>
                  <a:cubicBezTo>
                    <a:pt x="659450" y="293128"/>
                    <a:pt x="652708" y="299871"/>
                    <a:pt x="644457" y="299871"/>
                  </a:cubicBezTo>
                  <a:cubicBezTo>
                    <a:pt x="636206" y="299871"/>
                    <a:pt x="629463" y="293128"/>
                    <a:pt x="629463" y="284878"/>
                  </a:cubicBezTo>
                  <a:cubicBezTo>
                    <a:pt x="629463" y="276627"/>
                    <a:pt x="636206" y="269884"/>
                    <a:pt x="644457" y="269884"/>
                  </a:cubicBezTo>
                  <a:close/>
                  <a:moveTo>
                    <a:pt x="284789" y="30076"/>
                  </a:moveTo>
                  <a:cubicBezTo>
                    <a:pt x="293040" y="30076"/>
                    <a:pt x="299783" y="36818"/>
                    <a:pt x="299783" y="45069"/>
                  </a:cubicBezTo>
                  <a:cubicBezTo>
                    <a:pt x="299783" y="53320"/>
                    <a:pt x="293040" y="60063"/>
                    <a:pt x="284789" y="60063"/>
                  </a:cubicBezTo>
                  <a:cubicBezTo>
                    <a:pt x="276538" y="60063"/>
                    <a:pt x="269795" y="53320"/>
                    <a:pt x="269795" y="45069"/>
                  </a:cubicBezTo>
                  <a:cubicBezTo>
                    <a:pt x="269795" y="36818"/>
                    <a:pt x="276538" y="30076"/>
                    <a:pt x="284789" y="30076"/>
                  </a:cubicBezTo>
                  <a:close/>
                  <a:moveTo>
                    <a:pt x="284789" y="269884"/>
                  </a:moveTo>
                  <a:cubicBezTo>
                    <a:pt x="293040" y="269884"/>
                    <a:pt x="299783" y="276627"/>
                    <a:pt x="299783" y="284878"/>
                  </a:cubicBezTo>
                  <a:cubicBezTo>
                    <a:pt x="299783" y="293128"/>
                    <a:pt x="293040" y="299871"/>
                    <a:pt x="284789" y="299871"/>
                  </a:cubicBezTo>
                  <a:cubicBezTo>
                    <a:pt x="276538" y="299871"/>
                    <a:pt x="269795" y="293128"/>
                    <a:pt x="269795" y="284878"/>
                  </a:cubicBezTo>
                  <a:cubicBezTo>
                    <a:pt x="269795" y="276627"/>
                    <a:pt x="276538" y="269884"/>
                    <a:pt x="284789" y="269884"/>
                  </a:cubicBezTo>
                  <a:close/>
                  <a:moveTo>
                    <a:pt x="44981" y="299871"/>
                  </a:moveTo>
                  <a:cubicBezTo>
                    <a:pt x="36730" y="299871"/>
                    <a:pt x="29987" y="293128"/>
                    <a:pt x="29987" y="284878"/>
                  </a:cubicBezTo>
                  <a:cubicBezTo>
                    <a:pt x="29987" y="276627"/>
                    <a:pt x="36730" y="269884"/>
                    <a:pt x="44981" y="269884"/>
                  </a:cubicBezTo>
                  <a:cubicBezTo>
                    <a:pt x="53232" y="269884"/>
                    <a:pt x="59974" y="276627"/>
                    <a:pt x="59974" y="284878"/>
                  </a:cubicBezTo>
                  <a:cubicBezTo>
                    <a:pt x="59974" y="293128"/>
                    <a:pt x="53232" y="299871"/>
                    <a:pt x="44981" y="299871"/>
                  </a:cubicBezTo>
                  <a:close/>
                  <a:moveTo>
                    <a:pt x="44981" y="659539"/>
                  </a:moveTo>
                  <a:cubicBezTo>
                    <a:pt x="36730" y="659539"/>
                    <a:pt x="29987" y="652796"/>
                    <a:pt x="29987" y="644546"/>
                  </a:cubicBezTo>
                  <a:cubicBezTo>
                    <a:pt x="29987" y="636295"/>
                    <a:pt x="36730" y="629552"/>
                    <a:pt x="44981" y="629552"/>
                  </a:cubicBezTo>
                  <a:cubicBezTo>
                    <a:pt x="53232" y="629552"/>
                    <a:pt x="59974" y="636295"/>
                    <a:pt x="59974" y="644546"/>
                  </a:cubicBezTo>
                  <a:cubicBezTo>
                    <a:pt x="59974" y="652796"/>
                    <a:pt x="53232" y="659539"/>
                    <a:pt x="44981" y="659539"/>
                  </a:cubicBezTo>
                  <a:close/>
                  <a:moveTo>
                    <a:pt x="284789" y="899347"/>
                  </a:moveTo>
                  <a:cubicBezTo>
                    <a:pt x="276538" y="899347"/>
                    <a:pt x="269795" y="892605"/>
                    <a:pt x="269795" y="884354"/>
                  </a:cubicBezTo>
                  <a:cubicBezTo>
                    <a:pt x="269795" y="876103"/>
                    <a:pt x="276538" y="869360"/>
                    <a:pt x="284789" y="869360"/>
                  </a:cubicBezTo>
                  <a:cubicBezTo>
                    <a:pt x="293040" y="869360"/>
                    <a:pt x="299783" y="876103"/>
                    <a:pt x="299783" y="884354"/>
                  </a:cubicBezTo>
                  <a:cubicBezTo>
                    <a:pt x="299783" y="892605"/>
                    <a:pt x="293040" y="899347"/>
                    <a:pt x="284789" y="899347"/>
                  </a:cubicBezTo>
                  <a:close/>
                  <a:moveTo>
                    <a:pt x="284789" y="659539"/>
                  </a:moveTo>
                  <a:cubicBezTo>
                    <a:pt x="276538" y="659539"/>
                    <a:pt x="269795" y="652796"/>
                    <a:pt x="269795" y="644546"/>
                  </a:cubicBezTo>
                  <a:cubicBezTo>
                    <a:pt x="269795" y="636295"/>
                    <a:pt x="276538" y="629552"/>
                    <a:pt x="284789" y="629552"/>
                  </a:cubicBezTo>
                  <a:cubicBezTo>
                    <a:pt x="293040" y="629552"/>
                    <a:pt x="299783" y="636295"/>
                    <a:pt x="299783" y="644546"/>
                  </a:cubicBezTo>
                  <a:cubicBezTo>
                    <a:pt x="299783" y="652796"/>
                    <a:pt x="293040" y="659539"/>
                    <a:pt x="284789" y="659539"/>
                  </a:cubicBezTo>
                  <a:close/>
                  <a:moveTo>
                    <a:pt x="644457" y="899347"/>
                  </a:moveTo>
                  <a:cubicBezTo>
                    <a:pt x="636206" y="899347"/>
                    <a:pt x="629463" y="892605"/>
                    <a:pt x="629463" y="884354"/>
                  </a:cubicBezTo>
                  <a:cubicBezTo>
                    <a:pt x="629463" y="876103"/>
                    <a:pt x="636206" y="869360"/>
                    <a:pt x="644457" y="869360"/>
                  </a:cubicBezTo>
                  <a:cubicBezTo>
                    <a:pt x="652708" y="869360"/>
                    <a:pt x="659450" y="876103"/>
                    <a:pt x="659450" y="884354"/>
                  </a:cubicBezTo>
                  <a:cubicBezTo>
                    <a:pt x="659450" y="892605"/>
                    <a:pt x="652708" y="899347"/>
                    <a:pt x="644457" y="899347"/>
                  </a:cubicBezTo>
                  <a:close/>
                  <a:moveTo>
                    <a:pt x="644457" y="659539"/>
                  </a:moveTo>
                  <a:cubicBezTo>
                    <a:pt x="636206" y="659539"/>
                    <a:pt x="629463" y="652796"/>
                    <a:pt x="629463" y="644546"/>
                  </a:cubicBezTo>
                  <a:cubicBezTo>
                    <a:pt x="629463" y="636295"/>
                    <a:pt x="636206" y="629552"/>
                    <a:pt x="644457" y="629552"/>
                  </a:cubicBezTo>
                  <a:cubicBezTo>
                    <a:pt x="652708" y="629552"/>
                    <a:pt x="659450" y="636295"/>
                    <a:pt x="659450" y="644546"/>
                  </a:cubicBezTo>
                  <a:cubicBezTo>
                    <a:pt x="659450" y="652796"/>
                    <a:pt x="652708" y="659539"/>
                    <a:pt x="644457" y="659539"/>
                  </a:cubicBezTo>
                  <a:close/>
                  <a:moveTo>
                    <a:pt x="884265" y="629552"/>
                  </a:moveTo>
                  <a:cubicBezTo>
                    <a:pt x="892516" y="629552"/>
                    <a:pt x="899258" y="636295"/>
                    <a:pt x="899258" y="644546"/>
                  </a:cubicBezTo>
                  <a:cubicBezTo>
                    <a:pt x="899258" y="652796"/>
                    <a:pt x="892516" y="659539"/>
                    <a:pt x="884265" y="659539"/>
                  </a:cubicBezTo>
                  <a:cubicBezTo>
                    <a:pt x="876014" y="659539"/>
                    <a:pt x="869272" y="652796"/>
                    <a:pt x="869272" y="644546"/>
                  </a:cubicBezTo>
                  <a:cubicBezTo>
                    <a:pt x="869272" y="636295"/>
                    <a:pt x="875926" y="629552"/>
                    <a:pt x="884265" y="629552"/>
                  </a:cubicBezTo>
                  <a:close/>
                  <a:moveTo>
                    <a:pt x="644102" y="599654"/>
                  </a:moveTo>
                  <a:cubicBezTo>
                    <a:pt x="619615" y="599831"/>
                    <a:pt x="599742" y="619704"/>
                    <a:pt x="599565" y="644191"/>
                  </a:cubicBezTo>
                  <a:cubicBezTo>
                    <a:pt x="560351" y="673734"/>
                    <a:pt x="513951" y="689526"/>
                    <a:pt x="464623" y="689526"/>
                  </a:cubicBezTo>
                  <a:cubicBezTo>
                    <a:pt x="415295" y="689526"/>
                    <a:pt x="368895" y="673734"/>
                    <a:pt x="329681" y="644191"/>
                  </a:cubicBezTo>
                  <a:cubicBezTo>
                    <a:pt x="329503" y="619704"/>
                    <a:pt x="309630" y="599831"/>
                    <a:pt x="285144" y="599654"/>
                  </a:cubicBezTo>
                  <a:cubicBezTo>
                    <a:pt x="255600" y="560440"/>
                    <a:pt x="239808" y="514039"/>
                    <a:pt x="239808" y="464711"/>
                  </a:cubicBezTo>
                  <a:cubicBezTo>
                    <a:pt x="239808" y="415384"/>
                    <a:pt x="255600" y="368983"/>
                    <a:pt x="285144" y="329770"/>
                  </a:cubicBezTo>
                  <a:cubicBezTo>
                    <a:pt x="309630" y="329592"/>
                    <a:pt x="329503" y="309719"/>
                    <a:pt x="329681" y="285232"/>
                  </a:cubicBezTo>
                  <a:cubicBezTo>
                    <a:pt x="368895" y="255689"/>
                    <a:pt x="415295" y="239897"/>
                    <a:pt x="464623" y="239897"/>
                  </a:cubicBezTo>
                  <a:cubicBezTo>
                    <a:pt x="513951" y="239897"/>
                    <a:pt x="560351" y="255689"/>
                    <a:pt x="599565" y="285232"/>
                  </a:cubicBezTo>
                  <a:cubicBezTo>
                    <a:pt x="599742" y="309719"/>
                    <a:pt x="619615" y="329592"/>
                    <a:pt x="644102" y="329770"/>
                  </a:cubicBezTo>
                  <a:cubicBezTo>
                    <a:pt x="673645" y="368983"/>
                    <a:pt x="689437" y="415384"/>
                    <a:pt x="689437" y="464711"/>
                  </a:cubicBezTo>
                  <a:cubicBezTo>
                    <a:pt x="689437" y="514039"/>
                    <a:pt x="673645" y="560440"/>
                    <a:pt x="644102" y="599654"/>
                  </a:cubicBezTo>
                  <a:lnTo>
                    <a:pt x="644102" y="59965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64" name="Google Shape;364;p60"/>
          <p:cNvGrpSpPr/>
          <p:nvPr/>
        </p:nvGrpSpPr>
        <p:grpSpPr>
          <a:xfrm>
            <a:off x="4187976" y="4032570"/>
            <a:ext cx="258682" cy="258756"/>
            <a:chOff x="4267051" y="2810271"/>
            <a:chExt cx="937940" cy="938206"/>
          </a:xfrm>
        </p:grpSpPr>
        <p:sp>
          <p:nvSpPr>
            <p:cNvPr id="365" name="Google Shape;365;p60"/>
            <p:cNvSpPr/>
            <p:nvPr/>
          </p:nvSpPr>
          <p:spPr>
            <a:xfrm>
              <a:off x="4872738" y="3113070"/>
              <a:ext cx="271924" cy="271924"/>
            </a:xfrm>
            <a:custGeom>
              <a:avLst/>
              <a:gdLst/>
              <a:ahLst/>
              <a:cxnLst/>
              <a:rect l="l" t="t" r="r" b="b"/>
              <a:pathLst>
                <a:path w="271924" h="271924" extrusionOk="0">
                  <a:moveTo>
                    <a:pt x="105399" y="0"/>
                  </a:moveTo>
                  <a:cubicBezTo>
                    <a:pt x="67072" y="0"/>
                    <a:pt x="29632" y="13396"/>
                    <a:pt x="0" y="37706"/>
                  </a:cubicBezTo>
                  <a:lnTo>
                    <a:pt x="19163" y="61127"/>
                  </a:lnTo>
                  <a:cubicBezTo>
                    <a:pt x="43384" y="41254"/>
                    <a:pt x="73992" y="30342"/>
                    <a:pt x="105399" y="30342"/>
                  </a:cubicBezTo>
                  <a:cubicBezTo>
                    <a:pt x="180455" y="30342"/>
                    <a:pt x="241583" y="91381"/>
                    <a:pt x="241583" y="166526"/>
                  </a:cubicBezTo>
                  <a:cubicBezTo>
                    <a:pt x="241583" y="197933"/>
                    <a:pt x="230670" y="228541"/>
                    <a:pt x="210797" y="252761"/>
                  </a:cubicBezTo>
                  <a:lnTo>
                    <a:pt x="234219" y="271925"/>
                  </a:lnTo>
                  <a:cubicBezTo>
                    <a:pt x="258528" y="242292"/>
                    <a:pt x="271925" y="204853"/>
                    <a:pt x="271925" y="166526"/>
                  </a:cubicBezTo>
                  <a:cubicBezTo>
                    <a:pt x="271747" y="74613"/>
                    <a:pt x="197134" y="0"/>
                    <a:pt x="105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6" name="Google Shape;366;p60"/>
            <p:cNvSpPr/>
            <p:nvPr/>
          </p:nvSpPr>
          <p:spPr>
            <a:xfrm>
              <a:off x="4267051" y="2810271"/>
              <a:ext cx="937940" cy="938206"/>
            </a:xfrm>
            <a:custGeom>
              <a:avLst/>
              <a:gdLst/>
              <a:ahLst/>
              <a:cxnLst/>
              <a:rect l="l" t="t" r="r" b="b"/>
              <a:pathLst>
                <a:path w="937940" h="938206" extrusionOk="0">
                  <a:moveTo>
                    <a:pt x="937940" y="469148"/>
                  </a:moveTo>
                  <a:cubicBezTo>
                    <a:pt x="937940" y="344053"/>
                    <a:pt x="836179" y="242204"/>
                    <a:pt x="710996" y="242204"/>
                  </a:cubicBezTo>
                  <a:cubicBezTo>
                    <a:pt x="585813" y="242204"/>
                    <a:pt x="484052" y="343965"/>
                    <a:pt x="484052" y="469148"/>
                  </a:cubicBezTo>
                  <a:cubicBezTo>
                    <a:pt x="484052" y="474204"/>
                    <a:pt x="484230" y="479261"/>
                    <a:pt x="484585" y="484230"/>
                  </a:cubicBezTo>
                  <a:lnTo>
                    <a:pt x="444750" y="484230"/>
                  </a:lnTo>
                  <a:cubicBezTo>
                    <a:pt x="439693" y="467462"/>
                    <a:pt x="432595" y="451315"/>
                    <a:pt x="423546" y="436410"/>
                  </a:cubicBezTo>
                  <a:lnTo>
                    <a:pt x="423546" y="302710"/>
                  </a:lnTo>
                  <a:lnTo>
                    <a:pt x="468970" y="302710"/>
                  </a:lnTo>
                  <a:cubicBezTo>
                    <a:pt x="527347" y="302710"/>
                    <a:pt x="574901" y="255245"/>
                    <a:pt x="574901" y="196779"/>
                  </a:cubicBezTo>
                  <a:lnTo>
                    <a:pt x="574901" y="181608"/>
                  </a:lnTo>
                  <a:lnTo>
                    <a:pt x="499223" y="181608"/>
                  </a:lnTo>
                  <a:cubicBezTo>
                    <a:pt x="469591" y="181608"/>
                    <a:pt x="442798" y="193851"/>
                    <a:pt x="423546" y="213547"/>
                  </a:cubicBezTo>
                  <a:lnTo>
                    <a:pt x="423546" y="151355"/>
                  </a:lnTo>
                  <a:lnTo>
                    <a:pt x="499223" y="151355"/>
                  </a:lnTo>
                  <a:cubicBezTo>
                    <a:pt x="574280" y="151355"/>
                    <a:pt x="635407" y="90316"/>
                    <a:pt x="635407" y="15171"/>
                  </a:cubicBezTo>
                  <a:lnTo>
                    <a:pt x="635407" y="0"/>
                  </a:lnTo>
                  <a:lnTo>
                    <a:pt x="529477" y="0"/>
                  </a:lnTo>
                  <a:cubicBezTo>
                    <a:pt x="454420" y="0"/>
                    <a:pt x="393292" y="61039"/>
                    <a:pt x="393292" y="136184"/>
                  </a:cubicBezTo>
                  <a:lnTo>
                    <a:pt x="393292" y="151355"/>
                  </a:lnTo>
                  <a:lnTo>
                    <a:pt x="393292" y="171849"/>
                  </a:lnTo>
                  <a:cubicBezTo>
                    <a:pt x="368274" y="140886"/>
                    <a:pt x="330124" y="121102"/>
                    <a:pt x="287362" y="121102"/>
                  </a:cubicBezTo>
                  <a:lnTo>
                    <a:pt x="181431" y="121102"/>
                  </a:lnTo>
                  <a:lnTo>
                    <a:pt x="181431" y="136273"/>
                  </a:lnTo>
                  <a:cubicBezTo>
                    <a:pt x="181431" y="211329"/>
                    <a:pt x="242470" y="272457"/>
                    <a:pt x="317615" y="272457"/>
                  </a:cubicBezTo>
                  <a:lnTo>
                    <a:pt x="393292" y="272457"/>
                  </a:lnTo>
                  <a:lnTo>
                    <a:pt x="393292" y="287628"/>
                  </a:lnTo>
                  <a:lnTo>
                    <a:pt x="393292" y="302799"/>
                  </a:lnTo>
                  <a:lnTo>
                    <a:pt x="393292" y="397462"/>
                  </a:lnTo>
                  <a:cubicBezTo>
                    <a:pt x="375992" y="379718"/>
                    <a:pt x="355409" y="364814"/>
                    <a:pt x="332431" y="353813"/>
                  </a:cubicBezTo>
                  <a:cubicBezTo>
                    <a:pt x="330390" y="325422"/>
                    <a:pt x="306880" y="302799"/>
                    <a:pt x="277869" y="302799"/>
                  </a:cubicBezTo>
                  <a:lnTo>
                    <a:pt x="236437" y="302799"/>
                  </a:lnTo>
                  <a:cubicBezTo>
                    <a:pt x="211862" y="302799"/>
                    <a:pt x="191279" y="319034"/>
                    <a:pt x="184270" y="341303"/>
                  </a:cubicBezTo>
                  <a:cubicBezTo>
                    <a:pt x="108415" y="362684"/>
                    <a:pt x="51369" y="423635"/>
                    <a:pt x="35133" y="500643"/>
                  </a:cubicBezTo>
                  <a:cubicBezTo>
                    <a:pt x="14994" y="505345"/>
                    <a:pt x="0" y="523355"/>
                    <a:pt x="0" y="544825"/>
                  </a:cubicBezTo>
                  <a:lnTo>
                    <a:pt x="0" y="605331"/>
                  </a:lnTo>
                  <a:cubicBezTo>
                    <a:pt x="0" y="630350"/>
                    <a:pt x="20317" y="650756"/>
                    <a:pt x="45424" y="650756"/>
                  </a:cubicBezTo>
                  <a:lnTo>
                    <a:pt x="64676" y="650756"/>
                  </a:lnTo>
                  <a:cubicBezTo>
                    <a:pt x="87300" y="712593"/>
                    <a:pt x="146387" y="755090"/>
                    <a:pt x="212749" y="756509"/>
                  </a:cubicBezTo>
                  <a:cubicBezTo>
                    <a:pt x="218427" y="808232"/>
                    <a:pt x="253293" y="852415"/>
                    <a:pt x="302621" y="869715"/>
                  </a:cubicBezTo>
                  <a:lnTo>
                    <a:pt x="302621" y="892782"/>
                  </a:lnTo>
                  <a:cubicBezTo>
                    <a:pt x="302621" y="917801"/>
                    <a:pt x="322938" y="938206"/>
                    <a:pt x="348046" y="938206"/>
                  </a:cubicBezTo>
                  <a:lnTo>
                    <a:pt x="378299" y="938206"/>
                  </a:lnTo>
                  <a:cubicBezTo>
                    <a:pt x="403318" y="938206"/>
                    <a:pt x="423723" y="917890"/>
                    <a:pt x="423723" y="892782"/>
                  </a:cubicBezTo>
                  <a:lnTo>
                    <a:pt x="423723" y="877611"/>
                  </a:lnTo>
                  <a:lnTo>
                    <a:pt x="544736" y="877611"/>
                  </a:lnTo>
                  <a:lnTo>
                    <a:pt x="544736" y="892782"/>
                  </a:lnTo>
                  <a:cubicBezTo>
                    <a:pt x="544736" y="917801"/>
                    <a:pt x="565053" y="938206"/>
                    <a:pt x="590161" y="938206"/>
                  </a:cubicBezTo>
                  <a:lnTo>
                    <a:pt x="620414" y="938206"/>
                  </a:lnTo>
                  <a:cubicBezTo>
                    <a:pt x="645433" y="938206"/>
                    <a:pt x="665838" y="917890"/>
                    <a:pt x="665838" y="892782"/>
                  </a:cubicBezTo>
                  <a:lnTo>
                    <a:pt x="665838" y="873885"/>
                  </a:lnTo>
                  <a:cubicBezTo>
                    <a:pt x="737701" y="850729"/>
                    <a:pt x="786851" y="783923"/>
                    <a:pt x="786851" y="707447"/>
                  </a:cubicBezTo>
                  <a:lnTo>
                    <a:pt x="786851" y="682961"/>
                  </a:lnTo>
                  <a:cubicBezTo>
                    <a:pt x="876280" y="651199"/>
                    <a:pt x="937940" y="565053"/>
                    <a:pt x="937940" y="469148"/>
                  </a:cubicBezTo>
                  <a:lnTo>
                    <a:pt x="937940" y="469148"/>
                  </a:lnTo>
                  <a:close/>
                  <a:moveTo>
                    <a:pt x="499312" y="212039"/>
                  </a:moveTo>
                  <a:lnTo>
                    <a:pt x="543139" y="212039"/>
                  </a:lnTo>
                  <a:cubicBezTo>
                    <a:pt x="536131" y="246551"/>
                    <a:pt x="505522" y="272546"/>
                    <a:pt x="469059" y="272546"/>
                  </a:cubicBezTo>
                  <a:lnTo>
                    <a:pt x="425231" y="272546"/>
                  </a:lnTo>
                  <a:cubicBezTo>
                    <a:pt x="432240" y="238034"/>
                    <a:pt x="462760" y="212039"/>
                    <a:pt x="499312" y="212039"/>
                  </a:cubicBezTo>
                  <a:close/>
                  <a:moveTo>
                    <a:pt x="529565" y="30519"/>
                  </a:moveTo>
                  <a:lnTo>
                    <a:pt x="604090" y="30519"/>
                  </a:lnTo>
                  <a:cubicBezTo>
                    <a:pt x="596726" y="81799"/>
                    <a:pt x="552544" y="121279"/>
                    <a:pt x="499312" y="121279"/>
                  </a:cubicBezTo>
                  <a:lnTo>
                    <a:pt x="424788" y="121279"/>
                  </a:lnTo>
                  <a:cubicBezTo>
                    <a:pt x="432152" y="69999"/>
                    <a:pt x="476334" y="30519"/>
                    <a:pt x="529565" y="30519"/>
                  </a:cubicBezTo>
                  <a:close/>
                  <a:moveTo>
                    <a:pt x="317793" y="242292"/>
                  </a:moveTo>
                  <a:cubicBezTo>
                    <a:pt x="264561" y="242292"/>
                    <a:pt x="220379" y="202812"/>
                    <a:pt x="213015" y="151532"/>
                  </a:cubicBezTo>
                  <a:lnTo>
                    <a:pt x="287539" y="151532"/>
                  </a:lnTo>
                  <a:cubicBezTo>
                    <a:pt x="340771" y="151532"/>
                    <a:pt x="384953" y="191013"/>
                    <a:pt x="392317" y="242292"/>
                  </a:cubicBezTo>
                  <a:lnTo>
                    <a:pt x="317793" y="242292"/>
                  </a:lnTo>
                  <a:close/>
                  <a:moveTo>
                    <a:pt x="236526" y="333052"/>
                  </a:moveTo>
                  <a:lnTo>
                    <a:pt x="277957" y="333052"/>
                  </a:lnTo>
                  <a:cubicBezTo>
                    <a:pt x="291531" y="333052"/>
                    <a:pt x="302621" y="344142"/>
                    <a:pt x="302621" y="357716"/>
                  </a:cubicBezTo>
                  <a:cubicBezTo>
                    <a:pt x="302621" y="360023"/>
                    <a:pt x="302267" y="362330"/>
                    <a:pt x="301646" y="364459"/>
                  </a:cubicBezTo>
                  <a:lnTo>
                    <a:pt x="281151" y="436144"/>
                  </a:lnTo>
                  <a:cubicBezTo>
                    <a:pt x="278135" y="446701"/>
                    <a:pt x="268376" y="454065"/>
                    <a:pt x="257020" y="454065"/>
                  </a:cubicBezTo>
                  <a:cubicBezTo>
                    <a:pt x="246018" y="454065"/>
                    <a:pt x="236259" y="446701"/>
                    <a:pt x="233243" y="436144"/>
                  </a:cubicBezTo>
                  <a:lnTo>
                    <a:pt x="212749" y="364547"/>
                  </a:lnTo>
                  <a:cubicBezTo>
                    <a:pt x="212128" y="362330"/>
                    <a:pt x="211773" y="360023"/>
                    <a:pt x="211773" y="357716"/>
                  </a:cubicBezTo>
                  <a:cubicBezTo>
                    <a:pt x="211862" y="344053"/>
                    <a:pt x="222952" y="333052"/>
                    <a:pt x="236526" y="333052"/>
                  </a:cubicBezTo>
                  <a:lnTo>
                    <a:pt x="236526" y="333052"/>
                  </a:lnTo>
                  <a:close/>
                  <a:moveTo>
                    <a:pt x="90316" y="631415"/>
                  </a:moveTo>
                  <a:lnTo>
                    <a:pt x="87211" y="620414"/>
                  </a:lnTo>
                  <a:lnTo>
                    <a:pt x="45513" y="620414"/>
                  </a:lnTo>
                  <a:cubicBezTo>
                    <a:pt x="37173" y="620414"/>
                    <a:pt x="30342" y="613583"/>
                    <a:pt x="30342" y="605243"/>
                  </a:cubicBezTo>
                  <a:lnTo>
                    <a:pt x="30342" y="544736"/>
                  </a:lnTo>
                  <a:cubicBezTo>
                    <a:pt x="30342" y="536397"/>
                    <a:pt x="37173" y="529565"/>
                    <a:pt x="45513" y="529565"/>
                  </a:cubicBezTo>
                  <a:lnTo>
                    <a:pt x="61039" y="529565"/>
                  </a:lnTo>
                  <a:lnTo>
                    <a:pt x="62991" y="516790"/>
                  </a:lnTo>
                  <a:cubicBezTo>
                    <a:pt x="73282" y="450339"/>
                    <a:pt x="120924" y="394623"/>
                    <a:pt x="183826" y="373064"/>
                  </a:cubicBezTo>
                  <a:lnTo>
                    <a:pt x="204232" y="444395"/>
                  </a:lnTo>
                  <a:cubicBezTo>
                    <a:pt x="210974" y="467817"/>
                    <a:pt x="232622" y="484230"/>
                    <a:pt x="257552" y="484230"/>
                  </a:cubicBezTo>
                  <a:cubicBezTo>
                    <a:pt x="281950" y="484230"/>
                    <a:pt x="303686" y="467817"/>
                    <a:pt x="310340" y="444395"/>
                  </a:cubicBezTo>
                  <a:lnTo>
                    <a:pt x="327285" y="384953"/>
                  </a:lnTo>
                  <a:cubicBezTo>
                    <a:pt x="383533" y="415295"/>
                    <a:pt x="420795" y="473051"/>
                    <a:pt x="423457" y="536752"/>
                  </a:cubicBezTo>
                  <a:cubicBezTo>
                    <a:pt x="425586" y="586789"/>
                    <a:pt x="407754" y="634254"/>
                    <a:pt x="373153" y="670274"/>
                  </a:cubicBezTo>
                  <a:cubicBezTo>
                    <a:pt x="338553" y="706383"/>
                    <a:pt x="292064" y="726256"/>
                    <a:pt x="242026" y="726256"/>
                  </a:cubicBezTo>
                  <a:lnTo>
                    <a:pt x="216031" y="726256"/>
                  </a:lnTo>
                  <a:cubicBezTo>
                    <a:pt x="158009" y="726345"/>
                    <a:pt x="106286" y="687308"/>
                    <a:pt x="90316" y="631415"/>
                  </a:cubicBezTo>
                  <a:lnTo>
                    <a:pt x="90316" y="631415"/>
                  </a:lnTo>
                  <a:close/>
                  <a:moveTo>
                    <a:pt x="756420" y="707447"/>
                  </a:moveTo>
                  <a:cubicBezTo>
                    <a:pt x="756420" y="773987"/>
                    <a:pt x="711351" y="831654"/>
                    <a:pt x="646852" y="847801"/>
                  </a:cubicBezTo>
                  <a:lnTo>
                    <a:pt x="635407" y="850640"/>
                  </a:lnTo>
                  <a:lnTo>
                    <a:pt x="635407" y="892693"/>
                  </a:lnTo>
                  <a:cubicBezTo>
                    <a:pt x="635407" y="901033"/>
                    <a:pt x="628576" y="907864"/>
                    <a:pt x="620236" y="907864"/>
                  </a:cubicBezTo>
                  <a:lnTo>
                    <a:pt x="589983" y="907864"/>
                  </a:lnTo>
                  <a:cubicBezTo>
                    <a:pt x="581644" y="907864"/>
                    <a:pt x="574812" y="901033"/>
                    <a:pt x="574812" y="892693"/>
                  </a:cubicBezTo>
                  <a:lnTo>
                    <a:pt x="574812" y="847269"/>
                  </a:lnTo>
                  <a:lnTo>
                    <a:pt x="393292" y="847269"/>
                  </a:lnTo>
                  <a:lnTo>
                    <a:pt x="393292" y="892693"/>
                  </a:lnTo>
                  <a:cubicBezTo>
                    <a:pt x="393292" y="901033"/>
                    <a:pt x="386461" y="907864"/>
                    <a:pt x="378122" y="907864"/>
                  </a:cubicBezTo>
                  <a:lnTo>
                    <a:pt x="347868" y="907864"/>
                  </a:lnTo>
                  <a:cubicBezTo>
                    <a:pt x="339529" y="907864"/>
                    <a:pt x="332697" y="901033"/>
                    <a:pt x="332697" y="892693"/>
                  </a:cubicBezTo>
                  <a:lnTo>
                    <a:pt x="332697" y="846737"/>
                  </a:lnTo>
                  <a:lnTo>
                    <a:pt x="321341" y="843809"/>
                  </a:lnTo>
                  <a:cubicBezTo>
                    <a:pt x="279554" y="833074"/>
                    <a:pt x="249212" y="798207"/>
                    <a:pt x="243180" y="756509"/>
                  </a:cubicBezTo>
                  <a:cubicBezTo>
                    <a:pt x="300936" y="756154"/>
                    <a:pt x="354788" y="733087"/>
                    <a:pt x="394801" y="691300"/>
                  </a:cubicBezTo>
                  <a:cubicBezTo>
                    <a:pt x="435079" y="649248"/>
                    <a:pt x="455928" y="593887"/>
                    <a:pt x="453444" y="535509"/>
                  </a:cubicBezTo>
                  <a:cubicBezTo>
                    <a:pt x="453178" y="528412"/>
                    <a:pt x="452379" y="521492"/>
                    <a:pt x="451315" y="514572"/>
                  </a:cubicBezTo>
                  <a:lnTo>
                    <a:pt x="584039" y="514572"/>
                  </a:lnTo>
                  <a:cubicBezTo>
                    <a:pt x="677993" y="514572"/>
                    <a:pt x="755178" y="588386"/>
                    <a:pt x="756154" y="679057"/>
                  </a:cubicBezTo>
                  <a:lnTo>
                    <a:pt x="756420" y="707447"/>
                  </a:lnTo>
                  <a:lnTo>
                    <a:pt x="756420" y="707447"/>
                  </a:lnTo>
                  <a:close/>
                  <a:moveTo>
                    <a:pt x="784190" y="651643"/>
                  </a:moveTo>
                  <a:cubicBezTo>
                    <a:pt x="782593" y="641440"/>
                    <a:pt x="780375" y="631415"/>
                    <a:pt x="777269" y="621833"/>
                  </a:cubicBezTo>
                  <a:cubicBezTo>
                    <a:pt x="791376" y="615712"/>
                    <a:pt x="804506" y="607727"/>
                    <a:pt x="816483" y="597879"/>
                  </a:cubicBezTo>
                  <a:lnTo>
                    <a:pt x="797320" y="574457"/>
                  </a:lnTo>
                  <a:cubicBezTo>
                    <a:pt x="787561" y="582442"/>
                    <a:pt x="776915" y="589007"/>
                    <a:pt x="765470" y="593975"/>
                  </a:cubicBezTo>
                  <a:cubicBezTo>
                    <a:pt x="756154" y="575788"/>
                    <a:pt x="744177" y="559286"/>
                    <a:pt x="729805" y="544825"/>
                  </a:cubicBezTo>
                  <a:lnTo>
                    <a:pt x="771592" y="544825"/>
                  </a:lnTo>
                  <a:lnTo>
                    <a:pt x="771592" y="499401"/>
                  </a:lnTo>
                  <a:cubicBezTo>
                    <a:pt x="771592" y="474382"/>
                    <a:pt x="751275" y="453976"/>
                    <a:pt x="726167" y="453976"/>
                  </a:cubicBezTo>
                  <a:lnTo>
                    <a:pt x="695914" y="453976"/>
                  </a:lnTo>
                  <a:cubicBezTo>
                    <a:pt x="687574" y="453976"/>
                    <a:pt x="680743" y="447145"/>
                    <a:pt x="680743" y="438805"/>
                  </a:cubicBezTo>
                  <a:lnTo>
                    <a:pt x="680743" y="423635"/>
                  </a:lnTo>
                  <a:lnTo>
                    <a:pt x="726167" y="423635"/>
                  </a:lnTo>
                  <a:cubicBezTo>
                    <a:pt x="734507" y="423635"/>
                    <a:pt x="741249" y="430466"/>
                    <a:pt x="741249" y="438805"/>
                  </a:cubicBezTo>
                  <a:lnTo>
                    <a:pt x="771503" y="438805"/>
                  </a:lnTo>
                  <a:cubicBezTo>
                    <a:pt x="771503" y="413787"/>
                    <a:pt x="751186" y="393381"/>
                    <a:pt x="726079" y="393381"/>
                  </a:cubicBezTo>
                  <a:lnTo>
                    <a:pt x="726079" y="363128"/>
                  </a:lnTo>
                  <a:lnTo>
                    <a:pt x="695825" y="363128"/>
                  </a:lnTo>
                  <a:lnTo>
                    <a:pt x="695825" y="393381"/>
                  </a:lnTo>
                  <a:lnTo>
                    <a:pt x="650401" y="393381"/>
                  </a:lnTo>
                  <a:lnTo>
                    <a:pt x="650401" y="438805"/>
                  </a:lnTo>
                  <a:cubicBezTo>
                    <a:pt x="650401" y="463824"/>
                    <a:pt x="670718" y="484230"/>
                    <a:pt x="695825" y="484230"/>
                  </a:cubicBezTo>
                  <a:lnTo>
                    <a:pt x="726079" y="484230"/>
                  </a:lnTo>
                  <a:cubicBezTo>
                    <a:pt x="734418" y="484230"/>
                    <a:pt x="741161" y="491061"/>
                    <a:pt x="741161" y="499401"/>
                  </a:cubicBezTo>
                  <a:lnTo>
                    <a:pt x="741161" y="514572"/>
                  </a:lnTo>
                  <a:lnTo>
                    <a:pt x="691300" y="514572"/>
                  </a:lnTo>
                  <a:cubicBezTo>
                    <a:pt x="660160" y="495497"/>
                    <a:pt x="623430" y="484319"/>
                    <a:pt x="584216" y="484319"/>
                  </a:cubicBezTo>
                  <a:lnTo>
                    <a:pt x="575699" y="484319"/>
                  </a:lnTo>
                  <a:cubicBezTo>
                    <a:pt x="575167" y="479350"/>
                    <a:pt x="574812" y="474293"/>
                    <a:pt x="574812" y="469236"/>
                  </a:cubicBezTo>
                  <a:cubicBezTo>
                    <a:pt x="574812" y="437829"/>
                    <a:pt x="585725" y="407221"/>
                    <a:pt x="605598" y="383001"/>
                  </a:cubicBezTo>
                  <a:lnTo>
                    <a:pt x="582176" y="363838"/>
                  </a:lnTo>
                  <a:cubicBezTo>
                    <a:pt x="557867" y="393470"/>
                    <a:pt x="544470" y="430909"/>
                    <a:pt x="544470" y="469236"/>
                  </a:cubicBezTo>
                  <a:cubicBezTo>
                    <a:pt x="544470" y="474293"/>
                    <a:pt x="544736" y="479350"/>
                    <a:pt x="545269" y="484407"/>
                  </a:cubicBezTo>
                  <a:lnTo>
                    <a:pt x="514838" y="484407"/>
                  </a:lnTo>
                  <a:cubicBezTo>
                    <a:pt x="514483" y="479350"/>
                    <a:pt x="514217" y="474293"/>
                    <a:pt x="514217" y="469325"/>
                  </a:cubicBezTo>
                  <a:cubicBezTo>
                    <a:pt x="514217" y="360910"/>
                    <a:pt x="602404" y="272634"/>
                    <a:pt x="710908" y="272634"/>
                  </a:cubicBezTo>
                  <a:cubicBezTo>
                    <a:pt x="819323" y="272634"/>
                    <a:pt x="907598" y="360821"/>
                    <a:pt x="907598" y="469325"/>
                  </a:cubicBezTo>
                  <a:cubicBezTo>
                    <a:pt x="907687" y="549527"/>
                    <a:pt x="857738" y="622100"/>
                    <a:pt x="784190" y="651643"/>
                  </a:cubicBezTo>
                  <a:lnTo>
                    <a:pt x="784190" y="65164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7" name="Google Shape;367;p60"/>
            <p:cNvSpPr/>
            <p:nvPr/>
          </p:nvSpPr>
          <p:spPr>
            <a:xfrm>
              <a:off x="4372982" y="3264337"/>
              <a:ext cx="90848" cy="90848"/>
            </a:xfrm>
            <a:custGeom>
              <a:avLst/>
              <a:gdLst/>
              <a:ahLst/>
              <a:cxnLst/>
              <a:rect l="l" t="t" r="r" b="b"/>
              <a:pathLst>
                <a:path w="90848" h="90848" extrusionOk="0">
                  <a:moveTo>
                    <a:pt x="45424" y="0"/>
                  </a:moveTo>
                  <a:cubicBezTo>
                    <a:pt x="20405" y="0"/>
                    <a:pt x="0" y="20317"/>
                    <a:pt x="0" y="45424"/>
                  </a:cubicBezTo>
                  <a:cubicBezTo>
                    <a:pt x="0" y="70443"/>
                    <a:pt x="20317" y="90848"/>
                    <a:pt x="45424" y="90848"/>
                  </a:cubicBezTo>
                  <a:cubicBezTo>
                    <a:pt x="70443" y="90848"/>
                    <a:pt x="90848" y="70532"/>
                    <a:pt x="90848" y="45424"/>
                  </a:cubicBezTo>
                  <a:cubicBezTo>
                    <a:pt x="90848" y="20317"/>
                    <a:pt x="70443" y="0"/>
                    <a:pt x="45424" y="0"/>
                  </a:cubicBezTo>
                  <a:close/>
                  <a:moveTo>
                    <a:pt x="45424" y="60507"/>
                  </a:moveTo>
                  <a:cubicBezTo>
                    <a:pt x="37085" y="60507"/>
                    <a:pt x="30342" y="53675"/>
                    <a:pt x="30342" y="45335"/>
                  </a:cubicBezTo>
                  <a:cubicBezTo>
                    <a:pt x="30342" y="36996"/>
                    <a:pt x="37173" y="30165"/>
                    <a:pt x="45424" y="30165"/>
                  </a:cubicBezTo>
                  <a:cubicBezTo>
                    <a:pt x="53764" y="30165"/>
                    <a:pt x="60595" y="36996"/>
                    <a:pt x="60595" y="45335"/>
                  </a:cubicBezTo>
                  <a:cubicBezTo>
                    <a:pt x="60595" y="53675"/>
                    <a:pt x="53764" y="60507"/>
                    <a:pt x="45424" y="605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8" name="Google Shape;368;p60"/>
            <p:cNvSpPr/>
            <p:nvPr/>
          </p:nvSpPr>
          <p:spPr>
            <a:xfrm>
              <a:off x="4911686" y="3506274"/>
              <a:ext cx="81533" cy="116754"/>
            </a:xfrm>
            <a:custGeom>
              <a:avLst/>
              <a:gdLst/>
              <a:ahLst/>
              <a:cxnLst/>
              <a:rect l="l" t="t" r="r" b="b"/>
              <a:pathLst>
                <a:path w="81533" h="116754" extrusionOk="0">
                  <a:moveTo>
                    <a:pt x="51280" y="11445"/>
                  </a:moveTo>
                  <a:cubicBezTo>
                    <a:pt x="51280" y="45336"/>
                    <a:pt x="31140" y="75766"/>
                    <a:pt x="0" y="88897"/>
                  </a:cubicBezTo>
                  <a:lnTo>
                    <a:pt x="11800" y="116755"/>
                  </a:lnTo>
                  <a:cubicBezTo>
                    <a:pt x="54207" y="98833"/>
                    <a:pt x="81533" y="57490"/>
                    <a:pt x="81533" y="11445"/>
                  </a:cubicBezTo>
                  <a:lnTo>
                    <a:pt x="81533" y="0"/>
                  </a:lnTo>
                  <a:lnTo>
                    <a:pt x="51280" y="0"/>
                  </a:lnTo>
                  <a:lnTo>
                    <a:pt x="51280" y="1144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9" name="Google Shape;369;p60"/>
            <p:cNvSpPr/>
            <p:nvPr/>
          </p:nvSpPr>
          <p:spPr>
            <a:xfrm>
              <a:off x="4509166" y="3355096"/>
              <a:ext cx="151266" cy="151266"/>
            </a:xfrm>
            <a:custGeom>
              <a:avLst/>
              <a:gdLst/>
              <a:ahLst/>
              <a:cxnLst/>
              <a:rect l="l" t="t" r="r" b="b"/>
              <a:pathLst>
                <a:path w="151266" h="151266" extrusionOk="0">
                  <a:moveTo>
                    <a:pt x="151266" y="0"/>
                  </a:moveTo>
                  <a:lnTo>
                    <a:pt x="121013" y="0"/>
                  </a:lnTo>
                  <a:cubicBezTo>
                    <a:pt x="121013" y="66717"/>
                    <a:pt x="66717" y="121013"/>
                    <a:pt x="0" y="121013"/>
                  </a:cubicBezTo>
                  <a:lnTo>
                    <a:pt x="0" y="151266"/>
                  </a:lnTo>
                  <a:cubicBezTo>
                    <a:pt x="83485" y="151266"/>
                    <a:pt x="151266" y="83396"/>
                    <a:pt x="1512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0" name="Google Shape;370;p60"/>
            <p:cNvSpPr/>
            <p:nvPr/>
          </p:nvSpPr>
          <p:spPr>
            <a:xfrm>
              <a:off x="4736021" y="3385349"/>
              <a:ext cx="242114" cy="90848"/>
            </a:xfrm>
            <a:custGeom>
              <a:avLst/>
              <a:gdLst/>
              <a:ahLst/>
              <a:cxnLst/>
              <a:rect l="l" t="t" r="r" b="b"/>
              <a:pathLst>
                <a:path w="242114" h="90848" extrusionOk="0">
                  <a:moveTo>
                    <a:pt x="196691" y="0"/>
                  </a:moveTo>
                  <a:lnTo>
                    <a:pt x="45424" y="0"/>
                  </a:lnTo>
                  <a:cubicBezTo>
                    <a:pt x="20406" y="0"/>
                    <a:pt x="0" y="20317"/>
                    <a:pt x="0" y="45424"/>
                  </a:cubicBezTo>
                  <a:cubicBezTo>
                    <a:pt x="0" y="70443"/>
                    <a:pt x="20317" y="90849"/>
                    <a:pt x="45424" y="90849"/>
                  </a:cubicBezTo>
                  <a:lnTo>
                    <a:pt x="196691" y="90849"/>
                  </a:lnTo>
                  <a:cubicBezTo>
                    <a:pt x="221710" y="90849"/>
                    <a:pt x="242115" y="70532"/>
                    <a:pt x="242115" y="45424"/>
                  </a:cubicBezTo>
                  <a:cubicBezTo>
                    <a:pt x="242115" y="20317"/>
                    <a:pt x="221710" y="0"/>
                    <a:pt x="196691" y="0"/>
                  </a:cubicBezTo>
                  <a:close/>
                  <a:moveTo>
                    <a:pt x="196691" y="60507"/>
                  </a:moveTo>
                  <a:lnTo>
                    <a:pt x="45424" y="60507"/>
                  </a:lnTo>
                  <a:cubicBezTo>
                    <a:pt x="37085" y="60507"/>
                    <a:pt x="30253" y="53675"/>
                    <a:pt x="30253" y="45336"/>
                  </a:cubicBezTo>
                  <a:cubicBezTo>
                    <a:pt x="30253" y="36996"/>
                    <a:pt x="37085" y="30165"/>
                    <a:pt x="45424" y="30165"/>
                  </a:cubicBezTo>
                  <a:lnTo>
                    <a:pt x="196691" y="30165"/>
                  </a:lnTo>
                  <a:cubicBezTo>
                    <a:pt x="205030" y="30165"/>
                    <a:pt x="211862" y="36996"/>
                    <a:pt x="211862" y="45336"/>
                  </a:cubicBezTo>
                  <a:cubicBezTo>
                    <a:pt x="211862" y="53675"/>
                    <a:pt x="205030" y="60507"/>
                    <a:pt x="196691" y="605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71" name="Google Shape;371;p60"/>
          <p:cNvGrpSpPr/>
          <p:nvPr/>
        </p:nvGrpSpPr>
        <p:grpSpPr>
          <a:xfrm>
            <a:off x="4188117" y="2597857"/>
            <a:ext cx="258822" cy="258796"/>
            <a:chOff x="4315581" y="4304304"/>
            <a:chExt cx="857028" cy="856939"/>
          </a:xfrm>
        </p:grpSpPr>
        <p:sp>
          <p:nvSpPr>
            <p:cNvPr id="372" name="Google Shape;372;p60"/>
            <p:cNvSpPr/>
            <p:nvPr/>
          </p:nvSpPr>
          <p:spPr>
            <a:xfrm>
              <a:off x="4854639" y="4663617"/>
              <a:ext cx="110544" cy="193496"/>
            </a:xfrm>
            <a:custGeom>
              <a:avLst/>
              <a:gdLst/>
              <a:ahLst/>
              <a:cxnLst/>
              <a:rect l="l" t="t" r="r" b="b"/>
              <a:pathLst>
                <a:path w="110544" h="193496" extrusionOk="0">
                  <a:moveTo>
                    <a:pt x="41521" y="138225"/>
                  </a:moveTo>
                  <a:cubicBezTo>
                    <a:pt x="33891" y="138225"/>
                    <a:pt x="27681" y="132014"/>
                    <a:pt x="27681" y="124385"/>
                  </a:cubicBezTo>
                  <a:lnTo>
                    <a:pt x="0" y="124385"/>
                  </a:lnTo>
                  <a:cubicBezTo>
                    <a:pt x="0" y="147274"/>
                    <a:pt x="18631" y="165816"/>
                    <a:pt x="41432" y="165816"/>
                  </a:cubicBezTo>
                  <a:lnTo>
                    <a:pt x="41432" y="193497"/>
                  </a:lnTo>
                  <a:lnTo>
                    <a:pt x="69112" y="193497"/>
                  </a:lnTo>
                  <a:lnTo>
                    <a:pt x="69112" y="165816"/>
                  </a:lnTo>
                  <a:lnTo>
                    <a:pt x="110544" y="165816"/>
                  </a:lnTo>
                  <a:lnTo>
                    <a:pt x="110544" y="124385"/>
                  </a:lnTo>
                  <a:cubicBezTo>
                    <a:pt x="110544" y="101495"/>
                    <a:pt x="91913" y="82953"/>
                    <a:pt x="69112" y="82953"/>
                  </a:cubicBezTo>
                  <a:lnTo>
                    <a:pt x="41432" y="82953"/>
                  </a:lnTo>
                  <a:cubicBezTo>
                    <a:pt x="33802" y="82953"/>
                    <a:pt x="27592" y="76742"/>
                    <a:pt x="27592" y="69113"/>
                  </a:cubicBezTo>
                  <a:lnTo>
                    <a:pt x="27592" y="55272"/>
                  </a:lnTo>
                  <a:lnTo>
                    <a:pt x="69024" y="55272"/>
                  </a:lnTo>
                  <a:cubicBezTo>
                    <a:pt x="76654" y="55272"/>
                    <a:pt x="82864" y="61483"/>
                    <a:pt x="82864" y="69113"/>
                  </a:cubicBezTo>
                  <a:lnTo>
                    <a:pt x="110544" y="69113"/>
                  </a:lnTo>
                  <a:cubicBezTo>
                    <a:pt x="110544" y="46223"/>
                    <a:pt x="91913" y="27681"/>
                    <a:pt x="69112" y="27681"/>
                  </a:cubicBezTo>
                  <a:lnTo>
                    <a:pt x="69112" y="0"/>
                  </a:lnTo>
                  <a:lnTo>
                    <a:pt x="41432" y="0"/>
                  </a:lnTo>
                  <a:lnTo>
                    <a:pt x="41432" y="27681"/>
                  </a:lnTo>
                  <a:lnTo>
                    <a:pt x="0" y="27681"/>
                  </a:lnTo>
                  <a:lnTo>
                    <a:pt x="0" y="69113"/>
                  </a:lnTo>
                  <a:cubicBezTo>
                    <a:pt x="0" y="92002"/>
                    <a:pt x="18631" y="110544"/>
                    <a:pt x="41432" y="110544"/>
                  </a:cubicBezTo>
                  <a:lnTo>
                    <a:pt x="69112" y="110544"/>
                  </a:lnTo>
                  <a:cubicBezTo>
                    <a:pt x="76742" y="110544"/>
                    <a:pt x="82953" y="116755"/>
                    <a:pt x="82953" y="124385"/>
                  </a:cubicBezTo>
                  <a:lnTo>
                    <a:pt x="82953" y="138225"/>
                  </a:lnTo>
                  <a:lnTo>
                    <a:pt x="41521" y="13822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3" name="Google Shape;373;p60"/>
            <p:cNvSpPr/>
            <p:nvPr/>
          </p:nvSpPr>
          <p:spPr>
            <a:xfrm>
              <a:off x="4757846" y="4608345"/>
              <a:ext cx="304129" cy="304129"/>
            </a:xfrm>
            <a:custGeom>
              <a:avLst/>
              <a:gdLst/>
              <a:ahLst/>
              <a:cxnLst/>
              <a:rect l="l" t="t" r="r" b="b"/>
              <a:pathLst>
                <a:path w="304129" h="304129" extrusionOk="0">
                  <a:moveTo>
                    <a:pt x="152065" y="304130"/>
                  </a:moveTo>
                  <a:cubicBezTo>
                    <a:pt x="235905" y="304130"/>
                    <a:pt x="304130" y="235905"/>
                    <a:pt x="304130" y="152065"/>
                  </a:cubicBezTo>
                  <a:cubicBezTo>
                    <a:pt x="304130" y="68225"/>
                    <a:pt x="235905" y="0"/>
                    <a:pt x="152065" y="0"/>
                  </a:cubicBezTo>
                  <a:cubicBezTo>
                    <a:pt x="68225" y="0"/>
                    <a:pt x="0" y="68225"/>
                    <a:pt x="0" y="152065"/>
                  </a:cubicBezTo>
                  <a:cubicBezTo>
                    <a:pt x="0" y="235905"/>
                    <a:pt x="68225" y="304130"/>
                    <a:pt x="152065" y="304130"/>
                  </a:cubicBezTo>
                  <a:close/>
                  <a:moveTo>
                    <a:pt x="152065" y="27680"/>
                  </a:moveTo>
                  <a:cubicBezTo>
                    <a:pt x="220645" y="27680"/>
                    <a:pt x="276449" y="83485"/>
                    <a:pt x="276449" y="152065"/>
                  </a:cubicBezTo>
                  <a:cubicBezTo>
                    <a:pt x="276449" y="220645"/>
                    <a:pt x="220645" y="276450"/>
                    <a:pt x="152065" y="276450"/>
                  </a:cubicBezTo>
                  <a:cubicBezTo>
                    <a:pt x="83485" y="276450"/>
                    <a:pt x="27680" y="220645"/>
                    <a:pt x="27680" y="152065"/>
                  </a:cubicBezTo>
                  <a:cubicBezTo>
                    <a:pt x="27680" y="83485"/>
                    <a:pt x="83485" y="27680"/>
                    <a:pt x="152065" y="276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4" name="Google Shape;374;p60"/>
            <p:cNvSpPr/>
            <p:nvPr/>
          </p:nvSpPr>
          <p:spPr>
            <a:xfrm>
              <a:off x="5034384" y="4594505"/>
              <a:ext cx="27680" cy="27680"/>
            </a:xfrm>
            <a:custGeom>
              <a:avLst/>
              <a:gdLst/>
              <a:ahLst/>
              <a:cxnLst/>
              <a:rect l="l" t="t" r="r" b="b"/>
              <a:pathLst>
                <a:path w="27680" h="27680" extrusionOk="0">
                  <a:moveTo>
                    <a:pt x="0" y="0"/>
                  </a:moveTo>
                  <a:lnTo>
                    <a:pt x="27680" y="0"/>
                  </a:lnTo>
                  <a:lnTo>
                    <a:pt x="27680" y="27680"/>
                  </a:lnTo>
                  <a:lnTo>
                    <a:pt x="0" y="27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5" name="Google Shape;375;p60"/>
            <p:cNvSpPr/>
            <p:nvPr/>
          </p:nvSpPr>
          <p:spPr>
            <a:xfrm>
              <a:off x="4757935" y="4608345"/>
              <a:ext cx="27680" cy="27680"/>
            </a:xfrm>
            <a:custGeom>
              <a:avLst/>
              <a:gdLst/>
              <a:ahLst/>
              <a:cxnLst/>
              <a:rect l="l" t="t" r="r" b="b"/>
              <a:pathLst>
                <a:path w="27680" h="27680" extrusionOk="0">
                  <a:moveTo>
                    <a:pt x="0" y="0"/>
                  </a:moveTo>
                  <a:lnTo>
                    <a:pt x="27680" y="0"/>
                  </a:lnTo>
                  <a:lnTo>
                    <a:pt x="27680" y="27680"/>
                  </a:lnTo>
                  <a:lnTo>
                    <a:pt x="0" y="27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6" name="Google Shape;376;p60"/>
            <p:cNvSpPr/>
            <p:nvPr/>
          </p:nvSpPr>
          <p:spPr>
            <a:xfrm>
              <a:off x="4757935" y="4884794"/>
              <a:ext cx="27680" cy="27680"/>
            </a:xfrm>
            <a:custGeom>
              <a:avLst/>
              <a:gdLst/>
              <a:ahLst/>
              <a:cxnLst/>
              <a:rect l="l" t="t" r="r" b="b"/>
              <a:pathLst>
                <a:path w="27680" h="27680" extrusionOk="0">
                  <a:moveTo>
                    <a:pt x="0" y="0"/>
                  </a:moveTo>
                  <a:lnTo>
                    <a:pt x="27680" y="0"/>
                  </a:lnTo>
                  <a:lnTo>
                    <a:pt x="27680" y="27680"/>
                  </a:lnTo>
                  <a:lnTo>
                    <a:pt x="0" y="27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7" name="Google Shape;377;p60"/>
            <p:cNvSpPr/>
            <p:nvPr/>
          </p:nvSpPr>
          <p:spPr>
            <a:xfrm>
              <a:off x="5034384" y="4884794"/>
              <a:ext cx="27680" cy="27680"/>
            </a:xfrm>
            <a:custGeom>
              <a:avLst/>
              <a:gdLst/>
              <a:ahLst/>
              <a:cxnLst/>
              <a:rect l="l" t="t" r="r" b="b"/>
              <a:pathLst>
                <a:path w="27680" h="27680" extrusionOk="0">
                  <a:moveTo>
                    <a:pt x="0" y="0"/>
                  </a:moveTo>
                  <a:lnTo>
                    <a:pt x="27680" y="0"/>
                  </a:lnTo>
                  <a:lnTo>
                    <a:pt x="27680" y="27680"/>
                  </a:lnTo>
                  <a:lnTo>
                    <a:pt x="0" y="27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8" name="Google Shape;378;p60"/>
            <p:cNvSpPr/>
            <p:nvPr/>
          </p:nvSpPr>
          <p:spPr>
            <a:xfrm>
              <a:off x="4374402" y="4359753"/>
              <a:ext cx="241671" cy="442088"/>
            </a:xfrm>
            <a:custGeom>
              <a:avLst/>
              <a:gdLst/>
              <a:ahLst/>
              <a:cxnLst/>
              <a:rect l="l" t="t" r="r" b="b"/>
              <a:pathLst>
                <a:path w="241671" h="442088" extrusionOk="0">
                  <a:moveTo>
                    <a:pt x="65563" y="442088"/>
                  </a:moveTo>
                  <a:lnTo>
                    <a:pt x="93244" y="442088"/>
                  </a:lnTo>
                  <a:lnTo>
                    <a:pt x="93244" y="179479"/>
                  </a:lnTo>
                  <a:lnTo>
                    <a:pt x="48175" y="179479"/>
                  </a:lnTo>
                  <a:lnTo>
                    <a:pt x="120836" y="54828"/>
                  </a:lnTo>
                  <a:lnTo>
                    <a:pt x="193497" y="179479"/>
                  </a:lnTo>
                  <a:lnTo>
                    <a:pt x="148427" y="179479"/>
                  </a:lnTo>
                  <a:lnTo>
                    <a:pt x="148427" y="414496"/>
                  </a:lnTo>
                  <a:lnTo>
                    <a:pt x="176108" y="414496"/>
                  </a:lnTo>
                  <a:lnTo>
                    <a:pt x="176108" y="207160"/>
                  </a:lnTo>
                  <a:lnTo>
                    <a:pt x="241671" y="207160"/>
                  </a:lnTo>
                  <a:lnTo>
                    <a:pt x="120836" y="0"/>
                  </a:lnTo>
                  <a:lnTo>
                    <a:pt x="0" y="207160"/>
                  </a:lnTo>
                  <a:lnTo>
                    <a:pt x="65563" y="207160"/>
                  </a:lnTo>
                  <a:lnTo>
                    <a:pt x="65563" y="44208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9" name="Google Shape;379;p60"/>
            <p:cNvSpPr/>
            <p:nvPr/>
          </p:nvSpPr>
          <p:spPr>
            <a:xfrm>
              <a:off x="4439965" y="4829522"/>
              <a:ext cx="27680" cy="27680"/>
            </a:xfrm>
            <a:custGeom>
              <a:avLst/>
              <a:gdLst/>
              <a:ahLst/>
              <a:cxnLst/>
              <a:rect l="l" t="t" r="r" b="b"/>
              <a:pathLst>
                <a:path w="27680" h="27680" extrusionOk="0">
                  <a:moveTo>
                    <a:pt x="0" y="0"/>
                  </a:moveTo>
                  <a:lnTo>
                    <a:pt x="27680" y="0"/>
                  </a:lnTo>
                  <a:lnTo>
                    <a:pt x="27680" y="27680"/>
                  </a:lnTo>
                  <a:lnTo>
                    <a:pt x="0" y="27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0" name="Google Shape;380;p60"/>
            <p:cNvSpPr/>
            <p:nvPr/>
          </p:nvSpPr>
          <p:spPr>
            <a:xfrm>
              <a:off x="4522918" y="4801841"/>
              <a:ext cx="27680" cy="27680"/>
            </a:xfrm>
            <a:custGeom>
              <a:avLst/>
              <a:gdLst/>
              <a:ahLst/>
              <a:cxnLst/>
              <a:rect l="l" t="t" r="r" b="b"/>
              <a:pathLst>
                <a:path w="27680" h="27680" extrusionOk="0">
                  <a:moveTo>
                    <a:pt x="0" y="0"/>
                  </a:moveTo>
                  <a:lnTo>
                    <a:pt x="27680" y="0"/>
                  </a:lnTo>
                  <a:lnTo>
                    <a:pt x="27680" y="27680"/>
                  </a:lnTo>
                  <a:lnTo>
                    <a:pt x="0" y="27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1" name="Google Shape;381;p60"/>
            <p:cNvSpPr/>
            <p:nvPr/>
          </p:nvSpPr>
          <p:spPr>
            <a:xfrm>
              <a:off x="4522918" y="4857202"/>
              <a:ext cx="27680" cy="27680"/>
            </a:xfrm>
            <a:custGeom>
              <a:avLst/>
              <a:gdLst/>
              <a:ahLst/>
              <a:cxnLst/>
              <a:rect l="l" t="t" r="r" b="b"/>
              <a:pathLst>
                <a:path w="27680" h="27680" extrusionOk="0">
                  <a:moveTo>
                    <a:pt x="0" y="0"/>
                  </a:moveTo>
                  <a:lnTo>
                    <a:pt x="27680" y="0"/>
                  </a:lnTo>
                  <a:lnTo>
                    <a:pt x="27680" y="27680"/>
                  </a:lnTo>
                  <a:lnTo>
                    <a:pt x="0" y="27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2" name="Google Shape;382;p60"/>
            <p:cNvSpPr/>
            <p:nvPr/>
          </p:nvSpPr>
          <p:spPr>
            <a:xfrm>
              <a:off x="4315581" y="4304304"/>
              <a:ext cx="857028" cy="856939"/>
            </a:xfrm>
            <a:custGeom>
              <a:avLst/>
              <a:gdLst/>
              <a:ahLst/>
              <a:cxnLst/>
              <a:rect l="l" t="t" r="r" b="b"/>
              <a:pathLst>
                <a:path w="857028" h="856939" extrusionOk="0">
                  <a:moveTo>
                    <a:pt x="801667" y="608259"/>
                  </a:moveTo>
                  <a:lnTo>
                    <a:pt x="801667" y="290289"/>
                  </a:lnTo>
                  <a:cubicBezTo>
                    <a:pt x="801667" y="267400"/>
                    <a:pt x="783036" y="248858"/>
                    <a:pt x="760235" y="248858"/>
                  </a:cubicBezTo>
                  <a:lnTo>
                    <a:pt x="760235" y="165905"/>
                  </a:lnTo>
                  <a:cubicBezTo>
                    <a:pt x="760235" y="74435"/>
                    <a:pt x="685800" y="0"/>
                    <a:pt x="594330" y="0"/>
                  </a:cubicBezTo>
                  <a:cubicBezTo>
                    <a:pt x="502861" y="0"/>
                    <a:pt x="428425" y="74435"/>
                    <a:pt x="428425" y="165905"/>
                  </a:cubicBezTo>
                  <a:lnTo>
                    <a:pt x="428425" y="248858"/>
                  </a:lnTo>
                  <a:cubicBezTo>
                    <a:pt x="405536" y="248858"/>
                    <a:pt x="386993" y="267489"/>
                    <a:pt x="386993" y="290289"/>
                  </a:cubicBezTo>
                  <a:lnTo>
                    <a:pt x="386993" y="651554"/>
                  </a:lnTo>
                  <a:cubicBezTo>
                    <a:pt x="386727" y="651732"/>
                    <a:pt x="386372" y="651909"/>
                    <a:pt x="386106" y="652086"/>
                  </a:cubicBezTo>
                  <a:lnTo>
                    <a:pt x="368983" y="663443"/>
                  </a:lnTo>
                  <a:lnTo>
                    <a:pt x="331721" y="663443"/>
                  </a:lnTo>
                  <a:lnTo>
                    <a:pt x="331721" y="635762"/>
                  </a:lnTo>
                  <a:lnTo>
                    <a:pt x="0" y="635762"/>
                  </a:lnTo>
                  <a:lnTo>
                    <a:pt x="0" y="856939"/>
                  </a:lnTo>
                  <a:lnTo>
                    <a:pt x="331721" y="856939"/>
                  </a:lnTo>
                  <a:lnTo>
                    <a:pt x="331721" y="829259"/>
                  </a:lnTo>
                  <a:lnTo>
                    <a:pt x="688816" y="829259"/>
                  </a:lnTo>
                  <a:cubicBezTo>
                    <a:pt x="729361" y="829259"/>
                    <a:pt x="767510" y="809386"/>
                    <a:pt x="790755" y="776205"/>
                  </a:cubicBezTo>
                  <a:lnTo>
                    <a:pt x="846914" y="696003"/>
                  </a:lnTo>
                  <a:cubicBezTo>
                    <a:pt x="853479" y="686598"/>
                    <a:pt x="857028" y="675508"/>
                    <a:pt x="857028" y="663975"/>
                  </a:cubicBezTo>
                  <a:cubicBezTo>
                    <a:pt x="857028" y="633456"/>
                    <a:pt x="832275" y="608526"/>
                    <a:pt x="801667" y="608259"/>
                  </a:cubicBezTo>
                  <a:close/>
                  <a:moveTo>
                    <a:pt x="456106" y="165816"/>
                  </a:moveTo>
                  <a:cubicBezTo>
                    <a:pt x="456106" y="89607"/>
                    <a:pt x="518121" y="27592"/>
                    <a:pt x="594330" y="27592"/>
                  </a:cubicBezTo>
                  <a:cubicBezTo>
                    <a:pt x="670540" y="27592"/>
                    <a:pt x="732555" y="89607"/>
                    <a:pt x="732555" y="165816"/>
                  </a:cubicBezTo>
                  <a:lnTo>
                    <a:pt x="732555" y="248769"/>
                  </a:lnTo>
                  <a:lnTo>
                    <a:pt x="677283" y="248769"/>
                  </a:lnTo>
                  <a:lnTo>
                    <a:pt x="677283" y="165816"/>
                  </a:lnTo>
                  <a:cubicBezTo>
                    <a:pt x="677283" y="120037"/>
                    <a:pt x="640110" y="82864"/>
                    <a:pt x="594330" y="82864"/>
                  </a:cubicBezTo>
                  <a:cubicBezTo>
                    <a:pt x="548551" y="82864"/>
                    <a:pt x="511378" y="120037"/>
                    <a:pt x="511378" y="165816"/>
                  </a:cubicBezTo>
                  <a:lnTo>
                    <a:pt x="511378" y="248769"/>
                  </a:lnTo>
                  <a:lnTo>
                    <a:pt x="456106" y="248769"/>
                  </a:lnTo>
                  <a:lnTo>
                    <a:pt x="456106" y="165816"/>
                  </a:lnTo>
                  <a:close/>
                  <a:moveTo>
                    <a:pt x="649691" y="248769"/>
                  </a:moveTo>
                  <a:lnTo>
                    <a:pt x="539147" y="248769"/>
                  </a:lnTo>
                  <a:lnTo>
                    <a:pt x="539147" y="165816"/>
                  </a:lnTo>
                  <a:cubicBezTo>
                    <a:pt x="539147" y="135297"/>
                    <a:pt x="563989" y="110544"/>
                    <a:pt x="594419" y="110544"/>
                  </a:cubicBezTo>
                  <a:cubicBezTo>
                    <a:pt x="624939" y="110544"/>
                    <a:pt x="649691" y="135386"/>
                    <a:pt x="649691" y="165816"/>
                  </a:cubicBezTo>
                  <a:lnTo>
                    <a:pt x="649691" y="248769"/>
                  </a:lnTo>
                  <a:close/>
                  <a:moveTo>
                    <a:pt x="414674" y="290201"/>
                  </a:moveTo>
                  <a:cubicBezTo>
                    <a:pt x="414674" y="282571"/>
                    <a:pt x="420884" y="276361"/>
                    <a:pt x="428514" y="276361"/>
                  </a:cubicBezTo>
                  <a:lnTo>
                    <a:pt x="760235" y="276361"/>
                  </a:lnTo>
                  <a:cubicBezTo>
                    <a:pt x="767865" y="276361"/>
                    <a:pt x="774076" y="282571"/>
                    <a:pt x="774076" y="290201"/>
                  </a:cubicBezTo>
                  <a:lnTo>
                    <a:pt x="774076" y="612607"/>
                  </a:lnTo>
                  <a:cubicBezTo>
                    <a:pt x="764849" y="616422"/>
                    <a:pt x="756509" y="622366"/>
                    <a:pt x="750388" y="630439"/>
                  </a:cubicBezTo>
                  <a:lnTo>
                    <a:pt x="725635" y="663354"/>
                  </a:lnTo>
                  <a:lnTo>
                    <a:pt x="660870" y="663354"/>
                  </a:lnTo>
                  <a:cubicBezTo>
                    <a:pt x="655103" y="647296"/>
                    <a:pt x="639932" y="635674"/>
                    <a:pt x="621922" y="635674"/>
                  </a:cubicBezTo>
                  <a:lnTo>
                    <a:pt x="439693" y="635674"/>
                  </a:lnTo>
                  <a:cubicBezTo>
                    <a:pt x="431087" y="635674"/>
                    <a:pt x="422747" y="636916"/>
                    <a:pt x="414585" y="639134"/>
                  </a:cubicBezTo>
                  <a:lnTo>
                    <a:pt x="414585" y="290201"/>
                  </a:lnTo>
                  <a:close/>
                  <a:moveTo>
                    <a:pt x="662112" y="691123"/>
                  </a:moveTo>
                  <a:lnTo>
                    <a:pt x="704963" y="691123"/>
                  </a:lnTo>
                  <a:lnTo>
                    <a:pt x="696712" y="702213"/>
                  </a:lnTo>
                  <a:cubicBezTo>
                    <a:pt x="688905" y="712593"/>
                    <a:pt x="676484" y="718804"/>
                    <a:pt x="663531" y="718804"/>
                  </a:cubicBezTo>
                  <a:lnTo>
                    <a:pt x="649425" y="718804"/>
                  </a:lnTo>
                  <a:cubicBezTo>
                    <a:pt x="655547" y="710464"/>
                    <a:pt x="660071" y="701148"/>
                    <a:pt x="662112" y="691123"/>
                  </a:cubicBezTo>
                  <a:lnTo>
                    <a:pt x="662112" y="691123"/>
                  </a:lnTo>
                  <a:close/>
                  <a:moveTo>
                    <a:pt x="27592" y="663443"/>
                  </a:moveTo>
                  <a:lnTo>
                    <a:pt x="193497" y="663443"/>
                  </a:lnTo>
                  <a:lnTo>
                    <a:pt x="193497" y="829348"/>
                  </a:lnTo>
                  <a:lnTo>
                    <a:pt x="27592" y="829348"/>
                  </a:lnTo>
                  <a:lnTo>
                    <a:pt x="27592" y="663443"/>
                  </a:lnTo>
                  <a:close/>
                  <a:moveTo>
                    <a:pt x="304041" y="829348"/>
                  </a:moveTo>
                  <a:lnTo>
                    <a:pt x="276360" y="829348"/>
                  </a:lnTo>
                  <a:lnTo>
                    <a:pt x="276360" y="718804"/>
                  </a:lnTo>
                  <a:lnTo>
                    <a:pt x="248680" y="718804"/>
                  </a:lnTo>
                  <a:lnTo>
                    <a:pt x="248680" y="829348"/>
                  </a:lnTo>
                  <a:lnTo>
                    <a:pt x="221000" y="829348"/>
                  </a:lnTo>
                  <a:lnTo>
                    <a:pt x="221000" y="663443"/>
                  </a:lnTo>
                  <a:lnTo>
                    <a:pt x="248680" y="663443"/>
                  </a:lnTo>
                  <a:lnTo>
                    <a:pt x="248680" y="691123"/>
                  </a:lnTo>
                  <a:lnTo>
                    <a:pt x="276360" y="691123"/>
                  </a:lnTo>
                  <a:lnTo>
                    <a:pt x="276360" y="663443"/>
                  </a:lnTo>
                  <a:lnTo>
                    <a:pt x="304041" y="663443"/>
                  </a:lnTo>
                  <a:lnTo>
                    <a:pt x="304041" y="829348"/>
                  </a:lnTo>
                  <a:close/>
                  <a:moveTo>
                    <a:pt x="824291" y="680211"/>
                  </a:moveTo>
                  <a:lnTo>
                    <a:pt x="768131" y="760413"/>
                  </a:lnTo>
                  <a:cubicBezTo>
                    <a:pt x="750033" y="786230"/>
                    <a:pt x="720400" y="801668"/>
                    <a:pt x="688905" y="801668"/>
                  </a:cubicBezTo>
                  <a:lnTo>
                    <a:pt x="331810" y="801668"/>
                  </a:lnTo>
                  <a:lnTo>
                    <a:pt x="331810" y="691123"/>
                  </a:lnTo>
                  <a:lnTo>
                    <a:pt x="377500" y="691123"/>
                  </a:lnTo>
                  <a:lnTo>
                    <a:pt x="401543" y="675065"/>
                  </a:lnTo>
                  <a:cubicBezTo>
                    <a:pt x="412899" y="667435"/>
                    <a:pt x="426207" y="663443"/>
                    <a:pt x="439870" y="663443"/>
                  </a:cubicBezTo>
                  <a:lnTo>
                    <a:pt x="622100" y="663443"/>
                  </a:lnTo>
                  <a:cubicBezTo>
                    <a:pt x="629729" y="663443"/>
                    <a:pt x="635940" y="669653"/>
                    <a:pt x="635940" y="677283"/>
                  </a:cubicBezTo>
                  <a:cubicBezTo>
                    <a:pt x="635940" y="688373"/>
                    <a:pt x="631593" y="698842"/>
                    <a:pt x="623785" y="706649"/>
                  </a:cubicBezTo>
                  <a:cubicBezTo>
                    <a:pt x="616067" y="714368"/>
                    <a:pt x="605775" y="718626"/>
                    <a:pt x="594863" y="718715"/>
                  </a:cubicBezTo>
                  <a:lnTo>
                    <a:pt x="566827" y="718715"/>
                  </a:lnTo>
                  <a:lnTo>
                    <a:pt x="566827" y="718715"/>
                  </a:lnTo>
                  <a:lnTo>
                    <a:pt x="506853" y="718715"/>
                  </a:lnTo>
                  <a:cubicBezTo>
                    <a:pt x="506853" y="718715"/>
                    <a:pt x="506853" y="718715"/>
                    <a:pt x="506764" y="718715"/>
                  </a:cubicBezTo>
                  <a:cubicBezTo>
                    <a:pt x="488311" y="718715"/>
                    <a:pt x="470922" y="725901"/>
                    <a:pt x="457880" y="738943"/>
                  </a:cubicBezTo>
                  <a:lnTo>
                    <a:pt x="446435" y="750388"/>
                  </a:lnTo>
                  <a:lnTo>
                    <a:pt x="465954" y="769906"/>
                  </a:lnTo>
                  <a:lnTo>
                    <a:pt x="477398" y="758461"/>
                  </a:lnTo>
                  <a:cubicBezTo>
                    <a:pt x="485206" y="750654"/>
                    <a:pt x="495675" y="746307"/>
                    <a:pt x="506764" y="746307"/>
                  </a:cubicBezTo>
                  <a:lnTo>
                    <a:pt x="506764" y="746307"/>
                  </a:lnTo>
                  <a:lnTo>
                    <a:pt x="594330" y="746307"/>
                  </a:lnTo>
                  <a:lnTo>
                    <a:pt x="594330" y="746307"/>
                  </a:lnTo>
                  <a:cubicBezTo>
                    <a:pt x="594508" y="746307"/>
                    <a:pt x="594596" y="746307"/>
                    <a:pt x="594774" y="746307"/>
                  </a:cubicBezTo>
                  <a:lnTo>
                    <a:pt x="663531" y="746307"/>
                  </a:lnTo>
                  <a:cubicBezTo>
                    <a:pt x="685179" y="746307"/>
                    <a:pt x="705851" y="736015"/>
                    <a:pt x="718803" y="718626"/>
                  </a:cubicBezTo>
                  <a:lnTo>
                    <a:pt x="772567" y="646941"/>
                  </a:lnTo>
                  <a:cubicBezTo>
                    <a:pt x="777891" y="639844"/>
                    <a:pt x="786319" y="635674"/>
                    <a:pt x="795191" y="635674"/>
                  </a:cubicBezTo>
                  <a:lnTo>
                    <a:pt x="801224" y="635674"/>
                  </a:lnTo>
                  <a:cubicBezTo>
                    <a:pt x="816750" y="635674"/>
                    <a:pt x="829436" y="648360"/>
                    <a:pt x="829436" y="663886"/>
                  </a:cubicBezTo>
                  <a:cubicBezTo>
                    <a:pt x="829348" y="669830"/>
                    <a:pt x="827573" y="675420"/>
                    <a:pt x="824291" y="680211"/>
                  </a:cubicBezTo>
                  <a:lnTo>
                    <a:pt x="824291" y="6802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83" name="Google Shape;383;p60"/>
          <p:cNvSpPr/>
          <p:nvPr/>
        </p:nvSpPr>
        <p:spPr>
          <a:xfrm>
            <a:off x="4735525" y="741735"/>
            <a:ext cx="1893006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94EFF"/>
                </a:solidFill>
                <a:latin typeface="Arial Black"/>
                <a:ea typeface="Arial Black"/>
                <a:cs typeface="Arial Black"/>
                <a:sym typeface="Arial Black"/>
              </a:rPr>
              <a:t>Best Model</a:t>
            </a:r>
            <a:endParaRPr sz="1100"/>
          </a:p>
        </p:txBody>
      </p:sp>
      <p:sp>
        <p:nvSpPr>
          <p:cNvPr id="384" name="Google Shape;384;p60"/>
          <p:cNvSpPr txBox="1"/>
          <p:nvPr/>
        </p:nvSpPr>
        <p:spPr>
          <a:xfrm>
            <a:off x="4735525" y="1096935"/>
            <a:ext cx="3902634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1100" b="1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Best Model:</a:t>
            </a:r>
            <a:r>
              <a:rPr lang="en" sz="11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100" b="0" i="0" u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XGBoost</a:t>
            </a:r>
            <a:r>
              <a:rPr lang="en" sz="11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with 83.2% balanced accuracy</a:t>
            </a:r>
            <a:endParaRPr sz="11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5" name="Google Shape;385;p60"/>
          <p:cNvSpPr/>
          <p:nvPr/>
        </p:nvSpPr>
        <p:spPr>
          <a:xfrm>
            <a:off x="4735525" y="2101831"/>
            <a:ext cx="1893006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094EFF"/>
                </a:solidFill>
                <a:latin typeface="Arial Black"/>
                <a:ea typeface="Arial Black"/>
                <a:cs typeface="Arial Black"/>
                <a:sym typeface="Arial Black"/>
              </a:rPr>
              <a:t>Cost of Model</a:t>
            </a:r>
            <a:endParaRPr sz="1100" dirty="0"/>
          </a:p>
        </p:txBody>
      </p:sp>
      <p:sp>
        <p:nvSpPr>
          <p:cNvPr id="386" name="Google Shape;386;p60"/>
          <p:cNvSpPr txBox="1"/>
          <p:nvPr/>
        </p:nvSpPr>
        <p:spPr>
          <a:xfrm>
            <a:off x="4735526" y="2457032"/>
            <a:ext cx="3674034" cy="8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110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Decision Tree model had an average cost of $1272.4</a:t>
            </a:r>
            <a:endParaRPr sz="1100"/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110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Random Forest model had a slightly higher average cost of $1575.6</a:t>
            </a:r>
            <a:endParaRPr sz="1100"/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1100" i="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Best model XGBoost had a cost of $1680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7" name="Google Shape;387;p60"/>
          <p:cNvSpPr/>
          <p:nvPr/>
        </p:nvSpPr>
        <p:spPr>
          <a:xfrm>
            <a:off x="4735525" y="3578335"/>
            <a:ext cx="1893006" cy="530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94EFF"/>
                </a:solidFill>
                <a:latin typeface="Arial Black"/>
                <a:ea typeface="Arial Black"/>
                <a:cs typeface="Arial Black"/>
                <a:sym typeface="Arial Black"/>
              </a:rPr>
              <a:t>Business Impact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094E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88" name="Google Shape;388;p60"/>
          <p:cNvSpPr txBox="1"/>
          <p:nvPr/>
        </p:nvSpPr>
        <p:spPr>
          <a:xfrm>
            <a:off x="4735524" y="3933536"/>
            <a:ext cx="4204191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1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Cost Implications:</a:t>
            </a:r>
            <a:r>
              <a:rPr lang="en-US" sz="1100" b="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Annual Savings due to lower payouts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Fairness:</a:t>
            </a:r>
            <a:r>
              <a:rPr lang="en-US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Accurately charging patients for services provided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Prescriptive Intervention</a:t>
            </a:r>
            <a:r>
              <a:rPr lang="en-US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Earlier interventions are possible</a:t>
            </a:r>
            <a:endParaRPr lang="en-US" sz="1100" dirty="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89" name="Google Shape;389;p60" descr="A graph showing the cost of smok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2851" y="1341649"/>
            <a:ext cx="3514604" cy="24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life insurance&#10;&#10;Description automatically generated">
            <a:extLst>
              <a:ext uri="{FF2B5EF4-FFF2-40B4-BE49-F238E27FC236}">
                <a16:creationId xmlns:a16="http://schemas.microsoft.com/office/drawing/2014/main" id="{22342DDE-052A-377D-CE3B-7A0587BE1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51" y="1779123"/>
            <a:ext cx="4903857" cy="2647302"/>
          </a:xfrm>
          <a:prstGeom prst="rect">
            <a:avLst/>
          </a:prstGeom>
        </p:spPr>
      </p:pic>
      <p:sp>
        <p:nvSpPr>
          <p:cNvPr id="5" name="Google Shape;274;p53">
            <a:extLst>
              <a:ext uri="{FF2B5EF4-FFF2-40B4-BE49-F238E27FC236}">
                <a16:creationId xmlns:a16="http://schemas.microsoft.com/office/drawing/2014/main" id="{B193D1D2-F40E-EEF4-70E6-D289514E4FDE}"/>
              </a:ext>
            </a:extLst>
          </p:cNvPr>
          <p:cNvSpPr txBox="1"/>
          <p:nvPr/>
        </p:nvSpPr>
        <p:spPr>
          <a:xfrm>
            <a:off x="574751" y="132523"/>
            <a:ext cx="7551958" cy="684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1D46F3"/>
              </a:buClr>
              <a:buSzPts val="2700"/>
            </a:pPr>
            <a:r>
              <a:rPr lang="en-US" sz="2700" b="1" dirty="0">
                <a:solidFill>
                  <a:srgbClr val="1D46F3"/>
                </a:solidFill>
                <a:latin typeface="Arial Black"/>
                <a:sym typeface="Arial Black"/>
              </a:rPr>
              <a:t>Insurance Rates Across Providers</a:t>
            </a:r>
            <a:endParaRPr lang="en-US" sz="1100" dirty="0"/>
          </a:p>
        </p:txBody>
      </p:sp>
      <p:sp>
        <p:nvSpPr>
          <p:cNvPr id="6" name="Google Shape;344;p59">
            <a:extLst>
              <a:ext uri="{FF2B5EF4-FFF2-40B4-BE49-F238E27FC236}">
                <a16:creationId xmlns:a16="http://schemas.microsoft.com/office/drawing/2014/main" id="{AAFCDA0F-88DA-B66D-2EDB-FE52248A0852}"/>
              </a:ext>
            </a:extLst>
          </p:cNvPr>
          <p:cNvSpPr txBox="1"/>
          <p:nvPr/>
        </p:nvSpPr>
        <p:spPr>
          <a:xfrm>
            <a:off x="574751" y="919773"/>
            <a:ext cx="8144230" cy="5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spAutoFit/>
          </a:bodyPr>
          <a:lstStyle/>
          <a:p>
            <a:pPr>
              <a:buClr>
                <a:srgbClr val="094EFF"/>
              </a:buClr>
              <a:buSzPts val="1400"/>
            </a:pPr>
            <a:r>
              <a:rPr lang="en" sz="1600" b="1" dirty="0">
                <a:solidFill>
                  <a:srgbClr val="094E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Incentive to omit vital information:</a:t>
            </a:r>
          </a:p>
          <a:p>
            <a:pPr>
              <a:buClr>
                <a:srgbClr val="094EFF"/>
              </a:buClr>
              <a:buSzPts val="1400"/>
            </a:pPr>
            <a:r>
              <a:rPr lang="en" sz="16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 high cost of insurance is an incentive for the customer to withhold information</a:t>
            </a:r>
            <a:endParaRPr lang="en" sz="1600" dirty="0">
              <a:solidFill>
                <a:srgbClr val="094EFF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FD0B39-2B62-2AD2-DFB0-6F027A715C44}"/>
              </a:ext>
            </a:extLst>
          </p:cNvPr>
          <p:cNvSpPr txBox="1"/>
          <p:nvPr/>
        </p:nvSpPr>
        <p:spPr>
          <a:xfrm>
            <a:off x="5478608" y="1669524"/>
            <a:ext cx="2888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How Do Life Insurance Companies Find Out That You’re a Smoker?</a:t>
            </a:r>
          </a:p>
        </p:txBody>
      </p:sp>
      <p:sp>
        <p:nvSpPr>
          <p:cNvPr id="3" name="Google Shape;266;p52">
            <a:extLst>
              <a:ext uri="{FF2B5EF4-FFF2-40B4-BE49-F238E27FC236}">
                <a16:creationId xmlns:a16="http://schemas.microsoft.com/office/drawing/2014/main" id="{A3E11567-7C5A-180A-1356-D1C348F20DCD}"/>
              </a:ext>
            </a:extLst>
          </p:cNvPr>
          <p:cNvSpPr/>
          <p:nvPr/>
        </p:nvSpPr>
        <p:spPr>
          <a:xfrm>
            <a:off x="5642029" y="2258925"/>
            <a:ext cx="2561963" cy="316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r>
              <a:rPr lang="en-US" sz="1200" b="1" dirty="0">
                <a:solidFill>
                  <a:srgbClr val="FFFFFF"/>
                </a:solidFill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Life Insurance Medical Exam</a:t>
            </a:r>
            <a:endParaRPr sz="1200" b="1" u="none" strike="noStrike" cap="none" dirty="0">
              <a:solidFill>
                <a:srgbClr val="FFFFFF"/>
              </a:solidFill>
              <a:latin typeface="Arial" panose="020B0604020202020204" pitchFamily="34" charset="0"/>
              <a:ea typeface="Arial Black"/>
              <a:cs typeface="Arial" panose="020B0604020202020204" pitchFamily="34" charset="0"/>
              <a:sym typeface="Arial Black"/>
            </a:endParaRPr>
          </a:p>
        </p:txBody>
      </p:sp>
      <p:sp>
        <p:nvSpPr>
          <p:cNvPr id="8" name="Google Shape;266;p52">
            <a:extLst>
              <a:ext uri="{FF2B5EF4-FFF2-40B4-BE49-F238E27FC236}">
                <a16:creationId xmlns:a16="http://schemas.microsoft.com/office/drawing/2014/main" id="{FD22B27F-C8C0-8103-5676-614CD24E77B7}"/>
              </a:ext>
            </a:extLst>
          </p:cNvPr>
          <p:cNvSpPr/>
          <p:nvPr/>
        </p:nvSpPr>
        <p:spPr>
          <a:xfrm>
            <a:off x="5642028" y="2674744"/>
            <a:ext cx="2561963" cy="316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r>
              <a:rPr lang="en-US" sz="1200" b="1" dirty="0">
                <a:solidFill>
                  <a:srgbClr val="FFFFFF"/>
                </a:solidFill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Pharmaceutical databases</a:t>
            </a:r>
            <a:endParaRPr sz="1200" b="1" u="none" strike="noStrike" cap="none" dirty="0">
              <a:solidFill>
                <a:srgbClr val="FFFFFF"/>
              </a:solidFill>
              <a:latin typeface="Arial" panose="020B0604020202020204" pitchFamily="34" charset="0"/>
              <a:ea typeface="Arial Black"/>
              <a:cs typeface="Arial" panose="020B0604020202020204" pitchFamily="34" charset="0"/>
              <a:sym typeface="Arial Black"/>
            </a:endParaRPr>
          </a:p>
        </p:txBody>
      </p:sp>
      <p:sp>
        <p:nvSpPr>
          <p:cNvPr id="9" name="Google Shape;266;p52">
            <a:extLst>
              <a:ext uri="{FF2B5EF4-FFF2-40B4-BE49-F238E27FC236}">
                <a16:creationId xmlns:a16="http://schemas.microsoft.com/office/drawing/2014/main" id="{078D299B-DD49-D4DE-AFA2-E8E5B3916818}"/>
              </a:ext>
            </a:extLst>
          </p:cNvPr>
          <p:cNvSpPr/>
          <p:nvPr/>
        </p:nvSpPr>
        <p:spPr>
          <a:xfrm>
            <a:off x="5642027" y="3090563"/>
            <a:ext cx="2561963" cy="316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r>
              <a:rPr lang="en-US" sz="1200" b="1" dirty="0">
                <a:solidFill>
                  <a:srgbClr val="FFFFFF"/>
                </a:solidFill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Social Media</a:t>
            </a:r>
            <a:endParaRPr sz="1200" b="1" u="none" strike="noStrike" cap="none" dirty="0">
              <a:solidFill>
                <a:srgbClr val="FFFFFF"/>
              </a:solidFill>
              <a:latin typeface="Arial" panose="020B0604020202020204" pitchFamily="34" charset="0"/>
              <a:ea typeface="Arial Black"/>
              <a:cs typeface="Arial" panose="020B0604020202020204" pitchFamily="34" charset="0"/>
              <a:sym typeface="Arial Black"/>
            </a:endParaRPr>
          </a:p>
        </p:txBody>
      </p:sp>
      <p:sp>
        <p:nvSpPr>
          <p:cNvPr id="10" name="Google Shape;266;p52">
            <a:extLst>
              <a:ext uri="{FF2B5EF4-FFF2-40B4-BE49-F238E27FC236}">
                <a16:creationId xmlns:a16="http://schemas.microsoft.com/office/drawing/2014/main" id="{F350083F-90E8-CCA7-AC46-C39407FDF1EE}"/>
              </a:ext>
            </a:extLst>
          </p:cNvPr>
          <p:cNvSpPr/>
          <p:nvPr/>
        </p:nvSpPr>
        <p:spPr>
          <a:xfrm>
            <a:off x="5642027" y="3506382"/>
            <a:ext cx="2561963" cy="316800"/>
          </a:xfrm>
          <a:prstGeom prst="rect">
            <a:avLst/>
          </a:prstGeom>
          <a:solidFill>
            <a:srgbClr val="074EF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r>
              <a:rPr lang="en-US" sz="1200" b="1" dirty="0">
                <a:solidFill>
                  <a:srgbClr val="FFFFFF"/>
                </a:solidFill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OUR MODEL</a:t>
            </a:r>
            <a:endParaRPr sz="1200" b="1" u="none" strike="noStrike" cap="none" dirty="0">
              <a:solidFill>
                <a:srgbClr val="FFFFFF"/>
              </a:solidFill>
              <a:latin typeface="Arial" panose="020B0604020202020204" pitchFamily="34" charset="0"/>
              <a:ea typeface="Arial Black"/>
              <a:cs typeface="Arial" panose="020B0604020202020204" pitchFamily="34" charset="0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99016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442117A-C487-927C-9710-F29C24C98DB1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4126132" y="217500"/>
            <a:ext cx="2014896" cy="862445"/>
          </a:xfrm>
        </p:spPr>
        <p:txBody>
          <a:bodyPr/>
          <a:lstStyle/>
          <a:p>
            <a:r>
              <a:rPr lang="en-US" sz="2000" dirty="0">
                <a:latin typeface="Bodoni MT Condensed" panose="02070606080606020203" pitchFamily="18" charset="0"/>
                <a:cs typeface="Aharoni" panose="020F0502020204030204" pitchFamily="2" charset="-79"/>
              </a:rPr>
              <a:t>Sample Size = 100,000</a:t>
            </a:r>
          </a:p>
          <a:p>
            <a:r>
              <a:rPr lang="en-US" sz="1600" dirty="0">
                <a:latin typeface="Bodoni MT Condensed" panose="02070606080606020203" pitchFamily="18" charset="0"/>
                <a:cs typeface="Aharoni" panose="020F0502020204030204" pitchFamily="2" charset="-79"/>
              </a:rPr>
              <a:t>Smokers=20,000</a:t>
            </a:r>
          </a:p>
          <a:p>
            <a:r>
              <a:rPr lang="en-US" sz="1600" dirty="0">
                <a:latin typeface="Bodoni MT Condensed" panose="02070606080606020203" pitchFamily="18" charset="0"/>
                <a:cs typeface="Aharoni" panose="020F0502020204030204" pitchFamily="2" charset="-79"/>
              </a:rPr>
              <a:t>Non-Smokers=80,000</a:t>
            </a:r>
          </a:p>
        </p:txBody>
      </p:sp>
      <p:sp>
        <p:nvSpPr>
          <p:cNvPr id="5" name="Google Shape;356;p60">
            <a:extLst>
              <a:ext uri="{FF2B5EF4-FFF2-40B4-BE49-F238E27FC236}">
                <a16:creationId xmlns:a16="http://schemas.microsoft.com/office/drawing/2014/main" id="{8E0B6B2A-55D3-474A-34BE-F49C749EF827}"/>
              </a:ext>
            </a:extLst>
          </p:cNvPr>
          <p:cNvSpPr txBox="1"/>
          <p:nvPr/>
        </p:nvSpPr>
        <p:spPr>
          <a:xfrm>
            <a:off x="586642" y="261174"/>
            <a:ext cx="3985358" cy="364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D46F3"/>
              </a:buClr>
              <a:buSzPts val="2400"/>
              <a:buFont typeface="Arial Black"/>
              <a:buNone/>
            </a:pPr>
            <a:r>
              <a:rPr lang="en" sz="2400" u="none" strike="noStrike" cap="none" dirty="0">
                <a:solidFill>
                  <a:srgbClr val="1D46F3"/>
                </a:solidFill>
                <a:latin typeface="Arial Black"/>
                <a:ea typeface="Arial Black"/>
                <a:cs typeface="Arial Black"/>
                <a:sym typeface="Arial Black"/>
              </a:rPr>
              <a:t>Real World Analysis</a:t>
            </a:r>
            <a:endParaRPr sz="11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54C9E32-7949-6567-8A13-C2E2C7916E48}"/>
              </a:ext>
            </a:extLst>
          </p:cNvPr>
          <p:cNvGrpSpPr/>
          <p:nvPr/>
        </p:nvGrpSpPr>
        <p:grpSpPr>
          <a:xfrm>
            <a:off x="227661" y="1267105"/>
            <a:ext cx="2234046" cy="862445"/>
            <a:chOff x="332509" y="955964"/>
            <a:chExt cx="2234046" cy="862445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D05E217-26E9-1D8D-20FE-3B9F421AC0D9}"/>
                </a:ext>
              </a:extLst>
            </p:cNvPr>
            <p:cNvSpPr/>
            <p:nvPr/>
          </p:nvSpPr>
          <p:spPr>
            <a:xfrm>
              <a:off x="332509" y="955964"/>
              <a:ext cx="2234046" cy="862445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705EF1-8BC0-C148-6F73-0F5160FC3B6B}"/>
                </a:ext>
              </a:extLst>
            </p:cNvPr>
            <p:cNvSpPr txBox="1"/>
            <p:nvPr/>
          </p:nvSpPr>
          <p:spPr>
            <a:xfrm>
              <a:off x="400050" y="1233297"/>
              <a:ext cx="20366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Current System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BAA409-B58D-C0BE-3A4A-1B387ABDFBDA}"/>
                  </a:ext>
                </a:extLst>
              </p:cNvPr>
              <p:cNvSpPr txBox="1"/>
              <p:nvPr/>
            </p:nvSpPr>
            <p:spPr>
              <a:xfrm>
                <a:off x="2331819" y="1544437"/>
                <a:ext cx="48161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𝑆𝑚𝑜𝑘𝑒𝑟𝑠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𝑃𝑟𝑒𝑚𝑖𝑢𝑚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𝑆𝑚𝑜𝑘𝑒𝑟𝑠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𝑃𝑟𝑒𝑚𝑖𝑢𝑚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BAA409-B58D-C0BE-3A4A-1B387ABDF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819" y="1544437"/>
                <a:ext cx="4816187" cy="307777"/>
              </a:xfrm>
              <a:prstGeom prst="rect">
                <a:avLst/>
              </a:prstGeom>
              <a:blipFill>
                <a:blip r:embed="rId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8074DC44-4D64-7885-65D0-0C366D593915}"/>
              </a:ext>
            </a:extLst>
          </p:cNvPr>
          <p:cNvSpPr txBox="1">
            <a:spLocks/>
          </p:cNvSpPr>
          <p:nvPr/>
        </p:nvSpPr>
        <p:spPr>
          <a:xfrm>
            <a:off x="6460623" y="223157"/>
            <a:ext cx="2014896" cy="8624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30200" dist="38100" dir="8100000" algn="tr" rotWithShape="0">
              <a:srgbClr val="000000">
                <a:alpha val="30980"/>
              </a:srgbClr>
            </a:outerShdw>
          </a:effectLst>
        </p:spPr>
        <p:txBody>
          <a:bodyPr/>
          <a:lstStyle/>
          <a:p>
            <a:pPr>
              <a:buClrTx/>
              <a:buFontTx/>
            </a:pPr>
            <a:r>
              <a:rPr lang="en-US" sz="2000" dirty="0">
                <a:solidFill>
                  <a:sysClr val="windowText" lastClr="000000"/>
                </a:solidFill>
                <a:latin typeface="Bodoni MT Condensed" panose="02070606080606020203" pitchFamily="18" charset="0"/>
                <a:cs typeface="Aharoni" panose="020F0502020204030204" pitchFamily="2" charset="-79"/>
              </a:rPr>
              <a:t>Sample Size = 100,000</a:t>
            </a:r>
          </a:p>
          <a:p>
            <a:pPr>
              <a:buClrTx/>
              <a:buFontTx/>
            </a:pPr>
            <a:r>
              <a:rPr lang="en-US" sz="1600" dirty="0">
                <a:solidFill>
                  <a:sysClr val="windowText" lastClr="000000"/>
                </a:solidFill>
                <a:latin typeface="Bodoni MT Condensed" panose="02070606080606020203" pitchFamily="18" charset="0"/>
                <a:cs typeface="Aharoni" panose="020F0502020204030204" pitchFamily="2" charset="-79"/>
              </a:rPr>
              <a:t>Smoker Premium = 3450$</a:t>
            </a:r>
          </a:p>
          <a:p>
            <a:pPr>
              <a:buClrTx/>
              <a:buFontTx/>
            </a:pPr>
            <a:r>
              <a:rPr lang="en-US" sz="1600" dirty="0">
                <a:solidFill>
                  <a:sysClr val="windowText" lastClr="000000"/>
                </a:solidFill>
                <a:latin typeface="Bodoni MT Condensed" panose="02070606080606020203" pitchFamily="18" charset="0"/>
                <a:cs typeface="Aharoni" panose="020F0502020204030204" pitchFamily="2" charset="-79"/>
              </a:rPr>
              <a:t>Non-Smoker Premium = 2000$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9DAB5B-E0A8-9214-93E2-AAB9B54A8CFA}"/>
              </a:ext>
            </a:extLst>
          </p:cNvPr>
          <p:cNvSpPr txBox="1"/>
          <p:nvPr/>
        </p:nvSpPr>
        <p:spPr>
          <a:xfrm>
            <a:off x="2461707" y="2234445"/>
            <a:ext cx="2443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Payout: 293,000,000$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19AD0D-546D-90A2-6414-6A5B02DC4ECC}"/>
              </a:ext>
            </a:extLst>
          </p:cNvPr>
          <p:cNvGrpSpPr/>
          <p:nvPr/>
        </p:nvGrpSpPr>
        <p:grpSpPr>
          <a:xfrm>
            <a:off x="196488" y="2662115"/>
            <a:ext cx="2265219" cy="862445"/>
            <a:chOff x="301336" y="955964"/>
            <a:chExt cx="2265219" cy="862445"/>
          </a:xfrm>
        </p:grpSpPr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6F92602B-4DDD-F996-8C40-2EAA84831828}"/>
                </a:ext>
              </a:extLst>
            </p:cNvPr>
            <p:cNvSpPr/>
            <p:nvPr/>
          </p:nvSpPr>
          <p:spPr>
            <a:xfrm>
              <a:off x="332509" y="955964"/>
              <a:ext cx="2234046" cy="862445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1C8944-2A89-9381-760B-BEFC5A7A40F3}"/>
                </a:ext>
              </a:extLst>
            </p:cNvPr>
            <p:cNvSpPr txBox="1"/>
            <p:nvPr/>
          </p:nvSpPr>
          <p:spPr>
            <a:xfrm>
              <a:off x="301336" y="1134305"/>
              <a:ext cx="2234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Our Model – 83.32% Accuracy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6767F8-EE85-EBED-044D-F5DCFB0B3BCB}"/>
                  </a:ext>
                </a:extLst>
              </p:cNvPr>
              <p:cNvSpPr txBox="1"/>
              <p:nvPr/>
            </p:nvSpPr>
            <p:spPr>
              <a:xfrm>
                <a:off x="2295452" y="2920898"/>
                <a:ext cx="61488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𝑀𝑖𝑠𝑠𝑒𝑑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𝑆𝑚𝑜𝑘𝑒𝑟𝑠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𝑃𝑟𝑒𝑚𝑖𝑢𝑚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𝐼𝑑𝑒𝑛𝑡𝑖𝑓𝑖𝑒𝑑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𝑆𝑚𝑜𝑘𝑒𝑟𝑠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𝑃𝑟𝑒𝑚𝑖𝑢𝑚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+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𝑀𝑖𝑠𝑠𝑒𝑑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𝑆𝑚𝑜𝑘𝑒𝑟𝑠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𝑃𝑟𝑒𝑚𝑖𝑢𝑚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𝐼𝑑𝑒𝑛𝑡𝑖𝑓𝑖𝑒𝑑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𝑆𝑚𝑜𝑘𝑒𝑟𝑠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𝑃𝑟𝑒𝑚𝑖𝑢𝑚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6767F8-EE85-EBED-044D-F5DCFB0B3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452" y="2920898"/>
                <a:ext cx="6148894" cy="523220"/>
              </a:xfrm>
              <a:prstGeom prst="rect">
                <a:avLst/>
              </a:prstGeom>
              <a:blipFill>
                <a:blip r:embed="rId3"/>
                <a:stretch>
                  <a:fillRect l="-298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EBF3460-4E53-ACFB-E9F7-0C1F6F77154C}"/>
              </a:ext>
            </a:extLst>
          </p:cNvPr>
          <p:cNvSpPr txBox="1"/>
          <p:nvPr/>
        </p:nvSpPr>
        <p:spPr>
          <a:xfrm>
            <a:off x="2394165" y="3518614"/>
            <a:ext cx="2443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Payout: 281,100,000$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E9018D-66EF-5640-CE31-8826CBE24B56}"/>
              </a:ext>
            </a:extLst>
          </p:cNvPr>
          <p:cNvSpPr txBox="1"/>
          <p:nvPr/>
        </p:nvSpPr>
        <p:spPr>
          <a:xfrm>
            <a:off x="2139587" y="4008469"/>
            <a:ext cx="5008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94EFF"/>
                </a:solidFill>
              </a:rPr>
              <a:t>Savings of $11,890,000</a:t>
            </a:r>
          </a:p>
        </p:txBody>
      </p:sp>
    </p:spTree>
    <p:extLst>
      <p:ext uri="{BB962C8B-B14F-4D97-AF65-F5344CB8AC3E}">
        <p14:creationId xmlns:p14="http://schemas.microsoft.com/office/powerpoint/2010/main" val="186803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61" descr="图片包含 建筑, 高楼, 线, 塔&#10;&#10;描述已自动生成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7500" b="2749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395" name="Google Shape;395;p61"/>
          <p:cNvSpPr/>
          <p:nvPr/>
        </p:nvSpPr>
        <p:spPr>
          <a:xfrm>
            <a:off x="-455307" y="0"/>
            <a:ext cx="9144000" cy="5143500"/>
          </a:xfrm>
          <a:prstGeom prst="rect">
            <a:avLst/>
          </a:prstGeom>
          <a:gradFill>
            <a:gsLst>
              <a:gs pos="0">
                <a:srgbClr val="1034A6">
                  <a:alpha val="87843"/>
                </a:srgbClr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96" name="Google Shape;396;p61"/>
          <p:cNvGrpSpPr/>
          <p:nvPr/>
        </p:nvGrpSpPr>
        <p:grpSpPr>
          <a:xfrm>
            <a:off x="0" y="3501189"/>
            <a:ext cx="1764143" cy="1642310"/>
            <a:chOff x="0" y="4481590"/>
            <a:chExt cx="2552700" cy="2376410"/>
          </a:xfrm>
        </p:grpSpPr>
        <p:sp>
          <p:nvSpPr>
            <p:cNvPr id="397" name="Google Shape;397;p61"/>
            <p:cNvSpPr/>
            <p:nvPr/>
          </p:nvSpPr>
          <p:spPr>
            <a:xfrm>
              <a:off x="0" y="4481590"/>
              <a:ext cx="2552700" cy="2376410"/>
            </a:xfrm>
            <a:custGeom>
              <a:avLst/>
              <a:gdLst/>
              <a:ahLst/>
              <a:cxnLst/>
              <a:rect l="l" t="t" r="r" b="b"/>
              <a:pathLst>
                <a:path w="724090" h="674084" extrusionOk="0">
                  <a:moveTo>
                    <a:pt x="724090" y="674084"/>
                  </a:moveTo>
                  <a:lnTo>
                    <a:pt x="0" y="6740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D8D8D8">
                    <a:alpha val="0"/>
                  </a:srgbClr>
                </a:gs>
                <a:gs pos="100000">
                  <a:srgbClr val="D8D8D8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8" name="Google Shape;398;p61"/>
            <p:cNvSpPr/>
            <p:nvPr/>
          </p:nvSpPr>
          <p:spPr>
            <a:xfrm>
              <a:off x="0" y="4646800"/>
              <a:ext cx="2375066" cy="2211200"/>
            </a:xfrm>
            <a:custGeom>
              <a:avLst/>
              <a:gdLst/>
              <a:ahLst/>
              <a:cxnLst/>
              <a:rect l="l" t="t" r="r" b="b"/>
              <a:pathLst>
                <a:path w="673703" h="627221" extrusionOk="0">
                  <a:moveTo>
                    <a:pt x="673703" y="627221"/>
                  </a:moveTo>
                  <a:lnTo>
                    <a:pt x="0" y="6272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100000">
                  <a:srgbClr val="D8D8D8"/>
                </a:gs>
              </a:gsLst>
              <a:lin ang="72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9" name="Google Shape;399;p61"/>
            <p:cNvSpPr/>
            <p:nvPr/>
          </p:nvSpPr>
          <p:spPr>
            <a:xfrm>
              <a:off x="0" y="5631347"/>
              <a:ext cx="1317653" cy="1226653"/>
            </a:xfrm>
            <a:custGeom>
              <a:avLst/>
              <a:gdLst/>
              <a:ahLst/>
              <a:cxnLst/>
              <a:rect l="l" t="t" r="r" b="b"/>
              <a:pathLst>
                <a:path w="373761" h="347948" extrusionOk="0">
                  <a:moveTo>
                    <a:pt x="373761" y="347948"/>
                  </a:moveTo>
                  <a:lnTo>
                    <a:pt x="0" y="34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00" name="Google Shape;400;p61"/>
          <p:cNvGrpSpPr/>
          <p:nvPr/>
        </p:nvGrpSpPr>
        <p:grpSpPr>
          <a:xfrm rot="10800000">
            <a:off x="7379858" y="0"/>
            <a:ext cx="1764143" cy="1642310"/>
            <a:chOff x="0" y="4481590"/>
            <a:chExt cx="2552700" cy="2376410"/>
          </a:xfrm>
        </p:grpSpPr>
        <p:sp>
          <p:nvSpPr>
            <p:cNvPr id="401" name="Google Shape;401;p61"/>
            <p:cNvSpPr/>
            <p:nvPr/>
          </p:nvSpPr>
          <p:spPr>
            <a:xfrm>
              <a:off x="0" y="4481590"/>
              <a:ext cx="2552700" cy="2376410"/>
            </a:xfrm>
            <a:custGeom>
              <a:avLst/>
              <a:gdLst/>
              <a:ahLst/>
              <a:cxnLst/>
              <a:rect l="l" t="t" r="r" b="b"/>
              <a:pathLst>
                <a:path w="724090" h="674084" extrusionOk="0">
                  <a:moveTo>
                    <a:pt x="724090" y="674084"/>
                  </a:moveTo>
                  <a:lnTo>
                    <a:pt x="0" y="6740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D8D8D8">
                    <a:alpha val="0"/>
                  </a:srgbClr>
                </a:gs>
                <a:gs pos="100000">
                  <a:srgbClr val="D8D8D8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2" name="Google Shape;402;p61"/>
            <p:cNvSpPr/>
            <p:nvPr/>
          </p:nvSpPr>
          <p:spPr>
            <a:xfrm>
              <a:off x="0" y="4646800"/>
              <a:ext cx="2375066" cy="2211200"/>
            </a:xfrm>
            <a:custGeom>
              <a:avLst/>
              <a:gdLst/>
              <a:ahLst/>
              <a:cxnLst/>
              <a:rect l="l" t="t" r="r" b="b"/>
              <a:pathLst>
                <a:path w="673703" h="627221" extrusionOk="0">
                  <a:moveTo>
                    <a:pt x="673703" y="627221"/>
                  </a:moveTo>
                  <a:lnTo>
                    <a:pt x="0" y="6272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100000">
                  <a:srgbClr val="D8D8D8"/>
                </a:gs>
              </a:gsLst>
              <a:lin ang="72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3" name="Google Shape;403;p61"/>
            <p:cNvSpPr/>
            <p:nvPr/>
          </p:nvSpPr>
          <p:spPr>
            <a:xfrm>
              <a:off x="0" y="5631347"/>
              <a:ext cx="1317653" cy="1226653"/>
            </a:xfrm>
            <a:custGeom>
              <a:avLst/>
              <a:gdLst/>
              <a:ahLst/>
              <a:cxnLst/>
              <a:rect l="l" t="t" r="r" b="b"/>
              <a:pathLst>
                <a:path w="373761" h="347948" extrusionOk="0">
                  <a:moveTo>
                    <a:pt x="373761" y="347948"/>
                  </a:moveTo>
                  <a:lnTo>
                    <a:pt x="0" y="34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04" name="Google Shape;404;p61"/>
          <p:cNvSpPr txBox="1"/>
          <p:nvPr/>
        </p:nvSpPr>
        <p:spPr>
          <a:xfrm>
            <a:off x="2349898" y="1823277"/>
            <a:ext cx="4444204" cy="90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sz="1100"/>
          </a:p>
        </p:txBody>
      </p:sp>
      <p:sp>
        <p:nvSpPr>
          <p:cNvPr id="405" name="Google Shape;405;p61"/>
          <p:cNvSpPr/>
          <p:nvPr/>
        </p:nvSpPr>
        <p:spPr>
          <a:xfrm>
            <a:off x="2415450" y="2723525"/>
            <a:ext cx="4313100" cy="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Colab Link: </a:t>
            </a:r>
            <a:r>
              <a:rPr lang="en" sz="1100" b="1" u="sng">
                <a:solidFill>
                  <a:schemeClr val="hlink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  <a:hlinkClick r:id="rId4"/>
              </a:rPr>
              <a:t>https://colab.research.google.com/drive/1FyA-S01jiYnfqv0M_TW1iU7t-yWBPfsh?authuser=1#scrollTo=QogeawzOwO1M&amp;uniqifier=9</a:t>
            </a:r>
            <a:endParaRPr sz="1100" b="1">
              <a:solidFill>
                <a:schemeClr val="lt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2"/>
          <p:cNvSpPr/>
          <p:nvPr/>
        </p:nvSpPr>
        <p:spPr>
          <a:xfrm>
            <a:off x="342900" y="442913"/>
            <a:ext cx="8458200" cy="4286400"/>
          </a:xfrm>
          <a:prstGeom prst="rect">
            <a:avLst/>
          </a:prstGeom>
          <a:noFill/>
          <a:ln w="28575" cap="flat" cmpd="sng">
            <a:solidFill>
              <a:srgbClr val="074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52"/>
          <p:cNvSpPr txBox="1"/>
          <p:nvPr/>
        </p:nvSpPr>
        <p:spPr>
          <a:xfrm>
            <a:off x="1478760" y="1866007"/>
            <a:ext cx="2280900" cy="13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4EFF"/>
              </a:buClr>
              <a:buSzPts val="2400"/>
              <a:buFont typeface="Arial Black"/>
              <a:buNone/>
            </a:pPr>
            <a:r>
              <a:rPr lang="en" sz="2400" b="1" i="0" u="none" strike="noStrike" cap="none" dirty="0">
                <a:solidFill>
                  <a:srgbClr val="094EFF"/>
                </a:solidFill>
                <a:latin typeface="Arial Black"/>
                <a:ea typeface="Arial Black"/>
                <a:cs typeface="Arial Black"/>
                <a:sym typeface="Arial Black"/>
              </a:rPr>
              <a:t>Predicting Smoking</a:t>
            </a:r>
            <a:endParaRPr sz="11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4EFF"/>
              </a:buClr>
              <a:buSzPts val="2400"/>
              <a:buFont typeface="Arial Black"/>
              <a:buNone/>
            </a:pPr>
            <a:r>
              <a:rPr lang="en" sz="2400" b="1" i="0" u="none" strike="noStrike" cap="none" dirty="0">
                <a:solidFill>
                  <a:srgbClr val="094EFF"/>
                </a:solidFill>
                <a:latin typeface="Arial Black"/>
                <a:ea typeface="Arial Black"/>
                <a:cs typeface="Arial Black"/>
                <a:sym typeface="Arial Black"/>
              </a:rPr>
              <a:t>Habits</a:t>
            </a:r>
            <a:r>
              <a:rPr lang="en" sz="2400" b="1" i="0" u="none" strike="noStrike" cap="none" dirty="0">
                <a:solidFill>
                  <a:srgbClr val="1034A6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" sz="1400" b="1" i="0" u="none" strike="noStrike" cap="none" dirty="0">
                <a:solidFill>
                  <a:srgbClr val="262626"/>
                </a:solidFill>
                <a:latin typeface="Arial Black"/>
                <a:ea typeface="Arial Black"/>
                <a:cs typeface="Arial Black"/>
                <a:sym typeface="Arial Black"/>
              </a:rPr>
              <a:t>based on physiological data</a:t>
            </a:r>
            <a:endParaRPr sz="1100" dirty="0"/>
          </a:p>
        </p:txBody>
      </p:sp>
      <p:sp>
        <p:nvSpPr>
          <p:cNvPr id="230" name="Google Shape;230;p52"/>
          <p:cNvSpPr/>
          <p:nvPr/>
        </p:nvSpPr>
        <p:spPr>
          <a:xfrm>
            <a:off x="4961776" y="1866007"/>
            <a:ext cx="1789889" cy="467813"/>
          </a:xfrm>
          <a:prstGeom prst="rect">
            <a:avLst/>
          </a:prstGeom>
          <a:solidFill>
            <a:srgbClr val="074EF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Why Important?</a:t>
            </a:r>
            <a:endParaRPr b="1" i="0" u="none" strike="noStrike" cap="none" dirty="0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1" name="Google Shape;231;p52"/>
          <p:cNvSpPr txBox="1"/>
          <p:nvPr/>
        </p:nvSpPr>
        <p:spPr>
          <a:xfrm>
            <a:off x="4895520" y="2394069"/>
            <a:ext cx="2828686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Providing a smarter, up-to-date smoking predictors with early warning features</a:t>
            </a:r>
            <a:endParaRPr sz="1200" b="1" dirty="0"/>
          </a:p>
        </p:txBody>
      </p:sp>
      <p:cxnSp>
        <p:nvCxnSpPr>
          <p:cNvPr id="232" name="Google Shape;232;p52"/>
          <p:cNvCxnSpPr>
            <a:cxnSpLocks/>
          </p:cNvCxnSpPr>
          <p:nvPr/>
        </p:nvCxnSpPr>
        <p:spPr>
          <a:xfrm>
            <a:off x="4192863" y="989215"/>
            <a:ext cx="0" cy="2934392"/>
          </a:xfrm>
          <a:prstGeom prst="straightConnector1">
            <a:avLst/>
          </a:prstGeom>
          <a:noFill/>
          <a:ln w="12700" cap="flat" cmpd="sng">
            <a:solidFill>
              <a:srgbClr val="ACB8CA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34" name="Google Shape;234;p52"/>
          <p:cNvSpPr/>
          <p:nvPr/>
        </p:nvSpPr>
        <p:spPr>
          <a:xfrm>
            <a:off x="8506260" y="93556"/>
            <a:ext cx="571499" cy="571499"/>
          </a:xfrm>
          <a:prstGeom prst="ellipse">
            <a:avLst/>
          </a:prstGeom>
          <a:solidFill>
            <a:srgbClr val="074EF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52"/>
          <p:cNvSpPr/>
          <p:nvPr/>
        </p:nvSpPr>
        <p:spPr>
          <a:xfrm>
            <a:off x="105210" y="4579831"/>
            <a:ext cx="457200" cy="457200"/>
          </a:xfrm>
          <a:prstGeom prst="ellipse">
            <a:avLst/>
          </a:prstGeom>
          <a:solidFill>
            <a:srgbClr val="074EF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52"/>
          <p:cNvSpPr/>
          <p:nvPr/>
        </p:nvSpPr>
        <p:spPr>
          <a:xfrm>
            <a:off x="544036" y="202457"/>
            <a:ext cx="3880544" cy="4847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rial Black"/>
              <a:buNone/>
            </a:pPr>
            <a:r>
              <a:rPr lang="en" sz="2700" b="1" u="none" strike="noStrike" cap="none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rPr>
              <a:t>Problem Statement</a:t>
            </a:r>
            <a:endParaRPr sz="2700" b="1" u="none" strike="noStrike" cap="none">
              <a:solidFill>
                <a:srgbClr val="074EF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6" name="Google Shape;266;p52"/>
          <p:cNvSpPr/>
          <p:nvPr/>
        </p:nvSpPr>
        <p:spPr>
          <a:xfrm>
            <a:off x="1545008" y="1374529"/>
            <a:ext cx="939300" cy="316800"/>
          </a:xfrm>
          <a:prstGeom prst="rect">
            <a:avLst/>
          </a:prstGeom>
          <a:solidFill>
            <a:srgbClr val="074EF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r>
              <a:rPr lang="en" sz="1200" b="1" dirty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Objective</a:t>
            </a:r>
            <a:endParaRPr sz="1200" b="1" i="0" u="none" strike="noStrike" cap="none" dirty="0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72147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2"/>
          <p:cNvSpPr/>
          <p:nvPr/>
        </p:nvSpPr>
        <p:spPr>
          <a:xfrm>
            <a:off x="342900" y="442913"/>
            <a:ext cx="8458200" cy="4286400"/>
          </a:xfrm>
          <a:prstGeom prst="rect">
            <a:avLst/>
          </a:prstGeom>
          <a:noFill/>
          <a:ln w="28575" cap="flat" cmpd="sng">
            <a:solidFill>
              <a:srgbClr val="074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2"/>
          <p:cNvSpPr/>
          <p:nvPr/>
        </p:nvSpPr>
        <p:spPr>
          <a:xfrm>
            <a:off x="8506260" y="93556"/>
            <a:ext cx="571499" cy="571499"/>
          </a:xfrm>
          <a:prstGeom prst="ellipse">
            <a:avLst/>
          </a:prstGeom>
          <a:solidFill>
            <a:srgbClr val="074EF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52"/>
          <p:cNvSpPr/>
          <p:nvPr/>
        </p:nvSpPr>
        <p:spPr>
          <a:xfrm>
            <a:off x="105210" y="4579831"/>
            <a:ext cx="457200" cy="457200"/>
          </a:xfrm>
          <a:prstGeom prst="ellipse">
            <a:avLst/>
          </a:prstGeom>
          <a:solidFill>
            <a:srgbClr val="074EF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52"/>
          <p:cNvSpPr/>
          <p:nvPr/>
        </p:nvSpPr>
        <p:spPr>
          <a:xfrm>
            <a:off x="1713127" y="1300334"/>
            <a:ext cx="1985840" cy="316866"/>
          </a:xfrm>
          <a:prstGeom prst="rect">
            <a:avLst/>
          </a:prstGeom>
          <a:noFill/>
          <a:ln w="19050" cap="flat" cmpd="sng">
            <a:solidFill>
              <a:srgbClr val="094E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 Black"/>
              <a:buNone/>
            </a:pPr>
            <a:r>
              <a:rPr lang="en" sz="1200" b="1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rPr>
              <a:t>Individuals</a:t>
            </a:r>
            <a:endParaRPr sz="1200" b="1" u="none" strike="noStrike" cap="none">
              <a:solidFill>
                <a:srgbClr val="3F3F3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7" name="Google Shape;237;p52"/>
          <p:cNvSpPr/>
          <p:nvPr/>
        </p:nvSpPr>
        <p:spPr>
          <a:xfrm>
            <a:off x="1713127" y="1756461"/>
            <a:ext cx="2004552" cy="316866"/>
          </a:xfrm>
          <a:prstGeom prst="rect">
            <a:avLst/>
          </a:prstGeom>
          <a:noFill/>
          <a:ln w="19050" cap="flat" cmpd="sng">
            <a:solidFill>
              <a:srgbClr val="094E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 Black"/>
              <a:buNone/>
            </a:pPr>
            <a:r>
              <a:rPr lang="en" sz="1200" b="1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rPr>
              <a:t>Healthcare Providers</a:t>
            </a:r>
            <a:endParaRPr sz="1100"/>
          </a:p>
        </p:txBody>
      </p:sp>
      <p:sp>
        <p:nvSpPr>
          <p:cNvPr id="238" name="Google Shape;238;p52"/>
          <p:cNvSpPr txBox="1"/>
          <p:nvPr/>
        </p:nvSpPr>
        <p:spPr>
          <a:xfrm>
            <a:off x="4965317" y="1295071"/>
            <a:ext cx="2637760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Health</a:t>
            </a:r>
            <a:endParaRPr/>
          </a:p>
        </p:txBody>
      </p:sp>
      <p:sp>
        <p:nvSpPr>
          <p:cNvPr id="239" name="Google Shape;239;p52"/>
          <p:cNvSpPr txBox="1"/>
          <p:nvPr/>
        </p:nvSpPr>
        <p:spPr>
          <a:xfrm>
            <a:off x="4965318" y="1677729"/>
            <a:ext cx="2637758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Early Intervention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Tailored Health Advice</a:t>
            </a:r>
            <a:endParaRPr dirty="0"/>
          </a:p>
        </p:txBody>
      </p:sp>
      <p:sp>
        <p:nvSpPr>
          <p:cNvPr id="240" name="Google Shape;240;p52"/>
          <p:cNvSpPr/>
          <p:nvPr/>
        </p:nvSpPr>
        <p:spPr>
          <a:xfrm>
            <a:off x="4144944" y="1341665"/>
            <a:ext cx="419549" cy="22792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94E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52"/>
          <p:cNvSpPr/>
          <p:nvPr/>
        </p:nvSpPr>
        <p:spPr>
          <a:xfrm>
            <a:off x="4147511" y="1806711"/>
            <a:ext cx="419549" cy="22792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94E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" name="Google Shape;242;p52"/>
          <p:cNvGrpSpPr/>
          <p:nvPr/>
        </p:nvGrpSpPr>
        <p:grpSpPr>
          <a:xfrm>
            <a:off x="2845892" y="3692574"/>
            <a:ext cx="3521998" cy="504708"/>
            <a:chOff x="2995448" y="2034596"/>
            <a:chExt cx="5015209" cy="741129"/>
          </a:xfrm>
        </p:grpSpPr>
        <p:pic>
          <p:nvPicPr>
            <p:cNvPr id="243" name="Google Shape;243;p52" descr="Man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970370" y="2150658"/>
              <a:ext cx="609600" cy="60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52" descr="Man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295344" y="2150658"/>
              <a:ext cx="609600" cy="60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52" descr="Man with solid fill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179762" y="2034596"/>
              <a:ext cx="830895" cy="7411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Google Shape;246;p52" descr="Man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95448" y="2150658"/>
              <a:ext cx="609600" cy="60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52" descr="Man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20422" y="2150658"/>
              <a:ext cx="609600" cy="60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52" descr="Man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645396" y="2150658"/>
              <a:ext cx="609600" cy="60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52" descr="Man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920214" y="2150658"/>
              <a:ext cx="609600" cy="60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52" descr="Man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245188" y="2150658"/>
              <a:ext cx="609600" cy="60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52" descr="Man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20318" y="2150658"/>
              <a:ext cx="609600" cy="60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52" descr="Man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45292" y="2150658"/>
              <a:ext cx="609600" cy="60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52" descr="Man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270266" y="2150658"/>
              <a:ext cx="609600" cy="60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52" descr="Man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595240" y="2150658"/>
              <a:ext cx="609600" cy="60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52" descr="Man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70162" y="2150658"/>
              <a:ext cx="609600" cy="60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52" descr="Man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895136" y="2150658"/>
              <a:ext cx="609600" cy="609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7" name="Google Shape;257;p52"/>
          <p:cNvSpPr txBox="1"/>
          <p:nvPr/>
        </p:nvSpPr>
        <p:spPr>
          <a:xfrm>
            <a:off x="2876779" y="3463744"/>
            <a:ext cx="3533035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94EFF"/>
                </a:solidFill>
                <a:latin typeface="Calibri"/>
                <a:ea typeface="Calibri"/>
                <a:cs typeface="Calibri"/>
                <a:sym typeface="Calibri"/>
              </a:rPr>
              <a:t>1 in 14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Americans will be diagnosed with Lung cancer</a:t>
            </a:r>
            <a:endParaRPr sz="1100"/>
          </a:p>
        </p:txBody>
      </p:sp>
      <p:sp>
        <p:nvSpPr>
          <p:cNvPr id="258" name="Google Shape;258;p52"/>
          <p:cNvSpPr/>
          <p:nvPr/>
        </p:nvSpPr>
        <p:spPr>
          <a:xfrm>
            <a:off x="1713126" y="2267338"/>
            <a:ext cx="1985840" cy="396234"/>
          </a:xfrm>
          <a:prstGeom prst="rect">
            <a:avLst/>
          </a:prstGeom>
          <a:noFill/>
          <a:ln w="19050" cap="flat" cmpd="sng">
            <a:solidFill>
              <a:srgbClr val="094E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 Black"/>
              <a:buNone/>
            </a:pPr>
            <a:r>
              <a:rPr lang="en" sz="1200" b="1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rPr>
              <a:t>Public Health Organizations</a:t>
            </a:r>
            <a:endParaRPr sz="1100"/>
          </a:p>
        </p:txBody>
      </p:sp>
      <p:sp>
        <p:nvSpPr>
          <p:cNvPr id="259" name="Google Shape;259;p52"/>
          <p:cNvSpPr/>
          <p:nvPr/>
        </p:nvSpPr>
        <p:spPr>
          <a:xfrm>
            <a:off x="1709967" y="2882180"/>
            <a:ext cx="2004552" cy="316866"/>
          </a:xfrm>
          <a:prstGeom prst="rect">
            <a:avLst/>
          </a:prstGeom>
          <a:noFill/>
          <a:ln w="19050" cap="flat" cmpd="sng">
            <a:solidFill>
              <a:srgbClr val="094E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 Black"/>
              <a:buNone/>
            </a:pPr>
            <a:r>
              <a:rPr lang="en" sz="1200" b="1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rPr>
              <a:t>Insurance Providers</a:t>
            </a:r>
            <a:endParaRPr sz="1100"/>
          </a:p>
        </p:txBody>
      </p:sp>
      <p:sp>
        <p:nvSpPr>
          <p:cNvPr id="260" name="Google Shape;260;p52"/>
          <p:cNvSpPr txBox="1"/>
          <p:nvPr/>
        </p:nvSpPr>
        <p:spPr>
          <a:xfrm>
            <a:off x="4967570" y="2197450"/>
            <a:ext cx="3070644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Population-Level Impact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Evidence-Based Decision-Making</a:t>
            </a:r>
            <a:endParaRPr dirty="0"/>
          </a:p>
        </p:txBody>
      </p:sp>
      <p:sp>
        <p:nvSpPr>
          <p:cNvPr id="261" name="Google Shape;261;p52"/>
          <p:cNvSpPr txBox="1"/>
          <p:nvPr/>
        </p:nvSpPr>
        <p:spPr>
          <a:xfrm>
            <a:off x="4972599" y="2760666"/>
            <a:ext cx="2637760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Management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Premium Adjustment</a:t>
            </a:r>
            <a:endParaRPr/>
          </a:p>
        </p:txBody>
      </p:sp>
      <p:sp>
        <p:nvSpPr>
          <p:cNvPr id="262" name="Google Shape;262;p52"/>
          <p:cNvSpPr/>
          <p:nvPr/>
        </p:nvSpPr>
        <p:spPr>
          <a:xfrm>
            <a:off x="4145824" y="2351491"/>
            <a:ext cx="419549" cy="22792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94E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52"/>
          <p:cNvSpPr/>
          <p:nvPr/>
        </p:nvSpPr>
        <p:spPr>
          <a:xfrm>
            <a:off x="4144944" y="2863070"/>
            <a:ext cx="419549" cy="22792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94E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52"/>
          <p:cNvSpPr/>
          <p:nvPr/>
        </p:nvSpPr>
        <p:spPr>
          <a:xfrm>
            <a:off x="544036" y="202457"/>
            <a:ext cx="3880544" cy="4847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rial Black"/>
              <a:buNone/>
            </a:pPr>
            <a:r>
              <a:rPr lang="en-US" sz="2700" b="1" u="none" strike="noStrike" cap="none" dirty="0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rPr>
              <a:t>Our Stakeholders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53" descr="A close-up of a cigarett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3038" r="27631"/>
          <a:stretch/>
        </p:blipFill>
        <p:spPr>
          <a:xfrm>
            <a:off x="0" y="0"/>
            <a:ext cx="38174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53"/>
          <p:cNvSpPr txBox="1"/>
          <p:nvPr/>
        </p:nvSpPr>
        <p:spPr>
          <a:xfrm>
            <a:off x="0" y="0"/>
            <a:ext cx="3817453" cy="5218771"/>
          </a:xfrm>
          <a:prstGeom prst="rect">
            <a:avLst/>
          </a:prstGeom>
          <a:solidFill>
            <a:schemeClr val="lt1">
              <a:alpha val="47450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53"/>
          <p:cNvSpPr txBox="1"/>
          <p:nvPr/>
        </p:nvSpPr>
        <p:spPr>
          <a:xfrm>
            <a:off x="6256310" y="229111"/>
            <a:ext cx="3037319" cy="684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D46F3"/>
              </a:buClr>
              <a:buSzPts val="2700"/>
              <a:buFont typeface="Arial Black"/>
              <a:buNone/>
            </a:pPr>
            <a:r>
              <a:rPr lang="en" sz="2700" b="1" i="0" u="none" strike="noStrike" cap="none" dirty="0">
                <a:solidFill>
                  <a:srgbClr val="1D46F3"/>
                </a:solidFill>
                <a:latin typeface="Arial Black"/>
                <a:ea typeface="Arial Black"/>
                <a:cs typeface="Arial Black"/>
                <a:sym typeface="Arial Black"/>
              </a:rPr>
              <a:t>About Dataset</a:t>
            </a:r>
            <a:endParaRPr sz="1100" dirty="0"/>
          </a:p>
        </p:txBody>
      </p:sp>
      <p:grpSp>
        <p:nvGrpSpPr>
          <p:cNvPr id="275" name="Google Shape;275;p53"/>
          <p:cNvGrpSpPr/>
          <p:nvPr/>
        </p:nvGrpSpPr>
        <p:grpSpPr>
          <a:xfrm>
            <a:off x="3238310" y="936240"/>
            <a:ext cx="4896538" cy="611747"/>
            <a:chOff x="529994" y="1669969"/>
            <a:chExt cx="5952350" cy="1249846"/>
          </a:xfrm>
        </p:grpSpPr>
        <p:grpSp>
          <p:nvGrpSpPr>
            <p:cNvPr id="276" name="Google Shape;276;p53"/>
            <p:cNvGrpSpPr/>
            <p:nvPr/>
          </p:nvGrpSpPr>
          <p:grpSpPr>
            <a:xfrm>
              <a:off x="529994" y="1669969"/>
              <a:ext cx="5952350" cy="1249846"/>
              <a:chOff x="1019175" y="2457448"/>
              <a:chExt cx="7594500" cy="1752602"/>
            </a:xfrm>
          </p:grpSpPr>
          <p:sp>
            <p:nvSpPr>
              <p:cNvPr id="277" name="Google Shape;277;p53"/>
              <p:cNvSpPr/>
              <p:nvPr/>
            </p:nvSpPr>
            <p:spPr>
              <a:xfrm>
                <a:off x="1019175" y="2457448"/>
                <a:ext cx="7594500" cy="1752600"/>
              </a:xfrm>
              <a:prstGeom prst="rect">
                <a:avLst/>
              </a:prstGeom>
              <a:solidFill>
                <a:srgbClr val="FEFFFF"/>
              </a:solidFill>
              <a:ln>
                <a:noFill/>
              </a:ln>
              <a:effectLst>
                <a:outerShdw blurRad="762000" dist="254000" dir="5400000" algn="t" rotWithShape="0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7F7F7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8" name="Google Shape;278;p53"/>
              <p:cNvSpPr/>
              <p:nvPr/>
            </p:nvSpPr>
            <p:spPr>
              <a:xfrm>
                <a:off x="1019176" y="2457450"/>
                <a:ext cx="66674" cy="1752600"/>
              </a:xfrm>
              <a:prstGeom prst="rect">
                <a:avLst/>
              </a:prstGeom>
              <a:solidFill>
                <a:srgbClr val="1D46F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7F7F7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79" name="Google Shape;279;p53"/>
            <p:cNvSpPr txBox="1"/>
            <p:nvPr/>
          </p:nvSpPr>
          <p:spPr>
            <a:xfrm>
              <a:off x="687136" y="1818037"/>
              <a:ext cx="5742950" cy="9903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rgbClr val="094EFF"/>
                  </a:solidFill>
                  <a:latin typeface="Calibri"/>
                  <a:ea typeface="Calibri"/>
                  <a:cs typeface="Calibri"/>
                  <a:sym typeface="Calibri"/>
                </a:rPr>
                <a:t>Source: </a:t>
              </a: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Korea National Health Insurance Service, containing 910,306 rows and 24 columns</a:t>
              </a:r>
              <a:endParaRPr sz="1100"/>
            </a:p>
          </p:txBody>
        </p:sp>
      </p:grpSp>
      <p:grpSp>
        <p:nvGrpSpPr>
          <p:cNvPr id="280" name="Google Shape;280;p53"/>
          <p:cNvGrpSpPr/>
          <p:nvPr/>
        </p:nvGrpSpPr>
        <p:grpSpPr>
          <a:xfrm>
            <a:off x="3238310" y="1801739"/>
            <a:ext cx="4896538" cy="2709902"/>
            <a:chOff x="1019175" y="2457450"/>
            <a:chExt cx="5076825" cy="1752600"/>
          </a:xfrm>
        </p:grpSpPr>
        <p:sp>
          <p:nvSpPr>
            <p:cNvPr id="281" name="Google Shape;281;p53"/>
            <p:cNvSpPr/>
            <p:nvPr/>
          </p:nvSpPr>
          <p:spPr>
            <a:xfrm>
              <a:off x="1019175" y="2457450"/>
              <a:ext cx="5076825" cy="1752600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ffectLst>
              <a:outerShdw blurRad="762000" dist="254000" dir="5400000" algn="t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7F7F7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53"/>
            <p:cNvSpPr/>
            <p:nvPr/>
          </p:nvSpPr>
          <p:spPr>
            <a:xfrm>
              <a:off x="1019176" y="2457450"/>
              <a:ext cx="66674" cy="1752600"/>
            </a:xfrm>
            <a:prstGeom prst="rect">
              <a:avLst/>
            </a:prstGeom>
            <a:solidFill>
              <a:srgbClr val="1D46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7F7F7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83" name="Google Shape;283;p53"/>
          <p:cNvSpPr txBox="1"/>
          <p:nvPr/>
        </p:nvSpPr>
        <p:spPr>
          <a:xfrm>
            <a:off x="3538250" y="2014075"/>
            <a:ext cx="2221500" cy="24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   sex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   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   height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   weight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   waistline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   sight_left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   sight_right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   hear_left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   hear_right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   SBP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  DBP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  BLDS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53"/>
          <p:cNvSpPr txBox="1"/>
          <p:nvPr/>
        </p:nvSpPr>
        <p:spPr>
          <a:xfrm>
            <a:off x="5081100" y="1956025"/>
            <a:ext cx="17235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  tot_chole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  HDL_chole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  LDL_chole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  triglyceride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  hemoglobin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  urine_protein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  serum_creatinine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  SGOT_AST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  SGOT_ALT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  gamma_GTP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  SMK_stat_type_cd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  DRK_YN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4"/>
          <p:cNvSpPr txBox="1"/>
          <p:nvPr/>
        </p:nvSpPr>
        <p:spPr>
          <a:xfrm>
            <a:off x="578025" y="199550"/>
            <a:ext cx="5878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4EFF"/>
              </a:buClr>
              <a:buSzPts val="2400"/>
              <a:buFont typeface="Poppins"/>
              <a:buNone/>
            </a:pPr>
            <a:r>
              <a:rPr lang="en" sz="2400" b="1" i="0" u="none" strike="noStrike" cap="none">
                <a:solidFill>
                  <a:srgbClr val="094EFF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" sz="2400" b="1">
                <a:solidFill>
                  <a:srgbClr val="094EFF"/>
                </a:solidFill>
                <a:latin typeface="Poppins"/>
                <a:ea typeface="Poppins"/>
                <a:cs typeface="Poppins"/>
                <a:sym typeface="Poppins"/>
              </a:rPr>
              <a:t>DA - Distribution of Gender &amp; Age</a:t>
            </a:r>
            <a:endParaRPr sz="1100"/>
          </a:p>
        </p:txBody>
      </p:sp>
      <p:pic>
        <p:nvPicPr>
          <p:cNvPr id="290" name="Google Shape;290;p54" descr="A graph of age distribu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1755" y="743570"/>
            <a:ext cx="5502245" cy="4075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54" descr="A graph showing a number of men and wome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r="4377"/>
          <a:stretch/>
        </p:blipFill>
        <p:spPr>
          <a:xfrm>
            <a:off x="186783" y="1259563"/>
            <a:ext cx="3454972" cy="3043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5"/>
          <p:cNvSpPr txBox="1"/>
          <p:nvPr/>
        </p:nvSpPr>
        <p:spPr>
          <a:xfrm>
            <a:off x="578024" y="199550"/>
            <a:ext cx="63693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4EFF"/>
              </a:buClr>
              <a:buSzPts val="2400"/>
              <a:buFont typeface="Poppins"/>
              <a:buNone/>
            </a:pPr>
            <a:r>
              <a:rPr lang="en" sz="2400" b="1">
                <a:solidFill>
                  <a:srgbClr val="094EFF"/>
                </a:solidFill>
                <a:latin typeface="Poppins"/>
                <a:ea typeface="Poppins"/>
                <a:cs typeface="Poppins"/>
                <a:sym typeface="Poppins"/>
              </a:rPr>
              <a:t>EDA - Blood Pressure Trends</a:t>
            </a:r>
            <a:endParaRPr sz="2400" b="1">
              <a:solidFill>
                <a:srgbClr val="094E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97" name="Google Shape;297;p55" descr="A graph of blood pressure tren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1173" y="752303"/>
            <a:ext cx="7114859" cy="41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6"/>
          <p:cNvSpPr txBox="1"/>
          <p:nvPr/>
        </p:nvSpPr>
        <p:spPr>
          <a:xfrm>
            <a:off x="578028" y="199548"/>
            <a:ext cx="46500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4EFF"/>
              </a:buClr>
              <a:buSzPts val="2400"/>
              <a:buFont typeface="Poppins"/>
              <a:buNone/>
            </a:pPr>
            <a:r>
              <a:rPr lang="en" sz="2400" b="1">
                <a:solidFill>
                  <a:srgbClr val="094EFF"/>
                </a:solidFill>
                <a:latin typeface="Poppins"/>
                <a:ea typeface="Poppins"/>
                <a:cs typeface="Poppins"/>
                <a:sym typeface="Poppins"/>
              </a:rPr>
              <a:t>Main Results</a:t>
            </a:r>
            <a:endParaRPr sz="1100"/>
          </a:p>
        </p:txBody>
      </p:sp>
      <p:pic>
        <p:nvPicPr>
          <p:cNvPr id="303" name="Google Shape;303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3468" y="791154"/>
            <a:ext cx="6277052" cy="3878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57"/>
          <p:cNvSpPr txBox="1"/>
          <p:nvPr/>
        </p:nvSpPr>
        <p:spPr>
          <a:xfrm>
            <a:off x="0" y="0"/>
            <a:ext cx="9144000" cy="5241000"/>
          </a:xfrm>
          <a:prstGeom prst="rect">
            <a:avLst/>
          </a:prstGeom>
          <a:solidFill>
            <a:schemeClr val="lt1">
              <a:alpha val="47450"/>
            </a:schemeClr>
          </a:solidFill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10" name="Google Shape;310;p57"/>
          <p:cNvSpPr txBox="1"/>
          <p:nvPr/>
        </p:nvSpPr>
        <p:spPr>
          <a:xfrm>
            <a:off x="854853" y="295098"/>
            <a:ext cx="46500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4EFF"/>
              </a:buClr>
              <a:buSzPts val="2400"/>
              <a:buFont typeface="Poppins"/>
              <a:buNone/>
            </a:pPr>
            <a:r>
              <a:rPr lang="en" sz="2400" b="1">
                <a:solidFill>
                  <a:srgbClr val="094EFF"/>
                </a:solidFill>
                <a:latin typeface="Poppins"/>
                <a:ea typeface="Poppins"/>
                <a:cs typeface="Poppins"/>
                <a:sym typeface="Poppins"/>
              </a:rPr>
              <a:t>Best Methods</a:t>
            </a:r>
            <a:endParaRPr sz="1100"/>
          </a:p>
        </p:txBody>
      </p:sp>
      <p:sp>
        <p:nvSpPr>
          <p:cNvPr id="311" name="Google Shape;311;p57"/>
          <p:cNvSpPr/>
          <p:nvPr/>
        </p:nvSpPr>
        <p:spPr>
          <a:xfrm rot="5400000">
            <a:off x="1530063" y="-29362"/>
            <a:ext cx="1788700" cy="4848825"/>
          </a:xfrm>
          <a:prstGeom prst="flowChartManualInput">
            <a:avLst/>
          </a:prstGeom>
          <a:gradFill>
            <a:gsLst>
              <a:gs pos="0">
                <a:srgbClr val="1034A6">
                  <a:alpha val="87843"/>
                </a:srgbClr>
              </a:gs>
              <a:gs pos="100000">
                <a:srgbClr val="1034A6"/>
              </a:gs>
            </a:gsLst>
            <a:lin ang="4199895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57"/>
          <p:cNvSpPr/>
          <p:nvPr/>
        </p:nvSpPr>
        <p:spPr>
          <a:xfrm rot="-5400000">
            <a:off x="5838638" y="-15962"/>
            <a:ext cx="1788700" cy="4822025"/>
          </a:xfrm>
          <a:prstGeom prst="flowChartManualInput">
            <a:avLst/>
          </a:prstGeom>
          <a:gradFill>
            <a:gsLst>
              <a:gs pos="0">
                <a:srgbClr val="1034A6">
                  <a:alpha val="87843"/>
                </a:srgbClr>
              </a:gs>
              <a:gs pos="100000">
                <a:srgbClr val="1034A6"/>
              </a:gs>
            </a:gsLst>
            <a:lin ang="4199895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3" name="Google Shape;313;p57"/>
          <p:cNvSpPr/>
          <p:nvPr/>
        </p:nvSpPr>
        <p:spPr>
          <a:xfrm>
            <a:off x="0" y="267948"/>
            <a:ext cx="685800" cy="492900"/>
          </a:xfrm>
          <a:prstGeom prst="rect">
            <a:avLst/>
          </a:prstGeom>
          <a:solidFill>
            <a:srgbClr val="074EF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57"/>
          <p:cNvSpPr/>
          <p:nvPr/>
        </p:nvSpPr>
        <p:spPr>
          <a:xfrm flipH="1">
            <a:off x="1228811" y="1800150"/>
            <a:ext cx="1357200" cy="502200"/>
          </a:xfrm>
          <a:prstGeom prst="rect">
            <a:avLst/>
          </a:prstGeom>
          <a:solidFill>
            <a:srgbClr val="1E46C3"/>
          </a:solidFill>
          <a:ln w="762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65100" dist="38100" dir="8100000" algn="tr" rotWithShape="0">
              <a:srgbClr val="000000">
                <a:alpha val="298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5" name="Google Shape;315;p57"/>
          <p:cNvSpPr txBox="1"/>
          <p:nvPr/>
        </p:nvSpPr>
        <p:spPr>
          <a:xfrm>
            <a:off x="307174" y="1873806"/>
            <a:ext cx="3301788" cy="119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Accuracy-0.832</a:t>
            </a:r>
            <a:endParaRPr sz="1100" dirty="0"/>
          </a:p>
          <a:p>
            <a:pPr marL="0" marR="0" lvl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Misclassification Cost – $1,682$</a:t>
            </a:r>
            <a:endParaRPr sz="1100" dirty="0"/>
          </a:p>
        </p:txBody>
      </p:sp>
      <p:sp>
        <p:nvSpPr>
          <p:cNvPr id="316" name="Google Shape;316;p57"/>
          <p:cNvSpPr/>
          <p:nvPr/>
        </p:nvSpPr>
        <p:spPr>
          <a:xfrm flipH="1">
            <a:off x="6224325" y="1800150"/>
            <a:ext cx="1937400" cy="502200"/>
          </a:xfrm>
          <a:prstGeom prst="rect">
            <a:avLst/>
          </a:prstGeom>
          <a:solidFill>
            <a:srgbClr val="1E46C3"/>
          </a:solidFill>
          <a:ln w="762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65100" dist="38100" dir="8100000" algn="tr" rotWithShape="0">
              <a:srgbClr val="000000">
                <a:alpha val="298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7" name="Google Shape;317;p57"/>
          <p:cNvSpPr txBox="1"/>
          <p:nvPr/>
        </p:nvSpPr>
        <p:spPr>
          <a:xfrm>
            <a:off x="5306669" y="1873805"/>
            <a:ext cx="3801600" cy="11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Trees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Accuracy-0.829</a:t>
            </a:r>
            <a:endParaRPr sz="1100" dirty="0"/>
          </a:p>
          <a:p>
            <a:pPr marL="0" marR="0" lvl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Misclassification Cost – $1,272.4</a:t>
            </a:r>
            <a:endParaRPr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59"/>
          <p:cNvPicPr preferRelativeResize="0"/>
          <p:nvPr/>
        </p:nvPicPr>
        <p:blipFill rotWithShape="1">
          <a:blip r:embed="rId3">
            <a:alphaModFix/>
          </a:blip>
          <a:srcRect l="17012"/>
          <a:stretch/>
        </p:blipFill>
        <p:spPr>
          <a:xfrm>
            <a:off x="-2" y="0"/>
            <a:ext cx="422120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2" name="Google Shape;332;p59"/>
          <p:cNvGrpSpPr/>
          <p:nvPr/>
        </p:nvGrpSpPr>
        <p:grpSpPr>
          <a:xfrm>
            <a:off x="325790" y="287536"/>
            <a:ext cx="148519" cy="225028"/>
            <a:chOff x="2847975" y="3076575"/>
            <a:chExt cx="419100" cy="635001"/>
          </a:xfrm>
        </p:grpSpPr>
        <p:sp>
          <p:nvSpPr>
            <p:cNvPr id="333" name="Google Shape;333;p59"/>
            <p:cNvSpPr/>
            <p:nvPr/>
          </p:nvSpPr>
          <p:spPr>
            <a:xfrm>
              <a:off x="3127375" y="3076575"/>
              <a:ext cx="139700" cy="139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Open Sans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4" name="Google Shape;334;p59"/>
            <p:cNvSpPr/>
            <p:nvPr/>
          </p:nvSpPr>
          <p:spPr>
            <a:xfrm>
              <a:off x="2847975" y="3571876"/>
              <a:ext cx="419100" cy="139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Open Sans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5" name="Google Shape;335;p59"/>
            <p:cNvSpPr/>
            <p:nvPr/>
          </p:nvSpPr>
          <p:spPr>
            <a:xfrm>
              <a:off x="2987675" y="3324226"/>
              <a:ext cx="279400" cy="139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Open Sans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336" name="Google Shape;336;p59"/>
          <p:cNvCxnSpPr/>
          <p:nvPr/>
        </p:nvCxnSpPr>
        <p:spPr>
          <a:xfrm>
            <a:off x="3618307" y="770174"/>
            <a:ext cx="267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none" w="sm" len="sm"/>
            <a:tailEnd type="oval" w="med" len="med"/>
          </a:ln>
        </p:spPr>
      </p:cxnSp>
      <p:sp>
        <p:nvSpPr>
          <p:cNvPr id="337" name="Google Shape;337;p59"/>
          <p:cNvSpPr/>
          <p:nvPr/>
        </p:nvSpPr>
        <p:spPr>
          <a:xfrm>
            <a:off x="3116025" y="571525"/>
            <a:ext cx="394200" cy="376200"/>
          </a:xfrm>
          <a:prstGeom prst="rect">
            <a:avLst/>
          </a:prstGeom>
          <a:solidFill>
            <a:schemeClr val="accent1"/>
          </a:solidFill>
          <a:ln w="762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65100" dist="38100" dir="8100000" algn="tr" rotWithShape="0">
              <a:srgbClr val="000000">
                <a:alpha val="298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Google Shape;338;p59"/>
          <p:cNvSpPr txBox="1"/>
          <p:nvPr/>
        </p:nvSpPr>
        <p:spPr>
          <a:xfrm>
            <a:off x="3953163" y="513460"/>
            <a:ext cx="3639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4EFF"/>
              </a:buClr>
              <a:buSzPts val="1400"/>
              <a:buFont typeface="Calibri"/>
              <a:buNone/>
            </a:pPr>
            <a:r>
              <a:rPr lang="en" sz="1400" b="1" cap="none">
                <a:solidFill>
                  <a:srgbClr val="094EFF"/>
                </a:solidFill>
                <a:latin typeface="Calibri"/>
                <a:ea typeface="Calibri"/>
                <a:cs typeface="Calibri"/>
                <a:sym typeface="Calibri"/>
              </a:rPr>
              <a:t>1. Dataset Size</a:t>
            </a:r>
            <a:endParaRPr sz="1400" b="1" cap="none">
              <a:solidFill>
                <a:srgbClr val="094E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100,000 entries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Huge dataset </a:t>
            </a:r>
            <a:endParaRPr sz="1100"/>
          </a:p>
        </p:txBody>
      </p:sp>
      <p:cxnSp>
        <p:nvCxnSpPr>
          <p:cNvPr id="339" name="Google Shape;339;p59"/>
          <p:cNvCxnSpPr/>
          <p:nvPr/>
        </p:nvCxnSpPr>
        <p:spPr>
          <a:xfrm>
            <a:off x="3785747" y="1633695"/>
            <a:ext cx="267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none" w="sm" len="sm"/>
            <a:tailEnd type="oval" w="med" len="med"/>
          </a:ln>
        </p:spPr>
      </p:cxnSp>
      <p:sp>
        <p:nvSpPr>
          <p:cNvPr id="340" name="Google Shape;340;p59"/>
          <p:cNvSpPr/>
          <p:nvPr/>
        </p:nvSpPr>
        <p:spPr>
          <a:xfrm>
            <a:off x="3283475" y="1460850"/>
            <a:ext cx="394200" cy="376200"/>
          </a:xfrm>
          <a:prstGeom prst="rect">
            <a:avLst/>
          </a:prstGeom>
          <a:solidFill>
            <a:schemeClr val="accent2"/>
          </a:solidFill>
          <a:ln w="762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65100" dist="38100" dir="8100000" algn="tr" rotWithShape="0">
              <a:srgbClr val="000000">
                <a:alpha val="29803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1" name="Google Shape;341;p59"/>
          <p:cNvSpPr txBox="1"/>
          <p:nvPr/>
        </p:nvSpPr>
        <p:spPr>
          <a:xfrm>
            <a:off x="4120624" y="1259859"/>
            <a:ext cx="49266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4EFF"/>
              </a:buClr>
              <a:buSzPts val="1400"/>
              <a:buFont typeface="Calibri"/>
              <a:buNone/>
            </a:pPr>
            <a:r>
              <a:rPr lang="en" sz="1400" b="1" i="0" u="none" strike="noStrike" cap="none">
                <a:solidFill>
                  <a:srgbClr val="094EFF"/>
                </a:solidFill>
                <a:latin typeface="Calibri"/>
                <a:ea typeface="Calibri"/>
                <a:cs typeface="Calibri"/>
                <a:sym typeface="Calibri"/>
              </a:rPr>
              <a:t>2. Feature Engineering Complexity 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Identifying meaningful features from raw data can be complex, especially when dealing with diverse dataset</a:t>
            </a:r>
            <a:endParaRPr sz="1100"/>
          </a:p>
        </p:txBody>
      </p:sp>
      <p:cxnSp>
        <p:nvCxnSpPr>
          <p:cNvPr id="342" name="Google Shape;342;p59"/>
          <p:cNvCxnSpPr/>
          <p:nvPr/>
        </p:nvCxnSpPr>
        <p:spPr>
          <a:xfrm>
            <a:off x="3953187" y="2497217"/>
            <a:ext cx="267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none" w="sm" len="sm"/>
            <a:tailEnd type="oval" w="med" len="med"/>
          </a:ln>
        </p:spPr>
      </p:cxnSp>
      <p:sp>
        <p:nvSpPr>
          <p:cNvPr id="343" name="Google Shape;343;p59"/>
          <p:cNvSpPr/>
          <p:nvPr/>
        </p:nvSpPr>
        <p:spPr>
          <a:xfrm>
            <a:off x="3499049" y="2350176"/>
            <a:ext cx="394200" cy="3981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65100" dist="38100" dir="8100000" algn="tr" rotWithShape="0">
              <a:srgbClr val="000000">
                <a:alpha val="29803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59"/>
          <p:cNvSpPr txBox="1"/>
          <p:nvPr/>
        </p:nvSpPr>
        <p:spPr>
          <a:xfrm>
            <a:off x="4280993" y="2147129"/>
            <a:ext cx="48066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4EFF"/>
              </a:buClr>
              <a:buSzPts val="1400"/>
              <a:buFont typeface="Calibri"/>
              <a:buNone/>
            </a:pPr>
            <a:r>
              <a:rPr lang="en" sz="1400" b="1" i="0" u="none" strike="noStrike" cap="none">
                <a:solidFill>
                  <a:srgbClr val="094EFF"/>
                </a:solidFill>
                <a:latin typeface="Calibri"/>
                <a:ea typeface="Calibri"/>
                <a:cs typeface="Calibri"/>
                <a:sym typeface="Calibri"/>
              </a:rPr>
              <a:t>3. Model Interpretability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Models may lack interpretability without having concrete evidence as to its performance</a:t>
            </a:r>
            <a:endParaRPr sz="1100"/>
          </a:p>
        </p:txBody>
      </p:sp>
      <p:cxnSp>
        <p:nvCxnSpPr>
          <p:cNvPr id="345" name="Google Shape;345;p59"/>
          <p:cNvCxnSpPr/>
          <p:nvPr/>
        </p:nvCxnSpPr>
        <p:spPr>
          <a:xfrm>
            <a:off x="4120626" y="3360739"/>
            <a:ext cx="323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none" w="sm" len="sm"/>
            <a:tailEnd type="oval" w="med" len="med"/>
          </a:ln>
        </p:spPr>
      </p:cxnSp>
      <p:sp>
        <p:nvSpPr>
          <p:cNvPr id="346" name="Google Shape;346;p59"/>
          <p:cNvSpPr/>
          <p:nvPr/>
        </p:nvSpPr>
        <p:spPr>
          <a:xfrm>
            <a:off x="3646374" y="3172638"/>
            <a:ext cx="394200" cy="376200"/>
          </a:xfrm>
          <a:prstGeom prst="rect">
            <a:avLst/>
          </a:prstGeom>
          <a:solidFill>
            <a:schemeClr val="accent4"/>
          </a:solidFill>
          <a:ln w="762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65100" dist="38100" dir="8100000" algn="tr" rotWithShape="0">
              <a:srgbClr val="000000">
                <a:alpha val="29803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7" name="Google Shape;347;p59"/>
          <p:cNvSpPr txBox="1"/>
          <p:nvPr/>
        </p:nvSpPr>
        <p:spPr>
          <a:xfrm>
            <a:off x="4524375" y="3024117"/>
            <a:ext cx="44037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4EFF"/>
              </a:buClr>
              <a:buSzPts val="1400"/>
              <a:buFont typeface="Calibri"/>
              <a:buNone/>
            </a:pPr>
            <a:r>
              <a:rPr lang="en" sz="1400" b="1" i="0" u="none" strike="noStrike" cap="none">
                <a:solidFill>
                  <a:srgbClr val="094EFF"/>
                </a:solidFill>
                <a:latin typeface="Calibri"/>
                <a:ea typeface="Calibri"/>
                <a:cs typeface="Calibri"/>
                <a:sym typeface="Calibri"/>
              </a:rPr>
              <a:t>4. Data Quality and Cleaning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Real-world data is often noisy, incomplete, or contains errors that can affect model performance. </a:t>
            </a:r>
            <a:endParaRPr sz="1100"/>
          </a:p>
        </p:txBody>
      </p:sp>
      <p:sp>
        <p:nvSpPr>
          <p:cNvPr id="348" name="Google Shape;348;p59"/>
          <p:cNvSpPr txBox="1"/>
          <p:nvPr/>
        </p:nvSpPr>
        <p:spPr>
          <a:xfrm>
            <a:off x="576880" y="102775"/>
            <a:ext cx="26040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D46F3"/>
              </a:buClr>
              <a:buSzPts val="2700"/>
              <a:buFont typeface="Arial Black"/>
              <a:buNone/>
            </a:pPr>
            <a:r>
              <a:rPr lang="en" sz="2700" b="1" i="0" dirty="0">
                <a:solidFill>
                  <a:srgbClr val="1D46F3"/>
                </a:solidFill>
                <a:latin typeface="Arial Black"/>
                <a:ea typeface="Arial Black"/>
                <a:cs typeface="Arial Black"/>
                <a:sym typeface="Arial Black"/>
              </a:rPr>
              <a:t>Challenges</a:t>
            </a:r>
            <a:endParaRPr sz="2700" b="1" i="0" u="none" strike="noStrike" cap="none" dirty="0">
              <a:solidFill>
                <a:srgbClr val="26262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349" name="Google Shape;349;p59"/>
          <p:cNvCxnSpPr/>
          <p:nvPr/>
        </p:nvCxnSpPr>
        <p:spPr>
          <a:xfrm>
            <a:off x="4280990" y="4295014"/>
            <a:ext cx="323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none" w="sm" len="sm"/>
            <a:tailEnd type="oval" w="med" len="med"/>
          </a:ln>
        </p:spPr>
      </p:cxnSp>
      <p:sp>
        <p:nvSpPr>
          <p:cNvPr id="350" name="Google Shape;350;p59"/>
          <p:cNvSpPr/>
          <p:nvPr/>
        </p:nvSpPr>
        <p:spPr>
          <a:xfrm>
            <a:off x="3826999" y="4106926"/>
            <a:ext cx="394200" cy="376200"/>
          </a:xfrm>
          <a:prstGeom prst="rect">
            <a:avLst/>
          </a:prstGeom>
          <a:solidFill>
            <a:schemeClr val="accent5"/>
          </a:solidFill>
          <a:ln w="762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65100" dist="38100" dir="8100000" algn="tr" rotWithShape="0">
              <a:srgbClr val="000000">
                <a:alpha val="29803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1" name="Google Shape;351;p59"/>
          <p:cNvSpPr txBox="1"/>
          <p:nvPr/>
        </p:nvSpPr>
        <p:spPr>
          <a:xfrm>
            <a:off x="4712925" y="3878000"/>
            <a:ext cx="41220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94EFF"/>
                </a:solidFill>
                <a:latin typeface="Calibri"/>
                <a:ea typeface="Calibri"/>
                <a:cs typeface="Calibri"/>
                <a:sym typeface="Calibri"/>
              </a:rPr>
              <a:t>5. Scalability Issues</a:t>
            </a:r>
            <a:endParaRPr sz="1400" b="1">
              <a:solidFill>
                <a:srgbClr val="094E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As the project scales, issues related to scalability started, affecting both model training and deployment</a:t>
            </a:r>
            <a:endParaRPr sz="1400" b="1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Bellatenov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034A6"/>
      </a:accent1>
      <a:accent2>
        <a:srgbClr val="1E46C3"/>
      </a:accent2>
      <a:accent3>
        <a:srgbClr val="0F4AE7"/>
      </a:accent3>
      <a:accent4>
        <a:srgbClr val="036BE4"/>
      </a:accent4>
      <a:accent5>
        <a:srgbClr val="3D9BE9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518</Words>
  <Application>Microsoft Macintosh PowerPoint</Application>
  <PresentationFormat>On-screen Show (16:9)</PresentationFormat>
  <Paragraphs>137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Poppins</vt:lpstr>
      <vt:lpstr>Calibri</vt:lpstr>
      <vt:lpstr>Cambria Math</vt:lpstr>
      <vt:lpstr>Bodoni MT Condensed</vt:lpstr>
      <vt:lpstr>Arial Black</vt:lpstr>
      <vt:lpstr>Arial</vt:lpstr>
      <vt:lpstr>Open Sans</vt:lpstr>
      <vt:lpstr>Simple Light</vt:lpstr>
      <vt:lpstr>Office 主题​​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He, Chen</cp:lastModifiedBy>
  <cp:revision>11</cp:revision>
  <dcterms:modified xsi:type="dcterms:W3CDTF">2023-12-06T19:33:13Z</dcterms:modified>
</cp:coreProperties>
</file>