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898" r:id="rId4"/>
  </p:sldMasterIdLst>
  <p:notesMasterIdLst>
    <p:notesMasterId r:id="rId26"/>
  </p:notesMasterIdLst>
  <p:handoutMasterIdLst>
    <p:handoutMasterId r:id="rId27"/>
  </p:handoutMasterIdLst>
  <p:sldIdLst>
    <p:sldId id="293" r:id="rId5"/>
    <p:sldId id="256" r:id="rId6"/>
    <p:sldId id="286" r:id="rId7"/>
    <p:sldId id="257" r:id="rId8"/>
    <p:sldId id="266" r:id="rId9"/>
    <p:sldId id="281" r:id="rId10"/>
    <p:sldId id="264" r:id="rId11"/>
    <p:sldId id="280" r:id="rId12"/>
    <p:sldId id="279" r:id="rId13"/>
    <p:sldId id="277" r:id="rId14"/>
    <p:sldId id="278" r:id="rId15"/>
    <p:sldId id="282" r:id="rId16"/>
    <p:sldId id="283" r:id="rId17"/>
    <p:sldId id="284" r:id="rId18"/>
    <p:sldId id="285" r:id="rId19"/>
    <p:sldId id="287" r:id="rId20"/>
    <p:sldId id="288" r:id="rId21"/>
    <p:sldId id="289" r:id="rId22"/>
    <p:sldId id="290" r:id="rId23"/>
    <p:sldId id="292" r:id="rId24"/>
    <p:sldId id="291" r:id="rId25"/>
  </p:sldIdLst>
  <p:sldSz cx="9144000" cy="6858000" type="screen4x3"/>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FF"/>
    <a:srgbClr val="CCFFFF"/>
    <a:srgbClr val="FF66FF"/>
    <a:srgbClr val="2E6CB8"/>
    <a:srgbClr val="8AB2E2"/>
    <a:srgbClr val="2A66AC"/>
    <a:srgbClr val="75A4DD"/>
    <a:srgbClr val="2A65AC"/>
    <a:srgbClr val="255997"/>
    <a:srgbClr val="3379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842" autoAdjust="0"/>
  </p:normalViewPr>
  <p:slideViewPr>
    <p:cSldViewPr snapToGrid="0">
      <p:cViewPr>
        <p:scale>
          <a:sx n="75" d="100"/>
          <a:sy n="75" d="100"/>
        </p:scale>
        <p:origin x="1694" y="13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07C9A-EDB5-4C0A-BCFE-81AAF6133E68}"/>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4F00B0C-2831-4624-A5D3-43F42D30BA74}"/>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25D2B5EB-424D-4C39-A8AB-65F1D7895EF3}" type="datetimeFigureOut">
              <a:rPr lang="en-US" smtClean="0"/>
              <a:t>12/22/2022</a:t>
            </a:fld>
            <a:endParaRPr lang="en-US"/>
          </a:p>
        </p:txBody>
      </p:sp>
      <p:sp>
        <p:nvSpPr>
          <p:cNvPr id="4" name="Footer Placeholder 3">
            <a:extLst>
              <a:ext uri="{FF2B5EF4-FFF2-40B4-BE49-F238E27FC236}">
                <a16:creationId xmlns:a16="http://schemas.microsoft.com/office/drawing/2014/main" id="{B334ABA9-0C2F-480A-B554-A457296C39B5}"/>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5" name="Slide Number Placeholder 4">
            <a:extLst>
              <a:ext uri="{FF2B5EF4-FFF2-40B4-BE49-F238E27FC236}">
                <a16:creationId xmlns:a16="http://schemas.microsoft.com/office/drawing/2014/main" id="{46F3BA01-5457-4975-8BF5-D0EAD49D534B}"/>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E4199376-55CE-4213-A97D-9D70929AC508}" type="slidenum">
              <a:rPr lang="en-US" smtClean="0"/>
              <a:t>‹#›</a:t>
            </a:fld>
            <a:endParaRPr lang="en-US"/>
          </a:p>
        </p:txBody>
      </p:sp>
    </p:spTree>
    <p:extLst>
      <p:ext uri="{BB962C8B-B14F-4D97-AF65-F5344CB8AC3E}">
        <p14:creationId xmlns:p14="http://schemas.microsoft.com/office/powerpoint/2010/main" val="41230022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88BC1CF-45D5-4DEE-AAB8-8C5341844FC9}" type="datetimeFigureOut">
              <a:rPr lang="en-US" smtClean="0"/>
              <a:t>12/22/2022</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C5A7523A-12D4-4E0F-9409-B3F845B48333}" type="slidenum">
              <a:rPr lang="en-US" smtClean="0"/>
              <a:t>‹#›</a:t>
            </a:fld>
            <a:endParaRPr lang="en-US"/>
          </a:p>
        </p:txBody>
      </p:sp>
    </p:spTree>
    <p:extLst>
      <p:ext uri="{BB962C8B-B14F-4D97-AF65-F5344CB8AC3E}">
        <p14:creationId xmlns:p14="http://schemas.microsoft.com/office/powerpoint/2010/main" val="345812222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A7523A-12D4-4E0F-9409-B3F845B48333}" type="slidenum">
              <a:rPr lang="en-US" smtClean="0"/>
              <a:t>2</a:t>
            </a:fld>
            <a:endParaRPr lang="en-US"/>
          </a:p>
        </p:txBody>
      </p:sp>
      <p:sp>
        <p:nvSpPr>
          <p:cNvPr id="5" name="Footer Placeholder 4">
            <a:extLst>
              <a:ext uri="{FF2B5EF4-FFF2-40B4-BE49-F238E27FC236}">
                <a16:creationId xmlns:a16="http://schemas.microsoft.com/office/drawing/2014/main" id="{A599BB95-9755-4BC6-8051-C2B8CF54F2A1}"/>
              </a:ext>
            </a:extLst>
          </p:cNvPr>
          <p:cNvSpPr>
            <a:spLocks noGrp="1"/>
          </p:cNvSpPr>
          <p:nvPr>
            <p:ph type="ftr" sz="quarter" idx="4"/>
          </p:nvPr>
        </p:nvSpPr>
        <p:spPr/>
        <p:txBody>
          <a:bodyPr/>
          <a:lstStyle/>
          <a:p>
            <a:r>
              <a:rPr lang="en-US"/>
              <a:t>Name of the faculty [Group: G00] [Sem:2nd]</a:t>
            </a:r>
          </a:p>
        </p:txBody>
      </p:sp>
    </p:spTree>
    <p:extLst>
      <p:ext uri="{BB962C8B-B14F-4D97-AF65-F5344CB8AC3E}">
        <p14:creationId xmlns:p14="http://schemas.microsoft.com/office/powerpoint/2010/main" val="4254874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pPr>
              <a:lnSpc>
                <a:spcPct val="100000"/>
              </a:lnSpc>
            </a:pPr>
            <a:endParaRPr lang="en-GB" sz="1200" b="0" strike="noStrike" spc="-1">
              <a:latin typeface="Times New Roman"/>
            </a:endParaRPr>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en-GB" sz="2400" b="0" strike="noStrike" spc="-1">
              <a:latin typeface="Times New Roman"/>
            </a:endParaRPr>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pPr algn="r">
              <a:lnSpc>
                <a:spcPct val="100000"/>
              </a:lnSpc>
            </a:pPr>
            <a:fld id="{1CFDC92E-FF5D-4613-8499-B15BC16E50D9}" type="slidenum">
              <a:rPr lang="en-US" sz="1200" b="0" strike="noStrike" spc="-1" smtClean="0">
                <a:solidFill>
                  <a:srgbClr val="898989"/>
                </a:solidFill>
                <a:latin typeface="Calibri"/>
                <a:ea typeface="MS PGothic"/>
              </a:rPr>
              <a:t>‹#›</a:t>
            </a:fld>
            <a:endParaRPr lang="en-GB" sz="1200" b="0" strike="noStrike" spc="-1">
              <a:latin typeface="Times New Roman"/>
            </a:endParaRPr>
          </a:p>
        </p:txBody>
      </p:sp>
    </p:spTree>
    <p:extLst>
      <p:ext uri="{BB962C8B-B14F-4D97-AF65-F5344CB8AC3E}">
        <p14:creationId xmlns:p14="http://schemas.microsoft.com/office/powerpoint/2010/main" val="92823636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endParaRPr lang="en-GB" sz="1200" b="0" strike="noStrike" spc="-1">
              <a:latin typeface="Times New Roman"/>
            </a:endParaRPr>
          </a:p>
        </p:txBody>
      </p:sp>
      <p:sp>
        <p:nvSpPr>
          <p:cNvPr id="5" name="Footer Placeholder 4"/>
          <p:cNvSpPr>
            <a:spLocks noGrp="1"/>
          </p:cNvSpPr>
          <p:nvPr>
            <p:ph type="ftr" sz="quarter" idx="11"/>
          </p:nvPr>
        </p:nvSpPr>
        <p:spPr/>
        <p:txBody>
          <a:bodyPr/>
          <a:lstStyle/>
          <a:p>
            <a:endParaRPr lang="en-GB"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CFDC92E-FF5D-4613-8499-B15BC16E50D9}" type="slidenum">
              <a:rPr lang="en-US" sz="1200" b="0" strike="noStrike" spc="-1" smtClean="0">
                <a:solidFill>
                  <a:srgbClr val="898989"/>
                </a:solidFill>
                <a:latin typeface="Calibri"/>
                <a:ea typeface="MS PGothic"/>
              </a:rPr>
              <a:t>‹#›</a:t>
            </a:fld>
            <a:endParaRPr lang="en-GB" sz="1200" b="0" strike="noStrike" spc="-1">
              <a:latin typeface="Times New Roman"/>
            </a:endParaRPr>
          </a:p>
        </p:txBody>
      </p:sp>
    </p:spTree>
    <p:extLst>
      <p:ext uri="{BB962C8B-B14F-4D97-AF65-F5344CB8AC3E}">
        <p14:creationId xmlns:p14="http://schemas.microsoft.com/office/powerpoint/2010/main" val="27123543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endParaRPr lang="en-GB" sz="1200" b="0" strike="noStrike" spc="-1">
              <a:latin typeface="Times New Roman"/>
            </a:endParaRPr>
          </a:p>
        </p:txBody>
      </p:sp>
      <p:sp>
        <p:nvSpPr>
          <p:cNvPr id="5" name="Footer Placeholder 4"/>
          <p:cNvSpPr>
            <a:spLocks noGrp="1"/>
          </p:cNvSpPr>
          <p:nvPr>
            <p:ph type="ftr" sz="quarter" idx="11"/>
          </p:nvPr>
        </p:nvSpPr>
        <p:spPr/>
        <p:txBody>
          <a:bodyPr/>
          <a:lstStyle/>
          <a:p>
            <a:endParaRPr lang="en-GB"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CFDC92E-FF5D-4613-8499-B15BC16E50D9}" type="slidenum">
              <a:rPr lang="en-US" sz="1200" b="0" strike="noStrike" spc="-1" smtClean="0">
                <a:solidFill>
                  <a:srgbClr val="898989"/>
                </a:solidFill>
                <a:latin typeface="Calibri"/>
                <a:ea typeface="MS PGothic"/>
              </a:rPr>
              <a:t>‹#›</a:t>
            </a:fld>
            <a:endParaRPr lang="en-GB" sz="1200" b="0" strike="noStrike" spc="-1">
              <a:latin typeface="Times New Roman"/>
            </a:endParaRPr>
          </a:p>
        </p:txBody>
      </p:sp>
    </p:spTree>
    <p:extLst>
      <p:ext uri="{BB962C8B-B14F-4D97-AF65-F5344CB8AC3E}">
        <p14:creationId xmlns:p14="http://schemas.microsoft.com/office/powerpoint/2010/main" val="167086644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GB" sz="3200" b="0" strike="noStrike" spc="-1">
              <a:latin typeface="Arial"/>
            </a:endParaRPr>
          </a:p>
        </p:txBody>
      </p:sp>
    </p:spTree>
    <p:extLst>
      <p:ext uri="{BB962C8B-B14F-4D97-AF65-F5344CB8AC3E}">
        <p14:creationId xmlns:p14="http://schemas.microsoft.com/office/powerpoint/2010/main" val="2343013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extLst>
      <p:ext uri="{BB962C8B-B14F-4D97-AF65-F5344CB8AC3E}">
        <p14:creationId xmlns:p14="http://schemas.microsoft.com/office/powerpoint/2010/main" val="3276009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endParaRPr lang="en-GB" sz="1200" b="0" strike="noStrike" spc="-1">
              <a:latin typeface="Times New Roman"/>
            </a:endParaRPr>
          </a:p>
        </p:txBody>
      </p:sp>
      <p:sp>
        <p:nvSpPr>
          <p:cNvPr id="5" name="Footer Placeholder 4"/>
          <p:cNvSpPr>
            <a:spLocks noGrp="1"/>
          </p:cNvSpPr>
          <p:nvPr>
            <p:ph type="ftr" sz="quarter" idx="11"/>
          </p:nvPr>
        </p:nvSpPr>
        <p:spPr/>
        <p:txBody>
          <a:bodyPr/>
          <a:lstStyle/>
          <a:p>
            <a:endParaRPr lang="en-GB"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CFDC92E-FF5D-4613-8499-B15BC16E50D9}" type="slidenum">
              <a:rPr lang="en-US" sz="1200" b="0" strike="noStrike" spc="-1" smtClean="0">
                <a:solidFill>
                  <a:srgbClr val="898989"/>
                </a:solidFill>
                <a:latin typeface="Calibri"/>
                <a:ea typeface="MS PGothic"/>
              </a:rPr>
              <a:t>‹#›</a:t>
            </a:fld>
            <a:endParaRPr lang="en-GB" sz="1200" b="0" strike="noStrike" spc="-1">
              <a:latin typeface="Times New Roman"/>
            </a:endParaRPr>
          </a:p>
        </p:txBody>
      </p:sp>
    </p:spTree>
    <p:extLst>
      <p:ext uri="{BB962C8B-B14F-4D97-AF65-F5344CB8AC3E}">
        <p14:creationId xmlns:p14="http://schemas.microsoft.com/office/powerpoint/2010/main" val="255820650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pPr>
            <a:endParaRPr lang="en-GB" sz="1200" b="0" strike="noStrike" spc="-1">
              <a:latin typeface="Times New Roman"/>
            </a:endParaRPr>
          </a:p>
        </p:txBody>
      </p:sp>
      <p:sp>
        <p:nvSpPr>
          <p:cNvPr id="5" name="Footer Placeholder 4"/>
          <p:cNvSpPr>
            <a:spLocks noGrp="1"/>
          </p:cNvSpPr>
          <p:nvPr>
            <p:ph type="ftr" sz="quarter" idx="11"/>
          </p:nvPr>
        </p:nvSpPr>
        <p:spPr/>
        <p:txBody>
          <a:bodyPr/>
          <a:lstStyle/>
          <a:p>
            <a:endParaRPr lang="en-GB"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CFDC92E-FF5D-4613-8499-B15BC16E50D9}" type="slidenum">
              <a:rPr lang="en-US" sz="1200" b="0" strike="noStrike" spc="-1" smtClean="0">
                <a:solidFill>
                  <a:srgbClr val="898989"/>
                </a:solidFill>
                <a:latin typeface="Calibri"/>
                <a:ea typeface="MS PGothic"/>
              </a:rPr>
              <a:t>‹#›</a:t>
            </a:fld>
            <a:endParaRPr lang="en-GB" sz="1200" b="0" strike="noStrike" spc="-1">
              <a:latin typeface="Times New Roman"/>
            </a:endParaRPr>
          </a:p>
        </p:txBody>
      </p:sp>
    </p:spTree>
    <p:extLst>
      <p:ext uri="{BB962C8B-B14F-4D97-AF65-F5344CB8AC3E}">
        <p14:creationId xmlns:p14="http://schemas.microsoft.com/office/powerpoint/2010/main" val="185251787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nSpc>
                <a:spcPct val="100000"/>
              </a:lnSpc>
            </a:pPr>
            <a:endParaRPr lang="en-GB" sz="1200" b="0" strike="noStrike" spc="-1">
              <a:latin typeface="Times New Roman"/>
            </a:endParaRPr>
          </a:p>
        </p:txBody>
      </p:sp>
      <p:sp>
        <p:nvSpPr>
          <p:cNvPr id="6" name="Footer Placeholder 5"/>
          <p:cNvSpPr>
            <a:spLocks noGrp="1"/>
          </p:cNvSpPr>
          <p:nvPr>
            <p:ph type="ftr" sz="quarter" idx="11"/>
          </p:nvPr>
        </p:nvSpPr>
        <p:spPr/>
        <p:txBody>
          <a:bodyPr/>
          <a:lstStyle/>
          <a:p>
            <a:endParaRPr lang="en-GB"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1CFDC92E-FF5D-4613-8499-B15BC16E50D9}" type="slidenum">
              <a:rPr lang="en-US" sz="1200" b="0" strike="noStrike" spc="-1" smtClean="0">
                <a:solidFill>
                  <a:srgbClr val="898989"/>
                </a:solidFill>
                <a:latin typeface="Calibri"/>
                <a:ea typeface="MS PGothic"/>
              </a:rPr>
              <a:t>‹#›</a:t>
            </a:fld>
            <a:endParaRPr lang="en-GB" sz="1200" b="0" strike="noStrike" spc="-1">
              <a:latin typeface="Times New Roman"/>
            </a:endParaRPr>
          </a:p>
        </p:txBody>
      </p:sp>
    </p:spTree>
    <p:extLst>
      <p:ext uri="{BB962C8B-B14F-4D97-AF65-F5344CB8AC3E}">
        <p14:creationId xmlns:p14="http://schemas.microsoft.com/office/powerpoint/2010/main" val="228821909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nSpc>
                <a:spcPct val="100000"/>
              </a:lnSpc>
            </a:pPr>
            <a:endParaRPr lang="en-GB" sz="1200" b="0" strike="noStrike" spc="-1">
              <a:latin typeface="Times New Roman"/>
            </a:endParaRPr>
          </a:p>
        </p:txBody>
      </p:sp>
      <p:sp>
        <p:nvSpPr>
          <p:cNvPr id="8" name="Footer Placeholder 7"/>
          <p:cNvSpPr>
            <a:spLocks noGrp="1"/>
          </p:cNvSpPr>
          <p:nvPr>
            <p:ph type="ftr" sz="quarter" idx="11"/>
          </p:nvPr>
        </p:nvSpPr>
        <p:spPr/>
        <p:txBody>
          <a:bodyPr/>
          <a:lstStyle/>
          <a:p>
            <a:endParaRPr lang="en-GB" sz="2400" b="0" strike="noStrike" spc="-1">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1CFDC92E-FF5D-4613-8499-B15BC16E50D9}" type="slidenum">
              <a:rPr lang="en-US" sz="1200" b="0" strike="noStrike" spc="-1" smtClean="0">
                <a:solidFill>
                  <a:srgbClr val="898989"/>
                </a:solidFill>
                <a:latin typeface="Calibri"/>
                <a:ea typeface="MS PGothic"/>
              </a:rPr>
              <a:t>‹#›</a:t>
            </a:fld>
            <a:endParaRPr lang="en-GB" sz="1200" b="0" strike="noStrike" spc="-1">
              <a:latin typeface="Times New Roman"/>
            </a:endParaRPr>
          </a:p>
        </p:txBody>
      </p:sp>
    </p:spTree>
    <p:extLst>
      <p:ext uri="{BB962C8B-B14F-4D97-AF65-F5344CB8AC3E}">
        <p14:creationId xmlns:p14="http://schemas.microsoft.com/office/powerpoint/2010/main" val="325743815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12/22/2022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95717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endParaRPr lang="en-GB" sz="1200" b="0" strike="noStrike" spc="-1">
              <a:latin typeface="Times New Roman"/>
            </a:endParaRPr>
          </a:p>
        </p:txBody>
      </p:sp>
      <p:sp>
        <p:nvSpPr>
          <p:cNvPr id="3" name="Footer Placeholder 2"/>
          <p:cNvSpPr>
            <a:spLocks noGrp="1"/>
          </p:cNvSpPr>
          <p:nvPr>
            <p:ph type="ftr" sz="quarter" idx="11"/>
          </p:nvPr>
        </p:nvSpPr>
        <p:spPr/>
        <p:txBody>
          <a:bodyPr/>
          <a:lstStyle/>
          <a:p>
            <a:endParaRPr lang="en-GB" sz="2400" b="0" strike="noStrike" spc="-1">
              <a:latin typeface="Times New Roman"/>
            </a:endParaRPr>
          </a:p>
        </p:txBody>
      </p:sp>
      <p:sp>
        <p:nvSpPr>
          <p:cNvPr id="4" name="Slide Number Placeholder 3"/>
          <p:cNvSpPr>
            <a:spLocks noGrp="1"/>
          </p:cNvSpPr>
          <p:nvPr>
            <p:ph type="sldNum" sz="quarter" idx="12"/>
          </p:nvPr>
        </p:nvSpPr>
        <p:spPr/>
        <p:txBody>
          <a:bodyPr/>
          <a:lstStyle/>
          <a:p>
            <a:pPr algn="r">
              <a:lnSpc>
                <a:spcPct val="100000"/>
              </a:lnSpc>
            </a:pPr>
            <a:fld id="{1CFDC92E-FF5D-4613-8499-B15BC16E50D9}" type="slidenum">
              <a:rPr lang="en-US" sz="1200" b="0" strike="noStrike" spc="-1" smtClean="0">
                <a:solidFill>
                  <a:srgbClr val="898989"/>
                </a:solidFill>
                <a:latin typeface="Calibri"/>
                <a:ea typeface="MS PGothic"/>
              </a:rPr>
              <a:t>‹#›</a:t>
            </a:fld>
            <a:endParaRPr lang="en-GB" sz="1200" b="0" strike="noStrike" spc="-1">
              <a:latin typeface="Times New Roman"/>
            </a:endParaRPr>
          </a:p>
        </p:txBody>
      </p:sp>
    </p:spTree>
    <p:extLst>
      <p:ext uri="{BB962C8B-B14F-4D97-AF65-F5344CB8AC3E}">
        <p14:creationId xmlns:p14="http://schemas.microsoft.com/office/powerpoint/2010/main" val="160547680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pPr>
              <a:lnSpc>
                <a:spcPct val="100000"/>
              </a:lnSpc>
            </a:pPr>
            <a:endParaRPr lang="en-GB" sz="1200" b="0" strike="noStrike" spc="-1">
              <a:latin typeface="Times New Roman"/>
            </a:endParaRPr>
          </a:p>
        </p:txBody>
      </p:sp>
      <p:sp>
        <p:nvSpPr>
          <p:cNvPr id="6" name="Footer Placeholder 5"/>
          <p:cNvSpPr>
            <a:spLocks noGrp="1"/>
          </p:cNvSpPr>
          <p:nvPr>
            <p:ph type="ftr" sz="quarter" idx="11"/>
          </p:nvPr>
        </p:nvSpPr>
        <p:spPr/>
        <p:txBody>
          <a:bodyPr/>
          <a:lstStyle/>
          <a:p>
            <a:endParaRPr lang="en-GB" sz="2400" b="0" strike="noStrike" spc="-1">
              <a:latin typeface="Times New Roman"/>
            </a:endParaRP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pPr algn="r">
              <a:lnSpc>
                <a:spcPct val="100000"/>
              </a:lnSpc>
            </a:pPr>
            <a:fld id="{1CFDC92E-FF5D-4613-8499-B15BC16E50D9}" type="slidenum">
              <a:rPr lang="en-US" sz="1200" b="0" strike="noStrike" spc="-1" smtClean="0">
                <a:solidFill>
                  <a:srgbClr val="898989"/>
                </a:solidFill>
                <a:latin typeface="Calibri"/>
                <a:ea typeface="MS PGothic"/>
              </a:rPr>
              <a:t>‹#›</a:t>
            </a:fld>
            <a:endParaRPr lang="en-GB" sz="1200" b="0" strike="noStrike" spc="-1">
              <a:latin typeface="Times New Roman"/>
            </a:endParaRPr>
          </a:p>
        </p:txBody>
      </p:sp>
    </p:spTree>
    <p:extLst>
      <p:ext uri="{BB962C8B-B14F-4D97-AF65-F5344CB8AC3E}">
        <p14:creationId xmlns:p14="http://schemas.microsoft.com/office/powerpoint/2010/main" val="213319262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pPr>
              <a:lnSpc>
                <a:spcPct val="100000"/>
              </a:lnSpc>
            </a:pPr>
            <a:endParaRPr lang="en-GB" sz="1200" b="0" strike="noStrike" spc="-1">
              <a:latin typeface="Times New Roman"/>
            </a:endParaRPr>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en-GB" sz="2400" b="0" strike="noStrike" spc="-1">
              <a:latin typeface="Times New Roman"/>
            </a:endParaRP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pPr algn="r">
              <a:lnSpc>
                <a:spcPct val="100000"/>
              </a:lnSpc>
            </a:pPr>
            <a:fld id="{1CFDC92E-FF5D-4613-8499-B15BC16E50D9}" type="slidenum">
              <a:rPr lang="en-US" sz="1200" b="0" strike="noStrike" spc="-1" smtClean="0">
                <a:solidFill>
                  <a:srgbClr val="898989"/>
                </a:solidFill>
                <a:latin typeface="Calibri"/>
                <a:ea typeface="MS PGothic"/>
              </a:rPr>
              <a:t>‹#›</a:t>
            </a:fld>
            <a:endParaRPr lang="en-GB" sz="1200" b="0" strike="noStrike" spc="-1">
              <a:latin typeface="Times New Roman"/>
            </a:endParaRPr>
          </a:p>
        </p:txBody>
      </p:sp>
    </p:spTree>
    <p:extLst>
      <p:ext uri="{BB962C8B-B14F-4D97-AF65-F5344CB8AC3E}">
        <p14:creationId xmlns:p14="http://schemas.microsoft.com/office/powerpoint/2010/main" val="1124686507"/>
      </p:ext>
    </p:extLst>
  </p:cSld>
  <p:clrMapOvr>
    <a:overrideClrMapping bg1="dk1" tx1="lt1" bg2="dk2" tx2="lt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pPr>
              <a:lnSpc>
                <a:spcPct val="100000"/>
              </a:lnSpc>
            </a:pPr>
            <a:endParaRPr lang="en-GB" sz="1200" b="0" strike="noStrike" spc="-1">
              <a:latin typeface="Times New Roman"/>
            </a:endParaRPr>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endParaRPr lang="en-GB" sz="2400" b="0" strike="noStrike" spc="-1">
              <a:latin typeface="Times New Roman"/>
            </a:endParaRPr>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pPr algn="r">
              <a:lnSpc>
                <a:spcPct val="100000"/>
              </a:lnSpc>
            </a:pPr>
            <a:fld id="{1CFDC92E-FF5D-4613-8499-B15BC16E50D9}" type="slidenum">
              <a:rPr lang="en-US" sz="1200" b="0" strike="noStrike" spc="-1" smtClean="0">
                <a:solidFill>
                  <a:srgbClr val="898989"/>
                </a:solidFill>
                <a:latin typeface="Calibri"/>
                <a:ea typeface="MS PGothic"/>
              </a:rPr>
              <a:t>‹#›</a:t>
            </a:fld>
            <a:endParaRPr lang="en-GB" sz="1200" b="0" strike="noStrike" spc="-1">
              <a:latin typeface="Times New Roman"/>
            </a:endParaRPr>
          </a:p>
        </p:txBody>
      </p:sp>
    </p:spTree>
    <p:extLst>
      <p:ext uri="{BB962C8B-B14F-4D97-AF65-F5344CB8AC3E}">
        <p14:creationId xmlns:p14="http://schemas.microsoft.com/office/powerpoint/2010/main" val="399266486"/>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Lst>
  <p:hf sldNum="0" hdr="0" ftr="0" dt="0"/>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f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f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6F9215-2E68-2C0A-12BD-E0D15D0BBD76}"/>
              </a:ext>
            </a:extLst>
          </p:cNvPr>
          <p:cNvSpPr txBox="1"/>
          <p:nvPr/>
        </p:nvSpPr>
        <p:spPr>
          <a:xfrm>
            <a:off x="815826" y="2056211"/>
            <a:ext cx="7276290" cy="1569660"/>
          </a:xfrm>
          <a:prstGeom prst="rect">
            <a:avLst/>
          </a:prstGeom>
          <a:noFill/>
        </p:spPr>
        <p:txBody>
          <a:bodyPr wrap="square" rtlCol="0">
            <a:spAutoFit/>
          </a:bodyPr>
          <a:lstStyle/>
          <a:p>
            <a:pPr algn="ctr"/>
            <a:r>
              <a:rPr lang="en-IN" sz="9600" dirty="0">
                <a:solidFill>
                  <a:srgbClr val="6600FF"/>
                </a:solidFill>
                <a:latin typeface="Bookman Old Style" panose="02050604050505020204" pitchFamily="18" charset="0"/>
              </a:rPr>
              <a:t>Welcome</a:t>
            </a:r>
            <a:r>
              <a:rPr lang="en-IN" dirty="0"/>
              <a:t> </a:t>
            </a:r>
          </a:p>
        </p:txBody>
      </p:sp>
    </p:spTree>
    <p:extLst>
      <p:ext uri="{BB962C8B-B14F-4D97-AF65-F5344CB8AC3E}">
        <p14:creationId xmlns:p14="http://schemas.microsoft.com/office/powerpoint/2010/main" val="17784587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t>10</a:t>
            </a:fld>
            <a:endParaRPr lang="en-GB" sz="1200" b="0" strike="noStrike" spc="-1">
              <a:latin typeface="Times New Roman"/>
            </a:endParaRPr>
          </a:p>
        </p:txBody>
      </p:sp>
      <p:pic>
        <p:nvPicPr>
          <p:cNvPr id="4" name="Picture 3">
            <a:extLst>
              <a:ext uri="{FF2B5EF4-FFF2-40B4-BE49-F238E27FC236}">
                <a16:creationId xmlns:a16="http://schemas.microsoft.com/office/drawing/2014/main" id="{E31BB9BB-F97E-CAC9-31D3-B7C7B1B1E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1230" y="2814320"/>
            <a:ext cx="5839249" cy="4043680"/>
          </a:xfrm>
          <a:prstGeom prst="rect">
            <a:avLst/>
          </a:prstGeom>
        </p:spPr>
      </p:pic>
      <p:sp>
        <p:nvSpPr>
          <p:cNvPr id="5" name="TextBox 4">
            <a:extLst>
              <a:ext uri="{FF2B5EF4-FFF2-40B4-BE49-F238E27FC236}">
                <a16:creationId xmlns:a16="http://schemas.microsoft.com/office/drawing/2014/main" id="{A4DD6ADF-9BB2-E7A7-22CF-196121F109A4}"/>
              </a:ext>
            </a:extLst>
          </p:cNvPr>
          <p:cNvSpPr txBox="1"/>
          <p:nvPr/>
        </p:nvSpPr>
        <p:spPr>
          <a:xfrm>
            <a:off x="1818640" y="-3909"/>
            <a:ext cx="6004560" cy="646331"/>
          </a:xfrm>
          <a:prstGeom prst="rect">
            <a:avLst/>
          </a:prstGeom>
          <a:noFill/>
        </p:spPr>
        <p:txBody>
          <a:bodyPr wrap="square" rtlCol="0">
            <a:spAutoFit/>
          </a:bodyPr>
          <a:lstStyle/>
          <a:p>
            <a:r>
              <a:rPr lang="en-IN" sz="3600" b="1" dirty="0">
                <a:solidFill>
                  <a:srgbClr val="FF0000"/>
                </a:solidFill>
                <a:latin typeface="Courier New" panose="02070309020205020404" pitchFamily="49" charset="0"/>
                <a:cs typeface="Courier New" panose="02070309020205020404" pitchFamily="49" charset="0"/>
              </a:rPr>
              <a:t>Level of Questions</a:t>
            </a:r>
          </a:p>
        </p:txBody>
      </p:sp>
      <p:sp>
        <p:nvSpPr>
          <p:cNvPr id="7" name="TextBox 6">
            <a:extLst>
              <a:ext uri="{FF2B5EF4-FFF2-40B4-BE49-F238E27FC236}">
                <a16:creationId xmlns:a16="http://schemas.microsoft.com/office/drawing/2014/main" id="{FAC8B216-9B4E-C5DB-2828-E41C81D857C8}"/>
              </a:ext>
            </a:extLst>
          </p:cNvPr>
          <p:cNvSpPr txBox="1"/>
          <p:nvPr/>
        </p:nvSpPr>
        <p:spPr>
          <a:xfrm>
            <a:off x="223521" y="1229360"/>
            <a:ext cx="5425439" cy="3785652"/>
          </a:xfrm>
          <a:prstGeom prst="rect">
            <a:avLst/>
          </a:prstGeom>
          <a:noFill/>
        </p:spPr>
        <p:txBody>
          <a:bodyPr wrap="square" rtlCol="0">
            <a:spAutoFit/>
          </a:bodyPr>
          <a:lstStyle/>
          <a:p>
            <a:pPr algn="ctr"/>
            <a:r>
              <a:rPr lang="en-IN" sz="2400" dirty="0">
                <a:solidFill>
                  <a:srgbClr val="6600FF"/>
                </a:solidFill>
                <a:latin typeface="Lucida Console" panose="020B0609040504020204" pitchFamily="49" charset="0"/>
                <a:cs typeface="Times New Roman" panose="02020603050405020304" pitchFamily="18" charset="0"/>
              </a:rPr>
              <a:t>In the beginning easy questions will be asked. As the player moves ahead the level of the questions will increase. The questions are designed in a way that even if you have a basic knowledge about coding and general knowledge you can still play this game.</a:t>
            </a:r>
            <a:endParaRPr lang="en-IN" sz="2400" dirty="0">
              <a:solidFill>
                <a:srgbClr val="6600FF"/>
              </a:solidFill>
              <a:latin typeface="Lucida Console" panose="020B0609040504020204" pitchFamily="49" charset="0"/>
            </a:endParaRPr>
          </a:p>
        </p:txBody>
      </p:sp>
    </p:spTree>
    <p:extLst>
      <p:ext uri="{BB962C8B-B14F-4D97-AF65-F5344CB8AC3E}">
        <p14:creationId xmlns:p14="http://schemas.microsoft.com/office/powerpoint/2010/main" val="390970736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out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circle(out)">
                                      <p:cBhvr>
                                        <p:cTn id="12" dur="20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0"/>
            <a:ext cx="6019560" cy="837720"/>
          </a:xfrm>
          <a:prstGeom prst="rect">
            <a:avLst/>
          </a:prstGeom>
          <a:noFill/>
          <a:ln w="9360">
            <a:noFill/>
          </a:ln>
        </p:spPr>
        <p:txBody>
          <a:bodyPr anchor="ctr">
            <a:noAutofit/>
          </a:bodyPr>
          <a:lstStyle/>
          <a:p>
            <a:pPr algn="ctr">
              <a:lnSpc>
                <a:spcPct val="100000"/>
              </a:lnSpc>
            </a:pPr>
            <a:endParaRPr lang="en-US" sz="3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t>11</a:t>
            </a:fld>
            <a:endParaRPr lang="en-GB" sz="1200" b="0" strike="noStrike" spc="-1">
              <a:latin typeface="Times New Roman"/>
            </a:endParaRPr>
          </a:p>
        </p:txBody>
      </p:sp>
      <p:sp>
        <p:nvSpPr>
          <p:cNvPr id="4" name="TextBox 3">
            <a:extLst>
              <a:ext uri="{FF2B5EF4-FFF2-40B4-BE49-F238E27FC236}">
                <a16:creationId xmlns:a16="http://schemas.microsoft.com/office/drawing/2014/main" id="{C0965601-5F27-A3DD-A05A-6A9FC0C79A1C}"/>
              </a:ext>
            </a:extLst>
          </p:cNvPr>
          <p:cNvSpPr txBox="1"/>
          <p:nvPr/>
        </p:nvSpPr>
        <p:spPr>
          <a:xfrm>
            <a:off x="812800" y="431285"/>
            <a:ext cx="6979920" cy="707886"/>
          </a:xfrm>
          <a:prstGeom prst="rect">
            <a:avLst/>
          </a:prstGeom>
          <a:noFill/>
        </p:spPr>
        <p:txBody>
          <a:bodyPr wrap="square" rtlCol="0">
            <a:spAutoFit/>
          </a:bodyPr>
          <a:lstStyle/>
          <a:p>
            <a:pPr algn="ctr"/>
            <a:r>
              <a:rPr lang="en-IN" sz="4000" b="1" dirty="0">
                <a:solidFill>
                  <a:srgbClr val="FFC000"/>
                </a:solidFill>
                <a:latin typeface="Comic Sans MS" panose="030F0702030302020204" pitchFamily="66" charset="0"/>
              </a:rPr>
              <a:t>Concepts Used</a:t>
            </a:r>
          </a:p>
        </p:txBody>
      </p:sp>
      <p:sp>
        <p:nvSpPr>
          <p:cNvPr id="8" name="Rectangle 1">
            <a:extLst>
              <a:ext uri="{FF2B5EF4-FFF2-40B4-BE49-F238E27FC236}">
                <a16:creationId xmlns:a16="http://schemas.microsoft.com/office/drawing/2014/main" id="{3BD8FA4F-4486-13DB-04E8-27748DE8C08E}"/>
              </a:ext>
            </a:extLst>
          </p:cNvPr>
          <p:cNvSpPr>
            <a:spLocks noChangeArrowheads="1"/>
          </p:cNvSpPr>
          <p:nvPr/>
        </p:nvSpPr>
        <p:spPr bwMode="auto">
          <a:xfrm>
            <a:off x="619400" y="2284386"/>
            <a:ext cx="4196440" cy="26161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222222"/>
                </a:solidFill>
                <a:effectLst/>
                <a:latin typeface="Comic Sans MS" panose="030F0702030302020204" pitchFamily="66" charset="0"/>
              </a:rPr>
              <a:t> </a:t>
            </a:r>
            <a:r>
              <a:rPr kumimoji="0" lang="en-US" altLang="en-US" sz="3200" b="1" i="0" u="none" strike="noStrike" cap="none" normalizeH="0" baseline="0" dirty="0">
                <a:ln>
                  <a:noFill/>
                </a:ln>
                <a:solidFill>
                  <a:schemeClr val="tx2">
                    <a:lumMod val="90000"/>
                    <a:lumOff val="10000"/>
                  </a:schemeClr>
                </a:solidFill>
                <a:effectLst/>
                <a:latin typeface="Comic Sans MS" panose="030F0702030302020204" pitchFamily="66" charset="0"/>
              </a:rPr>
              <a:t>We have used a basic concepts of python like lists, tuple</a:t>
            </a:r>
            <a:r>
              <a:rPr kumimoji="0" lang="en-US" altLang="en-US" sz="3200" b="1" i="0" u="none" strike="noStrike" cap="none" normalizeH="0" dirty="0">
                <a:ln>
                  <a:noFill/>
                </a:ln>
                <a:solidFill>
                  <a:schemeClr val="tx2">
                    <a:lumMod val="90000"/>
                    <a:lumOff val="10000"/>
                  </a:schemeClr>
                </a:solidFill>
                <a:effectLst/>
                <a:latin typeface="Comic Sans MS" panose="030F0702030302020204" pitchFamily="66" charset="0"/>
              </a:rPr>
              <a:t> </a:t>
            </a:r>
            <a:r>
              <a:rPr kumimoji="0" lang="en-US" altLang="en-US" sz="3200" b="1" i="0" u="none" strike="noStrike" cap="none" normalizeH="0" baseline="0" dirty="0">
                <a:ln>
                  <a:noFill/>
                </a:ln>
                <a:solidFill>
                  <a:schemeClr val="tx2">
                    <a:lumMod val="90000"/>
                    <a:lumOff val="10000"/>
                  </a:schemeClr>
                </a:solidFill>
                <a:effectLst/>
                <a:latin typeface="Comic Sans MS" panose="030F0702030302020204" pitchFamily="66" charset="0"/>
              </a:rPr>
              <a:t>and loops like for, if, </a:t>
            </a:r>
            <a:r>
              <a:rPr lang="en-US" altLang="en-US" sz="3200" b="1" dirty="0">
                <a:solidFill>
                  <a:schemeClr val="tx2">
                    <a:lumMod val="90000"/>
                    <a:lumOff val="10000"/>
                  </a:schemeClr>
                </a:solidFill>
                <a:latin typeface="Comic Sans MS" panose="030F0702030302020204" pitchFamily="66" charset="0"/>
              </a:rPr>
              <a:t>else. </a:t>
            </a:r>
            <a:r>
              <a:rPr kumimoji="0" lang="en-US" altLang="en-US" sz="3200" b="1" i="0" u="none" strike="noStrike" cap="none" normalizeH="0" baseline="0" dirty="0">
                <a:ln>
                  <a:noFill/>
                </a:ln>
                <a:solidFill>
                  <a:schemeClr val="tx2">
                    <a:lumMod val="90000"/>
                    <a:lumOff val="10000"/>
                  </a:schemeClr>
                </a:solidFill>
                <a:effectLst/>
                <a:latin typeface="Comic Sans MS" panose="030F0702030302020204" pitchFamily="66" charset="0"/>
              </a:rPr>
              <a:t> </a:t>
            </a:r>
          </a:p>
        </p:txBody>
      </p:sp>
      <p:pic>
        <p:nvPicPr>
          <p:cNvPr id="10" name="Picture 9">
            <a:extLst>
              <a:ext uri="{FF2B5EF4-FFF2-40B4-BE49-F238E27FC236}">
                <a16:creationId xmlns:a16="http://schemas.microsoft.com/office/drawing/2014/main" id="{50A8100C-4947-1B9E-F99D-9498BE3BE6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3441" y="1923419"/>
            <a:ext cx="3342999" cy="3342999"/>
          </a:xfrm>
          <a:prstGeom prst="rect">
            <a:avLst/>
          </a:prstGeom>
        </p:spPr>
      </p:pic>
    </p:spTree>
    <p:extLst>
      <p:ext uri="{BB962C8B-B14F-4D97-AF65-F5344CB8AC3E}">
        <p14:creationId xmlns:p14="http://schemas.microsoft.com/office/powerpoint/2010/main" val="32655550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mph" presetSubtype="0" fill="hold" grpId="0" nodeType="clickEffect">
                                  <p:stCondLst>
                                    <p:cond delay="0"/>
                                  </p:stCondLst>
                                  <p:iterate type="lt">
                                    <p:tmPct val="4000"/>
                                  </p:iterate>
                                  <p:childTnLst>
                                    <p:set>
                                      <p:cBhvr override="childStyle">
                                        <p:cTn id="14" dur="500" fill="hold"/>
                                        <p:tgtEl>
                                          <p:spTgt spid="8"/>
                                        </p:tgtEl>
                                        <p:attrNameLst>
                                          <p:attrName>style.textDecorationUnderline</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circle(in)">
                                      <p:cBhvr>
                                        <p:cTn id="19"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BE6BD5-CEA2-15E3-5622-34278D438F28}"/>
              </a:ext>
            </a:extLst>
          </p:cNvPr>
          <p:cNvSpPr txBox="1"/>
          <p:nvPr/>
        </p:nvSpPr>
        <p:spPr>
          <a:xfrm>
            <a:off x="365760" y="314960"/>
            <a:ext cx="7924800" cy="584775"/>
          </a:xfrm>
          <a:prstGeom prst="rect">
            <a:avLst/>
          </a:prstGeom>
          <a:noFill/>
        </p:spPr>
        <p:txBody>
          <a:bodyPr wrap="square" rtlCol="0">
            <a:spAutoFit/>
          </a:bodyPr>
          <a:lstStyle/>
          <a:p>
            <a:pPr algn="ctr"/>
            <a:r>
              <a:rPr lang="en-IN" sz="3200" b="1" dirty="0">
                <a:latin typeface="Courier New" panose="02070309020205020404" pitchFamily="49" charset="0"/>
                <a:cs typeface="Courier New" panose="02070309020205020404" pitchFamily="49" charset="0"/>
              </a:rPr>
              <a:t>Topics of working </a:t>
            </a:r>
          </a:p>
        </p:txBody>
      </p:sp>
      <p:sp>
        <p:nvSpPr>
          <p:cNvPr id="3" name="TextBox 2">
            <a:extLst>
              <a:ext uri="{FF2B5EF4-FFF2-40B4-BE49-F238E27FC236}">
                <a16:creationId xmlns:a16="http://schemas.microsoft.com/office/drawing/2014/main" id="{B827FFC3-BD72-DB9B-6729-B1757A770F8C}"/>
              </a:ext>
            </a:extLst>
          </p:cNvPr>
          <p:cNvSpPr txBox="1"/>
          <p:nvPr/>
        </p:nvSpPr>
        <p:spPr>
          <a:xfrm flipH="1">
            <a:off x="543560" y="1449645"/>
            <a:ext cx="7569199" cy="1384995"/>
          </a:xfrm>
          <a:prstGeom prst="rect">
            <a:avLst/>
          </a:prstGeom>
          <a:noFill/>
        </p:spPr>
        <p:txBody>
          <a:bodyPr wrap="square" rtlCol="0">
            <a:spAutoFit/>
          </a:bodyPr>
          <a:lstStyle/>
          <a:p>
            <a:r>
              <a:rPr lang="en-IN" sz="2800" dirty="0">
                <a:latin typeface="Century Gothic" panose="020B0502020202020204" pitchFamily="34" charset="0"/>
              </a:rPr>
              <a:t>Our application covers information about python and what’s  going on around us </a:t>
            </a:r>
          </a:p>
          <a:p>
            <a:r>
              <a:rPr lang="en-IN" sz="2800" dirty="0">
                <a:latin typeface="Century Gothic" panose="020B0502020202020204" pitchFamily="34" charset="0"/>
              </a:rPr>
              <a:t> here are a few questions at glance. </a:t>
            </a:r>
          </a:p>
        </p:txBody>
      </p:sp>
      <p:sp>
        <p:nvSpPr>
          <p:cNvPr id="4" name="TextBox 3">
            <a:extLst>
              <a:ext uri="{FF2B5EF4-FFF2-40B4-BE49-F238E27FC236}">
                <a16:creationId xmlns:a16="http://schemas.microsoft.com/office/drawing/2014/main" id="{B195466D-0F50-FEC7-2025-668602CEC1C0}"/>
              </a:ext>
            </a:extLst>
          </p:cNvPr>
          <p:cNvSpPr txBox="1"/>
          <p:nvPr/>
        </p:nvSpPr>
        <p:spPr>
          <a:xfrm>
            <a:off x="467360" y="2834640"/>
            <a:ext cx="8067040" cy="2831544"/>
          </a:xfrm>
          <a:prstGeom prst="rect">
            <a:avLst/>
          </a:prstGeom>
          <a:noFill/>
        </p:spPr>
        <p:txBody>
          <a:bodyPr wrap="square" rtlCol="0">
            <a:spAutoFit/>
          </a:bodyPr>
          <a:lstStyle/>
          <a:p>
            <a:r>
              <a:rPr lang="en-IN" sz="2000" dirty="0">
                <a:latin typeface="Cascadia Code SemiLight" panose="020B0609020000020004" pitchFamily="49" charset="0"/>
                <a:ea typeface="Cascadia Code SemiLight" panose="020B0609020000020004" pitchFamily="49" charset="0"/>
                <a:cs typeface="Cascadia Code SemiLight" panose="020B0609020000020004" pitchFamily="49" charset="0"/>
              </a:rPr>
              <a:t>Q1. What is the extension of python?</a:t>
            </a:r>
          </a:p>
          <a:p>
            <a:r>
              <a:rPr lang="en-IN" sz="2000" dirty="0">
                <a:latin typeface="Cascadia Code SemiLight" panose="020B0609020000020004" pitchFamily="49" charset="0"/>
                <a:ea typeface="Cascadia Code SemiLight" panose="020B0609020000020004" pitchFamily="49" charset="0"/>
                <a:cs typeface="Cascadia Code SemiLight" panose="020B0609020000020004" pitchFamily="49" charset="0"/>
              </a:rPr>
              <a:t>Ans. .</a:t>
            </a:r>
            <a:r>
              <a:rPr lang="en-IN" sz="2000"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py</a:t>
            </a:r>
            <a:endParaRPr lang="en-IN" sz="2000" dirty="0">
              <a:latin typeface="Cascadia Code SemiLight" panose="020B0609020000020004" pitchFamily="49" charset="0"/>
              <a:ea typeface="Cascadia Code SemiLight" panose="020B0609020000020004" pitchFamily="49" charset="0"/>
              <a:cs typeface="Cascadia Code SemiLight" panose="020B0609020000020004" pitchFamily="49" charset="0"/>
            </a:endParaRPr>
          </a:p>
          <a:p>
            <a:endParaRPr lang="en-IN" dirty="0"/>
          </a:p>
          <a:p>
            <a:r>
              <a:rPr lang="en-IN" sz="2000" dirty="0">
                <a:latin typeface="Cascadia Code SemiLight" panose="020B0609020000020004" pitchFamily="49" charset="0"/>
                <a:ea typeface="Cascadia Code SemiLight" panose="020B0609020000020004" pitchFamily="49" charset="0"/>
                <a:cs typeface="Cascadia Code SemiLight" panose="020B0609020000020004" pitchFamily="49" charset="0"/>
              </a:rPr>
              <a:t>Q2. which character is used to give a single line comment?</a:t>
            </a:r>
          </a:p>
          <a:p>
            <a:r>
              <a:rPr lang="en-IN" sz="2000" dirty="0">
                <a:latin typeface="Cascadia Code SemiLight" panose="020B0609020000020004" pitchFamily="49" charset="0"/>
                <a:ea typeface="Cascadia Code SemiLight" panose="020B0609020000020004" pitchFamily="49" charset="0"/>
                <a:cs typeface="Cascadia Code SemiLight" panose="020B0609020000020004" pitchFamily="49" charset="0"/>
              </a:rPr>
              <a:t>Ans. #.</a:t>
            </a:r>
          </a:p>
          <a:p>
            <a:endParaRPr lang="en-IN" sz="2000" dirty="0">
              <a:latin typeface="Cascadia Code SemiLight" panose="020B0609020000020004" pitchFamily="49" charset="0"/>
              <a:ea typeface="Cascadia Code SemiLight" panose="020B0609020000020004" pitchFamily="49" charset="0"/>
              <a:cs typeface="Cascadia Code SemiLight" panose="020B0609020000020004" pitchFamily="49" charset="0"/>
            </a:endParaRPr>
          </a:p>
          <a:p>
            <a:r>
              <a:rPr lang="en-IN" sz="2000" dirty="0">
                <a:latin typeface="Cascadia Code SemiLight" panose="020B0609020000020004" pitchFamily="49" charset="0"/>
                <a:ea typeface="Cascadia Code SemiLight" panose="020B0609020000020004" pitchFamily="49" charset="0"/>
                <a:cs typeface="Cascadia Code SemiLight" panose="020B0609020000020004" pitchFamily="49" charset="0"/>
              </a:rPr>
              <a:t>Q3. </a:t>
            </a:r>
            <a:r>
              <a:rPr lang="en-US" sz="2000" dirty="0">
                <a:latin typeface="Cascadia Code SemiLight" panose="020B0609020000020004" pitchFamily="49" charset="0"/>
                <a:ea typeface="Cascadia Code SemiLight" panose="020B0609020000020004" pitchFamily="49" charset="0"/>
                <a:cs typeface="Cascadia Code SemiLight" panose="020B0609020000020004" pitchFamily="49" charset="0"/>
              </a:rPr>
              <a:t>Which is the biggest animal on earth?</a:t>
            </a:r>
          </a:p>
          <a:p>
            <a:r>
              <a:rPr lang="en-US" sz="2000" dirty="0">
                <a:latin typeface="Cascadia Code SemiLight" panose="020B0609020000020004" pitchFamily="49" charset="0"/>
                <a:ea typeface="Cascadia Code SemiLight" panose="020B0609020000020004" pitchFamily="49" charset="0"/>
                <a:cs typeface="Cascadia Code SemiLight" panose="020B0609020000020004" pitchFamily="49" charset="0"/>
              </a:rPr>
              <a:t>Ans. Blue whale.</a:t>
            </a:r>
            <a:endParaRPr lang="en-IN" sz="2000" dirty="0">
              <a:latin typeface="Cascadia Code SemiLight" panose="020B0609020000020004" pitchFamily="49" charset="0"/>
              <a:ea typeface="Cascadia Code SemiLight" panose="020B0609020000020004" pitchFamily="49" charset="0"/>
              <a:cs typeface="Cascadia Code SemiLight" panose="020B0609020000020004" pitchFamily="49" charset="0"/>
            </a:endParaRPr>
          </a:p>
        </p:txBody>
      </p:sp>
    </p:spTree>
    <p:extLst>
      <p:ext uri="{BB962C8B-B14F-4D97-AF65-F5344CB8AC3E}">
        <p14:creationId xmlns:p14="http://schemas.microsoft.com/office/powerpoint/2010/main" val="12018510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out)">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 calcmode="lin" valueType="num">
                                      <p:cBhvr>
                                        <p:cTn id="20"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21"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22"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23" dur="1000"/>
                                        <p:tgtEl>
                                          <p:spTgt spid="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1000"/>
                                        <p:tgtEl>
                                          <p:spTgt spid="4">
                                            <p:txEl>
                                              <p:pRg st="1" end="1"/>
                                            </p:txEl>
                                          </p:spTgt>
                                        </p:tgtEl>
                                      </p:cBhvr>
                                    </p:animEffect>
                                    <p:anim calcmode="lin" valueType="num">
                                      <p:cBhvr>
                                        <p:cTn id="29"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 calcmode="lin" valueType="num">
                                      <p:cBhvr>
                                        <p:cTn id="35" dur="1000" fill="hold"/>
                                        <p:tgtEl>
                                          <p:spTgt spid="4">
                                            <p:txEl>
                                              <p:pRg st="3" end="3"/>
                                            </p:txEl>
                                          </p:spTgt>
                                        </p:tgtEl>
                                        <p:attrNameLst>
                                          <p:attrName>ppt_w</p:attrName>
                                        </p:attrNameLst>
                                      </p:cBhvr>
                                      <p:tavLst>
                                        <p:tav tm="0">
                                          <p:val>
                                            <p:fltVal val="0"/>
                                          </p:val>
                                        </p:tav>
                                        <p:tav tm="100000">
                                          <p:val>
                                            <p:strVal val="#ppt_w"/>
                                          </p:val>
                                        </p:tav>
                                      </p:tavLst>
                                    </p:anim>
                                    <p:anim calcmode="lin" valueType="num">
                                      <p:cBhvr>
                                        <p:cTn id="36" dur="1000" fill="hold"/>
                                        <p:tgtEl>
                                          <p:spTgt spid="4">
                                            <p:txEl>
                                              <p:pRg st="3" end="3"/>
                                            </p:txEl>
                                          </p:spTgt>
                                        </p:tgtEl>
                                        <p:attrNameLst>
                                          <p:attrName>ppt_h</p:attrName>
                                        </p:attrNameLst>
                                      </p:cBhvr>
                                      <p:tavLst>
                                        <p:tav tm="0">
                                          <p:val>
                                            <p:fltVal val="0"/>
                                          </p:val>
                                        </p:tav>
                                        <p:tav tm="100000">
                                          <p:val>
                                            <p:strVal val="#ppt_h"/>
                                          </p:val>
                                        </p:tav>
                                      </p:tavLst>
                                    </p:anim>
                                    <p:anim calcmode="lin" valueType="num">
                                      <p:cBhvr>
                                        <p:cTn id="37" dur="1000" fill="hold"/>
                                        <p:tgtEl>
                                          <p:spTgt spid="4">
                                            <p:txEl>
                                              <p:pRg st="3" end="3"/>
                                            </p:txEl>
                                          </p:spTgt>
                                        </p:tgtEl>
                                        <p:attrNameLst>
                                          <p:attrName>style.rotation</p:attrName>
                                        </p:attrNameLst>
                                      </p:cBhvr>
                                      <p:tavLst>
                                        <p:tav tm="0">
                                          <p:val>
                                            <p:fltVal val="90"/>
                                          </p:val>
                                        </p:tav>
                                        <p:tav tm="100000">
                                          <p:val>
                                            <p:fltVal val="0"/>
                                          </p:val>
                                        </p:tav>
                                      </p:tavLst>
                                    </p:anim>
                                    <p:animEffect transition="in" filter="fade">
                                      <p:cBhvr>
                                        <p:cTn id="38" dur="1000"/>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Effect transition="in" filter="fade">
                                      <p:cBhvr>
                                        <p:cTn id="43" dur="1000"/>
                                        <p:tgtEl>
                                          <p:spTgt spid="4">
                                            <p:txEl>
                                              <p:pRg st="4" end="4"/>
                                            </p:txEl>
                                          </p:spTgt>
                                        </p:tgtEl>
                                      </p:cBhvr>
                                    </p:animEffect>
                                    <p:anim calcmode="lin" valueType="num">
                                      <p:cBhvr>
                                        <p:cTn id="44"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5"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4">
                                            <p:txEl>
                                              <p:pRg st="6" end="6"/>
                                            </p:txEl>
                                          </p:spTgt>
                                        </p:tgtEl>
                                        <p:attrNameLst>
                                          <p:attrName>style.visibility</p:attrName>
                                        </p:attrNameLst>
                                      </p:cBhvr>
                                      <p:to>
                                        <p:strVal val="visible"/>
                                      </p:to>
                                    </p:set>
                                    <p:animEffect transition="in" filter="fade">
                                      <p:cBhvr>
                                        <p:cTn id="50" dur="1000"/>
                                        <p:tgtEl>
                                          <p:spTgt spid="4">
                                            <p:txEl>
                                              <p:pRg st="6" end="6"/>
                                            </p:txEl>
                                          </p:spTgt>
                                        </p:tgtEl>
                                      </p:cBhvr>
                                    </p:animEffect>
                                    <p:anim calcmode="lin" valueType="num">
                                      <p:cBhvr>
                                        <p:cTn id="51"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4">
                                            <p:txEl>
                                              <p:pRg st="7" end="7"/>
                                            </p:txEl>
                                          </p:spTgt>
                                        </p:tgtEl>
                                        <p:attrNameLst>
                                          <p:attrName>style.visibility</p:attrName>
                                        </p:attrNameLst>
                                      </p:cBhvr>
                                      <p:to>
                                        <p:strVal val="visible"/>
                                      </p:to>
                                    </p:set>
                                    <p:animEffect transition="in" filter="fade">
                                      <p:cBhvr>
                                        <p:cTn id="57" dur="1000"/>
                                        <p:tgtEl>
                                          <p:spTgt spid="4">
                                            <p:txEl>
                                              <p:pRg st="7" end="7"/>
                                            </p:txEl>
                                          </p:spTgt>
                                        </p:tgtEl>
                                      </p:cBhvr>
                                    </p:animEffect>
                                    <p:anim calcmode="lin" valueType="num">
                                      <p:cBhvr>
                                        <p:cTn id="58"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9"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7F0B496-6066-A05F-5FAF-67494BBB70E6}"/>
              </a:ext>
            </a:extLst>
          </p:cNvPr>
          <p:cNvSpPr>
            <a:spLocks noGrp="1"/>
          </p:cNvSpPr>
          <p:nvPr>
            <p:ph type="ctrTitle"/>
          </p:nvPr>
        </p:nvSpPr>
        <p:spPr>
          <a:xfrm>
            <a:off x="960628" y="262467"/>
            <a:ext cx="8427211" cy="865293"/>
          </a:xfrm>
        </p:spPr>
        <p:txBody>
          <a:bodyPr/>
          <a:lstStyle/>
          <a:p>
            <a:r>
              <a:rPr lang="en-IN" sz="6000" dirty="0"/>
              <a:t>Advantages of our App :</a:t>
            </a:r>
          </a:p>
        </p:txBody>
      </p:sp>
      <p:sp>
        <p:nvSpPr>
          <p:cNvPr id="7" name="Subtitle 6">
            <a:extLst>
              <a:ext uri="{FF2B5EF4-FFF2-40B4-BE49-F238E27FC236}">
                <a16:creationId xmlns:a16="http://schemas.microsoft.com/office/drawing/2014/main" id="{61A2A0A8-0901-9C8E-1405-8CED2EE770E6}"/>
              </a:ext>
            </a:extLst>
          </p:cNvPr>
          <p:cNvSpPr>
            <a:spLocks noGrp="1"/>
          </p:cNvSpPr>
          <p:nvPr>
            <p:ph type="subTitle" idx="1"/>
          </p:nvPr>
        </p:nvSpPr>
        <p:spPr>
          <a:xfrm>
            <a:off x="642874" y="1892088"/>
            <a:ext cx="6921151" cy="4396952"/>
          </a:xfrm>
        </p:spPr>
        <p:txBody>
          <a:bodyPr>
            <a:normAutofit fontScale="92500" lnSpcReduction="10000"/>
          </a:bodyPr>
          <a:lstStyle/>
          <a:p>
            <a:pPr marL="457200" indent="-457200">
              <a:lnSpc>
                <a:spcPct val="150000"/>
              </a:lnSpc>
              <a:buFont typeface="Courier New" panose="02070309020205020404" pitchFamily="49" charset="0"/>
              <a:buChar char="o"/>
            </a:pPr>
            <a:r>
              <a:rPr lang="en-IN" dirty="0"/>
              <a:t>User- friendly</a:t>
            </a:r>
          </a:p>
          <a:p>
            <a:pPr marL="457200" indent="-457200">
              <a:lnSpc>
                <a:spcPct val="150000"/>
              </a:lnSpc>
              <a:buFont typeface="Courier New" panose="02070309020205020404" pitchFamily="49" charset="0"/>
              <a:buChar char="o"/>
            </a:pPr>
            <a:r>
              <a:rPr lang="en-IN" dirty="0"/>
              <a:t>Educational</a:t>
            </a:r>
          </a:p>
          <a:p>
            <a:pPr marL="457200" indent="-457200">
              <a:lnSpc>
                <a:spcPct val="150000"/>
              </a:lnSpc>
              <a:buFont typeface="Courier New" panose="02070309020205020404" pitchFamily="49" charset="0"/>
              <a:buChar char="o"/>
            </a:pPr>
            <a:r>
              <a:rPr lang="en-IN" dirty="0"/>
              <a:t>Fun- learning</a:t>
            </a:r>
          </a:p>
          <a:p>
            <a:pPr marL="457200" indent="-457200">
              <a:lnSpc>
                <a:spcPct val="150000"/>
              </a:lnSpc>
              <a:buFont typeface="Courier New" panose="02070309020205020404" pitchFamily="49" charset="0"/>
              <a:buChar char="o"/>
            </a:pPr>
            <a:r>
              <a:rPr lang="en-IN" dirty="0"/>
              <a:t>Judicious use of free time</a:t>
            </a:r>
          </a:p>
          <a:p>
            <a:pPr marL="457200" indent="-457200">
              <a:lnSpc>
                <a:spcPct val="150000"/>
              </a:lnSpc>
              <a:buFont typeface="Courier New" panose="02070309020205020404" pitchFamily="49" charset="0"/>
              <a:buChar char="o"/>
            </a:pPr>
            <a:r>
              <a:rPr lang="en-IN" dirty="0"/>
              <a:t>Improves thinking skills</a:t>
            </a:r>
          </a:p>
          <a:p>
            <a:pPr marL="457200" indent="-457200">
              <a:lnSpc>
                <a:spcPct val="150000"/>
              </a:lnSpc>
              <a:buFont typeface="Courier New" panose="02070309020205020404" pitchFamily="49" charset="0"/>
              <a:buChar char="o"/>
            </a:pPr>
            <a:r>
              <a:rPr lang="en-IN" dirty="0"/>
              <a:t>Stimulates cognitive thinking</a:t>
            </a:r>
          </a:p>
          <a:p>
            <a:pPr marL="457200" indent="-457200">
              <a:buFont typeface="Courier New" panose="02070309020205020404" pitchFamily="49" charset="0"/>
              <a:buChar char="o"/>
            </a:pPr>
            <a:endParaRPr lang="en-IN" dirty="0"/>
          </a:p>
        </p:txBody>
      </p:sp>
    </p:spTree>
    <p:extLst>
      <p:ext uri="{BB962C8B-B14F-4D97-AF65-F5344CB8AC3E}">
        <p14:creationId xmlns:p14="http://schemas.microsoft.com/office/powerpoint/2010/main" val="40623066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 calcmode="lin" valueType="num">
                                      <p:cBhvr additive="base">
                                        <p:cTn id="24"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 calcmode="lin" valueType="num">
                                      <p:cBhvr additive="base">
                                        <p:cTn id="30"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anim calcmode="lin" valueType="num">
                                      <p:cBhvr additive="base">
                                        <p:cTn id="36"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 calcmode="lin" valueType="num">
                                      <p:cBhvr additive="base">
                                        <p:cTn id="42"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C5604-B5C0-2295-9623-F279743C5D03}"/>
              </a:ext>
            </a:extLst>
          </p:cNvPr>
          <p:cNvSpPr>
            <a:spLocks noGrp="1"/>
          </p:cNvSpPr>
          <p:nvPr>
            <p:ph type="ctrTitle"/>
          </p:nvPr>
        </p:nvSpPr>
        <p:spPr>
          <a:xfrm>
            <a:off x="452628" y="770467"/>
            <a:ext cx="8086725" cy="428413"/>
          </a:xfrm>
        </p:spPr>
        <p:txBody>
          <a:bodyPr/>
          <a:lstStyle/>
          <a:p>
            <a:pPr algn="ctr"/>
            <a:r>
              <a:rPr lang="en-IN" sz="4800" b="1" dirty="0">
                <a:latin typeface="Cascadia Code SemiLight" panose="020B0609020000020004" pitchFamily="49" charset="0"/>
                <a:ea typeface="Cascadia Code SemiLight" panose="020B0609020000020004" pitchFamily="49" charset="0"/>
                <a:cs typeface="Cascadia Code SemiLight" panose="020B0609020000020004" pitchFamily="49" charset="0"/>
              </a:rPr>
              <a:t>Our Big Vision</a:t>
            </a:r>
            <a:endParaRPr lang="en-IN" sz="4800" dirty="0"/>
          </a:p>
        </p:txBody>
      </p:sp>
      <p:sp>
        <p:nvSpPr>
          <p:cNvPr id="3" name="Subtitle 2">
            <a:extLst>
              <a:ext uri="{FF2B5EF4-FFF2-40B4-BE49-F238E27FC236}">
                <a16:creationId xmlns:a16="http://schemas.microsoft.com/office/drawing/2014/main" id="{284990C4-DA1D-4F76-6A7D-C543F0475C80}"/>
              </a:ext>
            </a:extLst>
          </p:cNvPr>
          <p:cNvSpPr>
            <a:spLocks noGrp="1"/>
          </p:cNvSpPr>
          <p:nvPr>
            <p:ph type="subTitle" idx="1"/>
          </p:nvPr>
        </p:nvSpPr>
        <p:spPr>
          <a:xfrm>
            <a:off x="792448" y="1485688"/>
            <a:ext cx="7746905" cy="4772871"/>
          </a:xfrm>
        </p:spPr>
        <p:txBody>
          <a:bodyPr>
            <a:normAutofit fontScale="92500" lnSpcReduction="20000"/>
          </a:bodyPr>
          <a:lstStyle/>
          <a:p>
            <a:pPr>
              <a:lnSpc>
                <a:spcPct val="110000"/>
              </a:lnSpc>
            </a:pPr>
            <a:r>
              <a:rPr lang="en-IN" sz="3600" dirty="0"/>
              <a:t>This app is best suited for coding aspirants or for someone from a non-coding background who wants to step into the world of Python and wants to increase their basic general knowledge and python skills. This app strengthens your basic knowledge related to Python. For someone who wants to grow in this field needs to get his fundamental concepts clear and this app offers learning them in a fun way!</a:t>
            </a:r>
          </a:p>
        </p:txBody>
      </p:sp>
    </p:spTree>
    <p:extLst>
      <p:ext uri="{BB962C8B-B14F-4D97-AF65-F5344CB8AC3E}">
        <p14:creationId xmlns:p14="http://schemas.microsoft.com/office/powerpoint/2010/main" val="16206848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1A4584B-ED58-1151-8CE9-5CBE4C1442F5}"/>
              </a:ext>
            </a:extLst>
          </p:cNvPr>
          <p:cNvSpPr/>
          <p:nvPr/>
        </p:nvSpPr>
        <p:spPr>
          <a:xfrm>
            <a:off x="773962" y="456610"/>
            <a:ext cx="7596075" cy="1209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4C612A3-ADBD-F13C-1FBE-C3E5074E28A2}"/>
              </a:ext>
            </a:extLst>
          </p:cNvPr>
          <p:cNvSpPr txBox="1"/>
          <p:nvPr/>
        </p:nvSpPr>
        <p:spPr>
          <a:xfrm>
            <a:off x="3037840" y="607961"/>
            <a:ext cx="4033520" cy="769441"/>
          </a:xfrm>
          <a:prstGeom prst="rect">
            <a:avLst/>
          </a:prstGeom>
          <a:noFill/>
        </p:spPr>
        <p:txBody>
          <a:bodyPr wrap="square" rtlCol="0">
            <a:spAutoFit/>
          </a:bodyPr>
          <a:lstStyle/>
          <a:p>
            <a:r>
              <a:rPr lang="en-IN" sz="4400" dirty="0">
                <a:latin typeface="Agency FB" panose="020B0503020202020204" pitchFamily="34" charset="0"/>
              </a:rPr>
              <a:t>Future Scope </a:t>
            </a:r>
            <a:endParaRPr lang="en-IN" sz="4400" b="1" dirty="0">
              <a:latin typeface="Agency FB" panose="020B0503020202020204" pitchFamily="34" charset="0"/>
              <a:ea typeface="Cascadia Code SemiLight" panose="020B0609020000020004" pitchFamily="49" charset="0"/>
              <a:cs typeface="Cascadia Code SemiLight" panose="020B0609020000020004" pitchFamily="49" charset="0"/>
            </a:endParaRPr>
          </a:p>
        </p:txBody>
      </p:sp>
      <p:sp>
        <p:nvSpPr>
          <p:cNvPr id="5" name="Hexagon 4">
            <a:extLst>
              <a:ext uri="{FF2B5EF4-FFF2-40B4-BE49-F238E27FC236}">
                <a16:creationId xmlns:a16="http://schemas.microsoft.com/office/drawing/2014/main" id="{7D0F8415-302C-2EB1-6CA0-0F59CDDF4106}"/>
              </a:ext>
            </a:extLst>
          </p:cNvPr>
          <p:cNvSpPr/>
          <p:nvPr/>
        </p:nvSpPr>
        <p:spPr>
          <a:xfrm>
            <a:off x="955040" y="2448560"/>
            <a:ext cx="4653280" cy="3850640"/>
          </a:xfrm>
          <a:prstGeom prst="hexag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1398F1D9-6579-4DBC-59A1-6DDAB7CDB5D7}"/>
              </a:ext>
            </a:extLst>
          </p:cNvPr>
          <p:cNvSpPr txBox="1"/>
          <p:nvPr/>
        </p:nvSpPr>
        <p:spPr>
          <a:xfrm>
            <a:off x="1436370" y="2805341"/>
            <a:ext cx="3690620" cy="3554819"/>
          </a:xfrm>
          <a:prstGeom prst="rect">
            <a:avLst/>
          </a:prstGeom>
          <a:noFill/>
        </p:spPr>
        <p:txBody>
          <a:bodyPr wrap="square" rtlCol="0">
            <a:spAutoFit/>
          </a:bodyPr>
          <a:lstStyle/>
          <a:p>
            <a:pPr algn="ctr"/>
            <a:r>
              <a:rPr lang="en-IN" sz="2300" b="1" dirty="0"/>
              <a:t>With time, we can modify various aspects of this app like sound effects, visuals, level of questions, number of questions, etc. Various modes can also be incorporated for people who would like to play advance-level quiz about Python.</a:t>
            </a:r>
          </a:p>
          <a:p>
            <a:pPr algn="ctr"/>
            <a:endParaRPr lang="en-IN" dirty="0"/>
          </a:p>
        </p:txBody>
      </p:sp>
      <p:pic>
        <p:nvPicPr>
          <p:cNvPr id="8" name="Picture 7">
            <a:extLst>
              <a:ext uri="{FF2B5EF4-FFF2-40B4-BE49-F238E27FC236}">
                <a16:creationId xmlns:a16="http://schemas.microsoft.com/office/drawing/2014/main" id="{E0EB5BF3-DDC7-ECD3-B4BC-39F4CDCE7A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89650" y="2805341"/>
            <a:ext cx="2644775" cy="2590800"/>
          </a:xfrm>
          <a:prstGeom prst="rect">
            <a:avLst/>
          </a:prstGeom>
        </p:spPr>
      </p:pic>
    </p:spTree>
    <p:extLst>
      <p:ext uri="{BB962C8B-B14F-4D97-AF65-F5344CB8AC3E}">
        <p14:creationId xmlns:p14="http://schemas.microsoft.com/office/powerpoint/2010/main" val="345467318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4)">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circle(out)">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80">
                                          <p:stCondLst>
                                            <p:cond delay="0"/>
                                          </p:stCondLst>
                                        </p:cTn>
                                        <p:tgtEl>
                                          <p:spTgt spid="8"/>
                                        </p:tgtEl>
                                      </p:cBhvr>
                                    </p:animEffect>
                                    <p:anim calcmode="lin" valueType="num">
                                      <p:cBhvr>
                                        <p:cTn id="1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3" dur="26">
                                          <p:stCondLst>
                                            <p:cond delay="650"/>
                                          </p:stCondLst>
                                        </p:cTn>
                                        <p:tgtEl>
                                          <p:spTgt spid="8"/>
                                        </p:tgtEl>
                                      </p:cBhvr>
                                      <p:to x="100000" y="60000"/>
                                    </p:animScale>
                                    <p:animScale>
                                      <p:cBhvr>
                                        <p:cTn id="24" dur="166" decel="50000">
                                          <p:stCondLst>
                                            <p:cond delay="676"/>
                                          </p:stCondLst>
                                        </p:cTn>
                                        <p:tgtEl>
                                          <p:spTgt spid="8"/>
                                        </p:tgtEl>
                                      </p:cBhvr>
                                      <p:to x="100000" y="100000"/>
                                    </p:animScale>
                                    <p:animScale>
                                      <p:cBhvr>
                                        <p:cTn id="25" dur="26">
                                          <p:stCondLst>
                                            <p:cond delay="1312"/>
                                          </p:stCondLst>
                                        </p:cTn>
                                        <p:tgtEl>
                                          <p:spTgt spid="8"/>
                                        </p:tgtEl>
                                      </p:cBhvr>
                                      <p:to x="100000" y="80000"/>
                                    </p:animScale>
                                    <p:animScale>
                                      <p:cBhvr>
                                        <p:cTn id="26" dur="166" decel="50000">
                                          <p:stCondLst>
                                            <p:cond delay="1338"/>
                                          </p:stCondLst>
                                        </p:cTn>
                                        <p:tgtEl>
                                          <p:spTgt spid="8"/>
                                        </p:tgtEl>
                                      </p:cBhvr>
                                      <p:to x="100000" y="100000"/>
                                    </p:animScale>
                                    <p:animScale>
                                      <p:cBhvr>
                                        <p:cTn id="27" dur="26">
                                          <p:stCondLst>
                                            <p:cond delay="1642"/>
                                          </p:stCondLst>
                                        </p:cTn>
                                        <p:tgtEl>
                                          <p:spTgt spid="8"/>
                                        </p:tgtEl>
                                      </p:cBhvr>
                                      <p:to x="100000" y="90000"/>
                                    </p:animScale>
                                    <p:animScale>
                                      <p:cBhvr>
                                        <p:cTn id="28" dur="166" decel="50000">
                                          <p:stCondLst>
                                            <p:cond delay="1668"/>
                                          </p:stCondLst>
                                        </p:cTn>
                                        <p:tgtEl>
                                          <p:spTgt spid="8"/>
                                        </p:tgtEl>
                                      </p:cBhvr>
                                      <p:to x="100000" y="100000"/>
                                    </p:animScale>
                                    <p:animScale>
                                      <p:cBhvr>
                                        <p:cTn id="29" dur="26">
                                          <p:stCondLst>
                                            <p:cond delay="1808"/>
                                          </p:stCondLst>
                                        </p:cTn>
                                        <p:tgtEl>
                                          <p:spTgt spid="8"/>
                                        </p:tgtEl>
                                      </p:cBhvr>
                                      <p:to x="100000" y="95000"/>
                                    </p:animScale>
                                    <p:animScale>
                                      <p:cBhvr>
                                        <p:cTn id="3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E5E2EB-FC88-5C62-C642-04D104578B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68" y="0"/>
            <a:ext cx="9177367" cy="7243466"/>
          </a:xfrm>
          <a:prstGeom prst="rect">
            <a:avLst/>
          </a:prstGeom>
        </p:spPr>
      </p:pic>
      <p:sp>
        <p:nvSpPr>
          <p:cNvPr id="5" name="TextBox 4">
            <a:extLst>
              <a:ext uri="{FF2B5EF4-FFF2-40B4-BE49-F238E27FC236}">
                <a16:creationId xmlns:a16="http://schemas.microsoft.com/office/drawing/2014/main" id="{AB3AFDF2-895E-079D-4830-4821A6BC8EB5}"/>
              </a:ext>
            </a:extLst>
          </p:cNvPr>
          <p:cNvSpPr txBox="1"/>
          <p:nvPr/>
        </p:nvSpPr>
        <p:spPr>
          <a:xfrm>
            <a:off x="462116" y="206477"/>
            <a:ext cx="8141110" cy="523220"/>
          </a:xfrm>
          <a:prstGeom prst="rect">
            <a:avLst/>
          </a:prstGeom>
          <a:noFill/>
        </p:spPr>
        <p:txBody>
          <a:bodyPr wrap="square" rtlCol="0">
            <a:spAutoFit/>
          </a:bodyPr>
          <a:lstStyle/>
          <a:p>
            <a:pPr algn="ctr"/>
            <a:r>
              <a:rPr lang="en-IN" sz="2800" b="1" dirty="0">
                <a:solidFill>
                  <a:schemeClr val="bg1"/>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Advantages Of Using Python In Games </a:t>
            </a:r>
          </a:p>
        </p:txBody>
      </p:sp>
      <p:sp>
        <p:nvSpPr>
          <p:cNvPr id="7" name="Flowchart: Process 6">
            <a:extLst>
              <a:ext uri="{FF2B5EF4-FFF2-40B4-BE49-F238E27FC236}">
                <a16:creationId xmlns:a16="http://schemas.microsoft.com/office/drawing/2014/main" id="{D073DFF0-CC20-907C-263F-52341A65C5D3}"/>
              </a:ext>
            </a:extLst>
          </p:cNvPr>
          <p:cNvSpPr/>
          <p:nvPr/>
        </p:nvSpPr>
        <p:spPr>
          <a:xfrm>
            <a:off x="19664" y="1039362"/>
            <a:ext cx="4060723" cy="5894439"/>
          </a:xfrm>
          <a:prstGeom prst="flowChartProcess">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dirty="0">
                <a:solidFill>
                  <a:schemeClr val="tx1"/>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Game development in python is a pretty easier task than doing the same in Java or C++. Python has libraries which help a lot in this process. Its concise, human-readable syntax and built-in interpreter make Python an optimal choice for anyone new to programming. Its platform independence, and high-level design ensure versatility and increase developer productivity</a:t>
            </a:r>
            <a:endParaRPr lang="en-IN" sz="2000" dirty="0">
              <a:solidFill>
                <a:schemeClr val="tx1"/>
              </a:solidFill>
              <a:latin typeface="Cascadia Code SemiLight" panose="020B0609020000020004" pitchFamily="49" charset="0"/>
              <a:ea typeface="Cascadia Code SemiLight" panose="020B0609020000020004" pitchFamily="49" charset="0"/>
              <a:cs typeface="Cascadia Code SemiLight" panose="020B0609020000020004" pitchFamily="49" charset="0"/>
            </a:endParaRPr>
          </a:p>
          <a:p>
            <a:pPr algn="ctr"/>
            <a:endParaRPr lang="en-IN" dirty="0"/>
          </a:p>
        </p:txBody>
      </p:sp>
    </p:spTree>
    <p:extLst>
      <p:ext uri="{BB962C8B-B14F-4D97-AF65-F5344CB8AC3E}">
        <p14:creationId xmlns:p14="http://schemas.microsoft.com/office/powerpoint/2010/main" val="48055048"/>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out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945193-586F-FC09-00C7-1FDF7EE3DC0E}"/>
              </a:ext>
            </a:extLst>
          </p:cNvPr>
          <p:cNvSpPr txBox="1"/>
          <p:nvPr/>
        </p:nvSpPr>
        <p:spPr>
          <a:xfrm>
            <a:off x="98323" y="540774"/>
            <a:ext cx="8927690" cy="584775"/>
          </a:xfrm>
          <a:prstGeom prst="rect">
            <a:avLst/>
          </a:prstGeom>
          <a:noFill/>
        </p:spPr>
        <p:txBody>
          <a:bodyPr wrap="square" rtlCol="0">
            <a:spAutoFit/>
          </a:bodyPr>
          <a:lstStyle/>
          <a:p>
            <a:r>
              <a:rPr lang="en-IN" sz="3200" b="1" dirty="0">
                <a:latin typeface="Cascadia Code SemiLight" panose="020B0609020000020004" pitchFamily="49" charset="0"/>
                <a:ea typeface="Cascadia Code SemiLight" panose="020B0609020000020004" pitchFamily="49" charset="0"/>
                <a:cs typeface="Cascadia Code SemiLight" panose="020B0609020000020004" pitchFamily="49" charset="0"/>
              </a:rPr>
              <a:t>Other Games developed using python </a:t>
            </a:r>
          </a:p>
        </p:txBody>
      </p:sp>
      <p:sp>
        <p:nvSpPr>
          <p:cNvPr id="7" name="TextBox 6">
            <a:extLst>
              <a:ext uri="{FF2B5EF4-FFF2-40B4-BE49-F238E27FC236}">
                <a16:creationId xmlns:a16="http://schemas.microsoft.com/office/drawing/2014/main" id="{E98FA7DD-E33B-2B8F-5982-1C673CD7A099}"/>
              </a:ext>
            </a:extLst>
          </p:cNvPr>
          <p:cNvSpPr txBox="1"/>
          <p:nvPr/>
        </p:nvSpPr>
        <p:spPr>
          <a:xfrm>
            <a:off x="725160" y="1620456"/>
            <a:ext cx="7674015" cy="523220"/>
          </a:xfrm>
          <a:prstGeom prst="rect">
            <a:avLst/>
          </a:prstGeom>
          <a:noFill/>
        </p:spPr>
        <p:txBody>
          <a:bodyPr wrap="square" rtlCol="0">
            <a:spAutoFit/>
          </a:bodyPr>
          <a:lstStyle/>
          <a:p>
            <a:pPr marL="285750" indent="-285750">
              <a:buFont typeface="Arial" panose="020B0604020202020204" pitchFamily="34" charset="0"/>
              <a:buChar char="•"/>
            </a:pPr>
            <a:r>
              <a:rPr lang="en-IN" sz="2800" dirty="0">
                <a:latin typeface="Bookman Old Style" panose="02050604050505020204" pitchFamily="18" charset="0"/>
              </a:rPr>
              <a:t>Pirates Of Caribbean  </a:t>
            </a:r>
          </a:p>
        </p:txBody>
      </p:sp>
      <p:pic>
        <p:nvPicPr>
          <p:cNvPr id="9" name="Picture 8">
            <a:extLst>
              <a:ext uri="{FF2B5EF4-FFF2-40B4-BE49-F238E27FC236}">
                <a16:creationId xmlns:a16="http://schemas.microsoft.com/office/drawing/2014/main" id="{96C52ECF-A60F-4900-5774-D3F3C4267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3676"/>
            <a:ext cx="9143999" cy="4714324"/>
          </a:xfrm>
          <a:prstGeom prst="rect">
            <a:avLst/>
          </a:prstGeom>
        </p:spPr>
      </p:pic>
    </p:spTree>
    <p:extLst>
      <p:ext uri="{BB962C8B-B14F-4D97-AF65-F5344CB8AC3E}">
        <p14:creationId xmlns:p14="http://schemas.microsoft.com/office/powerpoint/2010/main" val="10549438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out)">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1000"/>
                                        <p:tgtEl>
                                          <p:spTgt spid="7">
                                            <p:txEl>
                                              <p:pRg st="0" end="0"/>
                                            </p:txEl>
                                          </p:spTgt>
                                        </p:tgtEl>
                                      </p:cBhvr>
                                    </p:animEffect>
                                    <p:anim calcmode="lin" valueType="num">
                                      <p:cBhvr>
                                        <p:cTn id="1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F82CEF-E78B-B03F-74D5-318C30BFFD61}"/>
              </a:ext>
            </a:extLst>
          </p:cNvPr>
          <p:cNvSpPr txBox="1"/>
          <p:nvPr/>
        </p:nvSpPr>
        <p:spPr>
          <a:xfrm>
            <a:off x="312516" y="312516"/>
            <a:ext cx="8495818" cy="584775"/>
          </a:xfrm>
          <a:prstGeom prst="rect">
            <a:avLst/>
          </a:prstGeom>
          <a:noFill/>
        </p:spPr>
        <p:txBody>
          <a:bodyPr wrap="square" rtlCol="0">
            <a:spAutoFit/>
          </a:bodyPr>
          <a:lstStyle/>
          <a:p>
            <a:pPr marL="285750" indent="-285750">
              <a:buFont typeface="Arial" panose="020B0604020202020204" pitchFamily="34" charset="0"/>
              <a:buChar char="•"/>
            </a:pPr>
            <a:r>
              <a:rPr lang="en-IN" sz="3200" dirty="0">
                <a:latin typeface="Bookman Old Style" panose="02050604050505020204" pitchFamily="18" charset="0"/>
              </a:rPr>
              <a:t>EVE Online </a:t>
            </a:r>
          </a:p>
        </p:txBody>
      </p:sp>
      <p:pic>
        <p:nvPicPr>
          <p:cNvPr id="5" name="Picture 4">
            <a:extLst>
              <a:ext uri="{FF2B5EF4-FFF2-40B4-BE49-F238E27FC236}">
                <a16:creationId xmlns:a16="http://schemas.microsoft.com/office/drawing/2014/main" id="{B5572C02-369B-3458-3102-641FB62A13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598"/>
            <a:ext cx="9143999" cy="5867401"/>
          </a:xfrm>
          <a:prstGeom prst="rect">
            <a:avLst/>
          </a:prstGeom>
        </p:spPr>
      </p:pic>
    </p:spTree>
    <p:extLst>
      <p:ext uri="{BB962C8B-B14F-4D97-AF65-F5344CB8AC3E}">
        <p14:creationId xmlns:p14="http://schemas.microsoft.com/office/powerpoint/2010/main" val="229420727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2B974E-E33B-A7FA-A4CA-6ED463CFE8B3}"/>
              </a:ext>
            </a:extLst>
          </p:cNvPr>
          <p:cNvSpPr txBox="1"/>
          <p:nvPr/>
        </p:nvSpPr>
        <p:spPr>
          <a:xfrm>
            <a:off x="544010" y="231494"/>
            <a:ext cx="8021256" cy="707886"/>
          </a:xfrm>
          <a:prstGeom prst="rect">
            <a:avLst/>
          </a:prstGeom>
          <a:noFill/>
        </p:spPr>
        <p:txBody>
          <a:bodyPr wrap="square" rtlCol="0">
            <a:spAutoFit/>
          </a:bodyPr>
          <a:lstStyle/>
          <a:p>
            <a:pPr algn="ctr"/>
            <a:r>
              <a:rPr lang="en-IN" sz="4000" b="1" dirty="0">
                <a:latin typeface="Cascadia Code SemiLight" panose="020B0609020000020004" pitchFamily="49" charset="0"/>
                <a:ea typeface="Cascadia Code SemiLight" panose="020B0609020000020004" pitchFamily="49" charset="0"/>
                <a:cs typeface="Cascadia Code SemiLight" panose="020B0609020000020004" pitchFamily="49" charset="0"/>
              </a:rPr>
              <a:t>Conclusion:</a:t>
            </a:r>
          </a:p>
        </p:txBody>
      </p:sp>
      <p:sp>
        <p:nvSpPr>
          <p:cNvPr id="4" name="TextBox 3">
            <a:extLst>
              <a:ext uri="{FF2B5EF4-FFF2-40B4-BE49-F238E27FC236}">
                <a16:creationId xmlns:a16="http://schemas.microsoft.com/office/drawing/2014/main" id="{19B15610-65EE-3440-8E0B-E8D037EC5555}"/>
              </a:ext>
            </a:extLst>
          </p:cNvPr>
          <p:cNvSpPr txBox="1"/>
          <p:nvPr/>
        </p:nvSpPr>
        <p:spPr>
          <a:xfrm>
            <a:off x="416689" y="1481559"/>
            <a:ext cx="8530541" cy="2677656"/>
          </a:xfrm>
          <a:prstGeom prst="rect">
            <a:avLst/>
          </a:prstGeom>
          <a:noFill/>
        </p:spPr>
        <p:txBody>
          <a:bodyPr wrap="square" rtlCol="0">
            <a:spAutoFit/>
          </a:bodyPr>
          <a:lstStyle/>
          <a:p>
            <a:pPr algn="ctr"/>
            <a:r>
              <a:rPr lang="en-US" sz="2400" b="1" dirty="0">
                <a:latin typeface="Ink Free" panose="03080402000500000000" pitchFamily="66" charset="0"/>
              </a:rPr>
              <a:t>In the fast growing field of software engineering and development and even more rapidly growing sector of game development the future is hard to predict. We are working with this game as our software project as part of our degree we choose the type of work for doing better with development cycle, development period, graphics, sorting, adopting new technology, animation. </a:t>
            </a:r>
            <a:endParaRPr lang="en-IN" sz="2400" b="1" dirty="0">
              <a:latin typeface="Ink Free" panose="03080402000500000000" pitchFamily="66" charset="0"/>
            </a:endParaRPr>
          </a:p>
        </p:txBody>
      </p:sp>
      <p:pic>
        <p:nvPicPr>
          <p:cNvPr id="6" name="Picture 5">
            <a:extLst>
              <a:ext uri="{FF2B5EF4-FFF2-40B4-BE49-F238E27FC236}">
                <a16:creationId xmlns:a16="http://schemas.microsoft.com/office/drawing/2014/main" id="{8C9DE3E4-78D1-5CEC-961D-92EAF3CA5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5807" y="4187952"/>
            <a:ext cx="3998193" cy="2438554"/>
          </a:xfrm>
          <a:prstGeom prst="rect">
            <a:avLst/>
          </a:prstGeom>
        </p:spPr>
      </p:pic>
    </p:spTree>
    <p:extLst>
      <p:ext uri="{BB962C8B-B14F-4D97-AF65-F5344CB8AC3E}">
        <p14:creationId xmlns:p14="http://schemas.microsoft.com/office/powerpoint/2010/main" val="18670412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3">
                                            <p:txEl>
                                              <p:pRg st="0" end="0"/>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0" y="125701"/>
            <a:ext cx="8957441" cy="5638800"/>
          </a:xfrm>
          <a:prstGeom prst="rect">
            <a:avLst/>
          </a:prstGeom>
          <a:noFill/>
          <a:ln w="9360">
            <a:noFill/>
          </a:ln>
        </p:spPr>
        <p:txBody>
          <a:bodyPr lIns="91440" tIns="45720" rIns="91440" bIns="45720" anchor="t">
            <a:noAutofit/>
          </a:bodyPr>
          <a:lstStyle/>
          <a:p>
            <a:pPr algn="ctr">
              <a:lnSpc>
                <a:spcPct val="100000"/>
              </a:lnSpc>
              <a:spcBef>
                <a:spcPts val="400"/>
              </a:spcBef>
            </a:pPr>
            <a:endParaRPr lang="en-US" sz="2000" b="1" strike="noStrike" spc="-1" dirty="0">
              <a:solidFill>
                <a:schemeClr val="accent1">
                  <a:lumMod val="75000"/>
                </a:schemeClr>
              </a:solidFill>
              <a:latin typeface="Comic Sans MS" panose="030F0702030302020204" pitchFamily="66" charset="0"/>
              <a:cs typeface="Times New Roman" panose="02020603050405020304" pitchFamily="18" charset="0"/>
            </a:endParaRPr>
          </a:p>
        </p:txBody>
      </p:sp>
      <p:pic>
        <p:nvPicPr>
          <p:cNvPr id="12" name="Picture 11">
            <a:extLst>
              <a:ext uri="{FF2B5EF4-FFF2-40B4-BE49-F238E27FC236}">
                <a16:creationId xmlns:a16="http://schemas.microsoft.com/office/drawing/2014/main" id="{5DE90CA5-65C6-A5F3-3BE0-46522B0E60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extBox 12">
            <a:extLst>
              <a:ext uri="{FF2B5EF4-FFF2-40B4-BE49-F238E27FC236}">
                <a16:creationId xmlns:a16="http://schemas.microsoft.com/office/drawing/2014/main" id="{DF5F3380-1753-41B6-AF27-8E48A25D5D91}"/>
              </a:ext>
            </a:extLst>
          </p:cNvPr>
          <p:cNvSpPr txBox="1"/>
          <p:nvPr/>
        </p:nvSpPr>
        <p:spPr>
          <a:xfrm>
            <a:off x="649055" y="1093499"/>
            <a:ext cx="7659329" cy="4883388"/>
          </a:xfrm>
          <a:prstGeom prst="rect">
            <a:avLst/>
          </a:prstGeom>
          <a:noFill/>
        </p:spPr>
        <p:txBody>
          <a:bodyPr wrap="square" rtlCol="0">
            <a:spAutoFit/>
          </a:bodyPr>
          <a:lstStyle/>
          <a:p>
            <a:pPr algn="ctr">
              <a:lnSpc>
                <a:spcPct val="100000"/>
              </a:lnSpc>
              <a:spcBef>
                <a:spcPts val="400"/>
              </a:spcBef>
            </a:pPr>
            <a:r>
              <a:rPr lang="en-US" sz="2800" b="1" spc="-1" dirty="0">
                <a:solidFill>
                  <a:srgbClr val="CCFFFF"/>
                </a:solidFill>
                <a:latin typeface="Cascadia Mono ExtraLight" panose="020B0609020000020004" pitchFamily="49" charset="0"/>
                <a:ea typeface="Cascadia Mono ExtraLight" panose="020B0609020000020004" pitchFamily="49" charset="0"/>
                <a:cs typeface="Cascadia Mono ExtraLight" panose="020B0609020000020004" pitchFamily="49" charset="0"/>
              </a:rPr>
              <a:t>  PYTHON PROGRAMMING LAB</a:t>
            </a:r>
            <a:r>
              <a:rPr lang="en-US" sz="2800" b="1" strike="noStrike" spc="-1" dirty="0">
                <a:solidFill>
                  <a:srgbClr val="CCFFFF"/>
                </a:solidFill>
                <a:latin typeface="Cascadia Mono ExtraLight" panose="020B0609020000020004" pitchFamily="49" charset="0"/>
                <a:ea typeface="Cascadia Mono ExtraLight" panose="020B0609020000020004" pitchFamily="49" charset="0"/>
                <a:cs typeface="Cascadia Mono ExtraLight" panose="020B0609020000020004" pitchFamily="49" charset="0"/>
              </a:rPr>
              <a:t> </a:t>
            </a:r>
            <a:r>
              <a:rPr lang="en-US" sz="1100" b="1" strike="noStrike" spc="-1" dirty="0">
                <a:solidFill>
                  <a:srgbClr val="CCFFFF"/>
                </a:solidFill>
                <a:latin typeface="Cascadia Mono ExtraLight" panose="020B0609020000020004" pitchFamily="49" charset="0"/>
                <a:ea typeface="Cascadia Mono ExtraLight" panose="020B0609020000020004" pitchFamily="49" charset="0"/>
                <a:cs typeface="Cascadia Mono ExtraLight" panose="020B0609020000020004" pitchFamily="49" charset="0"/>
              </a:rPr>
              <a:t>(22CS001)</a:t>
            </a:r>
          </a:p>
          <a:p>
            <a:pPr algn="ctr">
              <a:lnSpc>
                <a:spcPct val="100000"/>
              </a:lnSpc>
              <a:spcBef>
                <a:spcPts val="400"/>
              </a:spcBef>
            </a:pPr>
            <a:r>
              <a:rPr lang="en-US" sz="1100" spc="-1" dirty="0">
                <a:solidFill>
                  <a:srgbClr val="CCFFFF"/>
                </a:solidFill>
                <a:latin typeface="Cascadia Mono ExtraLight" panose="020B0609020000020004" pitchFamily="49" charset="0"/>
                <a:ea typeface="Cascadia Mono ExtraLight" panose="020B0609020000020004" pitchFamily="49" charset="0"/>
                <a:cs typeface="Cascadia Mono ExtraLight" panose="020B0609020000020004" pitchFamily="49" charset="0"/>
              </a:rPr>
              <a:t>             </a:t>
            </a:r>
            <a:endParaRPr lang="en-US" sz="1100" b="1" strike="noStrike" spc="-1" dirty="0">
              <a:solidFill>
                <a:srgbClr val="CCFFFF"/>
              </a:solidFill>
              <a:latin typeface="Cascadia Mono ExtraLight" panose="020B0609020000020004" pitchFamily="49" charset="0"/>
              <a:ea typeface="Cascadia Mono ExtraLight" panose="020B0609020000020004" pitchFamily="49" charset="0"/>
              <a:cs typeface="Cascadia Mono ExtraLight" panose="020B0609020000020004" pitchFamily="49" charset="0"/>
            </a:endParaRPr>
          </a:p>
          <a:p>
            <a:pPr algn="ctr">
              <a:lnSpc>
                <a:spcPct val="100000"/>
              </a:lnSpc>
              <a:spcBef>
                <a:spcPts val="400"/>
              </a:spcBef>
            </a:pPr>
            <a:endParaRPr lang="en-US" sz="1400" spc="-1" dirty="0">
              <a:solidFill>
                <a:srgbClr val="CCFFFF"/>
              </a:solidFill>
              <a:latin typeface="Cascadia Mono ExtraLight" panose="020B0609020000020004" pitchFamily="49" charset="0"/>
              <a:ea typeface="Cascadia Mono ExtraLight" panose="020B0609020000020004" pitchFamily="49" charset="0"/>
              <a:cs typeface="Cascadia Mono ExtraLight" panose="020B0609020000020004" pitchFamily="49" charset="0"/>
            </a:endParaRPr>
          </a:p>
          <a:p>
            <a:pPr algn="ctr">
              <a:lnSpc>
                <a:spcPct val="100000"/>
              </a:lnSpc>
              <a:spcBef>
                <a:spcPts val="400"/>
              </a:spcBef>
            </a:pPr>
            <a:endParaRPr lang="en-US" sz="1400" spc="-1" dirty="0">
              <a:solidFill>
                <a:srgbClr val="CCFFFF"/>
              </a:solidFill>
              <a:latin typeface="Cascadia Mono ExtraLight" panose="020B0609020000020004" pitchFamily="49" charset="0"/>
              <a:ea typeface="Cascadia Mono ExtraLight" panose="020B0609020000020004" pitchFamily="49" charset="0"/>
              <a:cs typeface="Cascadia Mono ExtraLight" panose="020B0609020000020004" pitchFamily="49" charset="0"/>
            </a:endParaRPr>
          </a:p>
          <a:p>
            <a:pPr algn="ctr">
              <a:lnSpc>
                <a:spcPct val="150000"/>
              </a:lnSpc>
              <a:spcBef>
                <a:spcPts val="400"/>
              </a:spcBef>
            </a:pPr>
            <a:r>
              <a:rPr lang="en-US" sz="2000" b="1" strike="noStrike" spc="-1" dirty="0">
                <a:solidFill>
                  <a:srgbClr val="CCFFFF"/>
                </a:solidFill>
                <a:latin typeface="Cascadia Mono ExtraLight" panose="020B0609020000020004" pitchFamily="49" charset="0"/>
                <a:ea typeface="Cascadia Mono ExtraLight" panose="020B0609020000020004" pitchFamily="49" charset="0"/>
                <a:cs typeface="Cascadia Mono ExtraLight" panose="020B0609020000020004" pitchFamily="49" charset="0"/>
              </a:rPr>
              <a:t>DEPARTMENT OF COMPUTER SCIENCE &amp; ENGINEERING </a:t>
            </a:r>
            <a:r>
              <a:rPr lang="en-US" b="1" spc="-1" dirty="0">
                <a:solidFill>
                  <a:srgbClr val="CCFFFF"/>
                </a:solidFill>
                <a:latin typeface="Cascadia Mono ExtraLight" panose="020B0609020000020004" pitchFamily="49" charset="0"/>
                <a:ea typeface="Cascadia Mono ExtraLight" panose="020B0609020000020004" pitchFamily="49" charset="0"/>
                <a:cs typeface="Cascadia Mono ExtraLight" panose="020B0609020000020004" pitchFamily="49" charset="0"/>
              </a:rPr>
              <a:t>Chitkara University, Rajpura (Punjab)</a:t>
            </a:r>
            <a:endParaRPr lang="en-US" b="1" strike="noStrike" spc="-1" dirty="0">
              <a:solidFill>
                <a:srgbClr val="CCFFFF"/>
              </a:solidFill>
              <a:latin typeface="Cascadia Mono ExtraLight" panose="020B0609020000020004" pitchFamily="49" charset="0"/>
              <a:ea typeface="Cascadia Mono ExtraLight" panose="020B0609020000020004" pitchFamily="49" charset="0"/>
              <a:cs typeface="Cascadia Mono ExtraLight" panose="020B0609020000020004" pitchFamily="49" charset="0"/>
            </a:endParaRPr>
          </a:p>
          <a:p>
            <a:pPr algn="ctr"/>
            <a:endParaRPr lang="en-US" sz="2000" b="1" dirty="0">
              <a:solidFill>
                <a:srgbClr val="CCFFFF"/>
              </a:solidFill>
              <a:latin typeface="Cascadia Mono ExtraLight" panose="020B0609020000020004" pitchFamily="49" charset="0"/>
              <a:ea typeface="Cascadia Mono ExtraLight" panose="020B0609020000020004" pitchFamily="49" charset="0"/>
              <a:cs typeface="Cascadia Mono ExtraLight" panose="020B0609020000020004" pitchFamily="49" charset="0"/>
            </a:endParaRPr>
          </a:p>
          <a:p>
            <a:pPr algn="ctr"/>
            <a:endParaRPr lang="en-US" b="1" dirty="0">
              <a:solidFill>
                <a:srgbClr val="CCFFFF"/>
              </a:solidFill>
              <a:latin typeface="Cascadia Mono ExtraLight" panose="020B0609020000020004" pitchFamily="49" charset="0"/>
              <a:ea typeface="Cascadia Mono ExtraLight" panose="020B0609020000020004" pitchFamily="49" charset="0"/>
              <a:cs typeface="Cascadia Mono ExtraLight" panose="020B0609020000020004" pitchFamily="49" charset="0"/>
            </a:endParaRPr>
          </a:p>
          <a:p>
            <a:pPr algn="ctr"/>
            <a:endParaRPr lang="en-US" b="1" dirty="0">
              <a:solidFill>
                <a:srgbClr val="CCFFFF"/>
              </a:solidFill>
              <a:latin typeface="Cascadia Mono ExtraLight" panose="020B0609020000020004" pitchFamily="49" charset="0"/>
              <a:ea typeface="Cascadia Mono ExtraLight" panose="020B0609020000020004" pitchFamily="49" charset="0"/>
              <a:cs typeface="Cascadia Mono ExtraLight" panose="020B0609020000020004" pitchFamily="49" charset="0"/>
            </a:endParaRPr>
          </a:p>
          <a:p>
            <a:pPr algn="ctr"/>
            <a:endParaRPr lang="en-US" sz="1800" b="1" dirty="0">
              <a:solidFill>
                <a:srgbClr val="CCFFFF"/>
              </a:solidFill>
              <a:latin typeface="Cascadia Mono ExtraLight" panose="020B0609020000020004" pitchFamily="49" charset="0"/>
              <a:ea typeface="Cascadia Mono ExtraLight" panose="020B0609020000020004" pitchFamily="49" charset="0"/>
              <a:cs typeface="Cascadia Mono ExtraLight" panose="020B0609020000020004" pitchFamily="49" charset="0"/>
            </a:endParaRPr>
          </a:p>
          <a:p>
            <a:pPr algn="ctr"/>
            <a:r>
              <a:rPr lang="en-US" sz="2000" b="1" dirty="0">
                <a:solidFill>
                  <a:srgbClr val="CCFFFF"/>
                </a:solidFill>
                <a:latin typeface="Cascadia Mono ExtraLight" panose="020B0609020000020004" pitchFamily="49" charset="0"/>
                <a:ea typeface="Cascadia Mono ExtraLight" panose="020B0609020000020004" pitchFamily="49" charset="0"/>
                <a:cs typeface="Cascadia Mono ExtraLight" panose="020B0609020000020004" pitchFamily="49" charset="0"/>
              </a:rPr>
              <a:t>Submitted To: Dr. Harveen Kaur Asst. Prof. CSE   </a:t>
            </a:r>
          </a:p>
          <a:p>
            <a:pPr algn="ctr"/>
            <a:r>
              <a:rPr lang="en-US" sz="2000" b="1" dirty="0">
                <a:solidFill>
                  <a:srgbClr val="CCFFFF"/>
                </a:solidFill>
                <a:latin typeface="Cascadia Mono ExtraLight" panose="020B0609020000020004" pitchFamily="49" charset="0"/>
                <a:ea typeface="Cascadia Mono ExtraLight" panose="020B0609020000020004" pitchFamily="49" charset="0"/>
                <a:cs typeface="Cascadia Mono ExtraLight" panose="020B0609020000020004" pitchFamily="49" charset="0"/>
              </a:rPr>
              <a:t>Submitted By</a:t>
            </a:r>
            <a:r>
              <a:rPr lang="en-US" sz="2000" dirty="0">
                <a:solidFill>
                  <a:srgbClr val="CCFFFF"/>
                </a:solidFill>
                <a:latin typeface="Cascadia Mono ExtraLight" panose="020B0609020000020004" pitchFamily="49" charset="0"/>
                <a:ea typeface="Cascadia Mono ExtraLight" panose="020B0609020000020004" pitchFamily="49" charset="0"/>
                <a:cs typeface="Cascadia Mono ExtraLight" panose="020B0609020000020004" pitchFamily="49" charset="0"/>
              </a:rPr>
              <a:t>: </a:t>
            </a:r>
            <a:r>
              <a:rPr lang="en-US" sz="2000" b="1" dirty="0">
                <a:solidFill>
                  <a:srgbClr val="CCFFFF"/>
                </a:solidFill>
                <a:latin typeface="Cascadia Mono ExtraLight" panose="020B0609020000020004" pitchFamily="49" charset="0"/>
                <a:ea typeface="Cascadia Mono ExtraLight" panose="020B0609020000020004" pitchFamily="49" charset="0"/>
                <a:cs typeface="Cascadia Mono ExtraLight" panose="020B0609020000020004" pitchFamily="49" charset="0"/>
              </a:rPr>
              <a:t>Keshav(2210990502),</a:t>
            </a:r>
          </a:p>
          <a:p>
            <a:pPr algn="ctr"/>
            <a:r>
              <a:rPr lang="en-US" sz="2000" b="1" dirty="0">
                <a:solidFill>
                  <a:srgbClr val="CCFFFF"/>
                </a:solidFill>
                <a:latin typeface="Cascadia Mono ExtraLight" panose="020B0609020000020004" pitchFamily="49" charset="0"/>
                <a:ea typeface="Cascadia Mono ExtraLight" panose="020B0609020000020004" pitchFamily="49" charset="0"/>
                <a:cs typeface="Cascadia Mono ExtraLight" panose="020B0609020000020004" pitchFamily="49" charset="0"/>
              </a:rPr>
              <a:t> Krithik Saini(2210990522), </a:t>
            </a:r>
          </a:p>
          <a:p>
            <a:pPr algn="ctr"/>
            <a:r>
              <a:rPr lang="en-US" sz="2000" b="1" dirty="0">
                <a:solidFill>
                  <a:srgbClr val="CCFFFF"/>
                </a:solidFill>
                <a:latin typeface="Cascadia Mono ExtraLight" panose="020B0609020000020004" pitchFamily="49" charset="0"/>
                <a:ea typeface="Cascadia Mono ExtraLight" panose="020B0609020000020004" pitchFamily="49" charset="0"/>
                <a:cs typeface="Cascadia Mono ExtraLight" panose="020B0609020000020004" pitchFamily="49" charset="0"/>
              </a:rPr>
              <a:t>Khushi Verma(2210990514). </a:t>
            </a:r>
            <a:endParaRPr lang="en-US" sz="2000" dirty="0">
              <a:solidFill>
                <a:srgbClr val="CCFFFF"/>
              </a:solidFill>
              <a:latin typeface="Cascadia Mono ExtraLight" panose="020B0609020000020004" pitchFamily="49" charset="0"/>
              <a:ea typeface="Cascadia Mono ExtraLight" panose="020B0609020000020004" pitchFamily="49" charset="0"/>
              <a:cs typeface="Cascadia Mono ExtraLight" panose="020B0609020000020004" pitchFamily="49" charset="0"/>
            </a:endParaRPr>
          </a:p>
          <a:p>
            <a:pPr algn="ctr"/>
            <a:r>
              <a:rPr lang="en-US" sz="2000" b="1" dirty="0">
                <a:solidFill>
                  <a:srgbClr val="CCFFFF"/>
                </a:solidFill>
                <a:latin typeface="Cascadia Mono ExtraLight" panose="020B0609020000020004" pitchFamily="49" charset="0"/>
                <a:ea typeface="Cascadia Mono ExtraLight" panose="020B0609020000020004" pitchFamily="49" charset="0"/>
                <a:cs typeface="Cascadia Mono ExtraLight" panose="020B0609020000020004" pitchFamily="49" charset="0"/>
              </a:rPr>
              <a:t>Group Name/no. : G-25(</a:t>
            </a:r>
            <a:r>
              <a:rPr lang="en-IN" sz="2000" b="1" dirty="0">
                <a:solidFill>
                  <a:srgbClr val="CCFFFF"/>
                </a:solidFill>
                <a:latin typeface="Cascadia Mono ExtraLight" panose="020B0609020000020004" pitchFamily="49" charset="0"/>
                <a:ea typeface="Cascadia Mono ExtraLight" panose="020B0609020000020004" pitchFamily="49" charset="0"/>
                <a:cs typeface="Cascadia Mono ExtraLight" panose="020B0609020000020004" pitchFamily="49" charset="0"/>
              </a:rPr>
              <a:t>3)</a:t>
            </a:r>
            <a:endParaRPr lang="en-IN" sz="2400" dirty="0">
              <a:solidFill>
                <a:srgbClr val="CCFFFF"/>
              </a:solidFill>
              <a:latin typeface="Cascadia Mono ExtraLight" panose="020B0609020000020004" pitchFamily="49" charset="0"/>
              <a:ea typeface="Cascadia Mono ExtraLight" panose="020B0609020000020004" pitchFamily="49" charset="0"/>
              <a:cs typeface="Cascadia Mono ExtraLight" panose="020B0609020000020004" pitchFamily="49" charset="0"/>
            </a:endParaRPr>
          </a:p>
        </p:txBody>
      </p:sp>
      <p:pic>
        <p:nvPicPr>
          <p:cNvPr id="15" name="Picture 14">
            <a:extLst>
              <a:ext uri="{FF2B5EF4-FFF2-40B4-BE49-F238E27FC236}">
                <a16:creationId xmlns:a16="http://schemas.microsoft.com/office/drawing/2014/main" id="{FEA1AC41-E96D-D0BD-0A09-EDF438807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9162"/>
            <a:ext cx="2399071" cy="540773"/>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 calcmode="lin" valueType="num">
                                      <p:cBhvr additive="base">
                                        <p:cTn id="1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 calcmode="lin" valueType="num">
                                      <p:cBhvr additive="base">
                                        <p:cTn id="17"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 calcmode="lin" valueType="num">
                                      <p:cBhvr additive="base">
                                        <p:cTn id="23"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3">
                                            <p:txEl>
                                              <p:pRg st="9" end="9"/>
                                            </p:txEl>
                                          </p:spTgt>
                                        </p:tgtEl>
                                        <p:attrNameLst>
                                          <p:attrName>style.visibility</p:attrName>
                                        </p:attrNameLst>
                                      </p:cBhvr>
                                      <p:to>
                                        <p:strVal val="visible"/>
                                      </p:to>
                                    </p:set>
                                    <p:anim calcmode="lin" valueType="num">
                                      <p:cBhvr additive="base">
                                        <p:cTn id="29" dur="500" fill="hold"/>
                                        <p:tgtEl>
                                          <p:spTgt spid="13">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
                                            <p:txEl>
                                              <p:pRg st="9" end="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3">
                                            <p:txEl>
                                              <p:pRg st="10" end="10"/>
                                            </p:txEl>
                                          </p:spTgt>
                                        </p:tgtEl>
                                        <p:attrNameLst>
                                          <p:attrName>style.visibility</p:attrName>
                                        </p:attrNameLst>
                                      </p:cBhvr>
                                      <p:to>
                                        <p:strVal val="visible"/>
                                      </p:to>
                                    </p:set>
                                    <p:anim calcmode="lin" valueType="num">
                                      <p:cBhvr additive="base">
                                        <p:cTn id="33" dur="500" fill="hold"/>
                                        <p:tgtEl>
                                          <p:spTgt spid="13">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
                                            <p:txEl>
                                              <p:pRg st="10" end="1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3">
                                            <p:txEl>
                                              <p:pRg st="11" end="11"/>
                                            </p:txEl>
                                          </p:spTgt>
                                        </p:tgtEl>
                                        <p:attrNameLst>
                                          <p:attrName>style.visibility</p:attrName>
                                        </p:attrNameLst>
                                      </p:cBhvr>
                                      <p:to>
                                        <p:strVal val="visible"/>
                                      </p:to>
                                    </p:set>
                                    <p:anim calcmode="lin" valueType="num">
                                      <p:cBhvr additive="base">
                                        <p:cTn id="37" dur="500" fill="hold"/>
                                        <p:tgtEl>
                                          <p:spTgt spid="13">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
                                            <p:txEl>
                                              <p:pRg st="11" end="11"/>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3">
                                            <p:txEl>
                                              <p:pRg st="12" end="12"/>
                                            </p:txEl>
                                          </p:spTgt>
                                        </p:tgtEl>
                                        <p:attrNameLst>
                                          <p:attrName>style.visibility</p:attrName>
                                        </p:attrNameLst>
                                      </p:cBhvr>
                                      <p:to>
                                        <p:strVal val="visible"/>
                                      </p:to>
                                    </p:set>
                                    <p:anim calcmode="lin" valueType="num">
                                      <p:cBhvr additive="base">
                                        <p:cTn id="41" dur="500" fill="hold"/>
                                        <p:tgtEl>
                                          <p:spTgt spid="13">
                                            <p:txEl>
                                              <p:pRg st="12" end="1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3">
                                            <p:txEl>
                                              <p:pRg st="12" end="12"/>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3">
                                            <p:txEl>
                                              <p:pRg st="13" end="13"/>
                                            </p:txEl>
                                          </p:spTgt>
                                        </p:tgtEl>
                                        <p:attrNameLst>
                                          <p:attrName>style.visibility</p:attrName>
                                        </p:attrNameLst>
                                      </p:cBhvr>
                                      <p:to>
                                        <p:strVal val="visible"/>
                                      </p:to>
                                    </p:set>
                                    <p:anim calcmode="lin" valueType="num">
                                      <p:cBhvr additive="base">
                                        <p:cTn id="45" dur="500" fill="hold"/>
                                        <p:tgtEl>
                                          <p:spTgt spid="13">
                                            <p:txEl>
                                              <p:pRg st="13" end="1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heel(1)">
                                      <p:cBhvr>
                                        <p:cTn id="51"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3F1469-9618-67FF-DC92-34C2DB926471}"/>
              </a:ext>
            </a:extLst>
          </p:cNvPr>
          <p:cNvSpPr txBox="1"/>
          <p:nvPr/>
        </p:nvSpPr>
        <p:spPr>
          <a:xfrm>
            <a:off x="3392128" y="186812"/>
            <a:ext cx="7295536" cy="707886"/>
          </a:xfrm>
          <a:prstGeom prst="rect">
            <a:avLst/>
          </a:prstGeom>
          <a:noFill/>
        </p:spPr>
        <p:txBody>
          <a:bodyPr wrap="square" rtlCol="0">
            <a:spAutoFit/>
          </a:bodyPr>
          <a:lstStyle/>
          <a:p>
            <a:r>
              <a:rPr lang="en-IN" sz="4000" dirty="0">
                <a:latin typeface="Agency FB" panose="020B0503020202020204" pitchFamily="34" charset="0"/>
              </a:rPr>
              <a:t>Special mention</a:t>
            </a:r>
          </a:p>
        </p:txBody>
      </p:sp>
      <p:sp>
        <p:nvSpPr>
          <p:cNvPr id="3" name="TextBox 2">
            <a:extLst>
              <a:ext uri="{FF2B5EF4-FFF2-40B4-BE49-F238E27FC236}">
                <a16:creationId xmlns:a16="http://schemas.microsoft.com/office/drawing/2014/main" id="{58B458CD-379F-2C3E-E91A-A44E248AF495}"/>
              </a:ext>
            </a:extLst>
          </p:cNvPr>
          <p:cNvSpPr txBox="1"/>
          <p:nvPr/>
        </p:nvSpPr>
        <p:spPr>
          <a:xfrm>
            <a:off x="334296" y="1356852"/>
            <a:ext cx="8809704" cy="1200329"/>
          </a:xfrm>
          <a:prstGeom prst="rect">
            <a:avLst/>
          </a:prstGeom>
          <a:noFill/>
        </p:spPr>
        <p:txBody>
          <a:bodyPr wrap="square" rtlCol="0">
            <a:spAutoFit/>
          </a:bodyPr>
          <a:lstStyle/>
          <a:p>
            <a:r>
              <a:rPr lang="en-IN" sz="2400" dirty="0">
                <a:latin typeface="Comic Sans MS" panose="030F0702030302020204" pitchFamily="66" charset="0"/>
              </a:rPr>
              <a:t>We want to specially thanks our mentor </a:t>
            </a:r>
            <a:r>
              <a:rPr lang="en-IN" sz="2400" dirty="0" err="1">
                <a:latin typeface="Comic Sans MS" panose="030F0702030302020204" pitchFamily="66" charset="0"/>
              </a:rPr>
              <a:t>Dr.</a:t>
            </a:r>
            <a:r>
              <a:rPr lang="en-IN" sz="2400" dirty="0">
                <a:latin typeface="Comic Sans MS" panose="030F0702030302020204" pitchFamily="66" charset="0"/>
              </a:rPr>
              <a:t> </a:t>
            </a:r>
            <a:r>
              <a:rPr lang="en-IN" sz="2400" dirty="0" err="1">
                <a:latin typeface="Comic Sans MS" panose="030F0702030302020204" pitchFamily="66" charset="0"/>
              </a:rPr>
              <a:t>Harveen</a:t>
            </a:r>
            <a:r>
              <a:rPr lang="en-IN" sz="2400" dirty="0">
                <a:latin typeface="Comic Sans MS" panose="030F0702030302020204" pitchFamily="66" charset="0"/>
              </a:rPr>
              <a:t> Kaur who approved our project and enlightened our way so we could complete our project. Here we are with our project. </a:t>
            </a:r>
          </a:p>
        </p:txBody>
      </p:sp>
    </p:spTree>
    <p:extLst>
      <p:ext uri="{BB962C8B-B14F-4D97-AF65-F5344CB8AC3E}">
        <p14:creationId xmlns:p14="http://schemas.microsoft.com/office/powerpoint/2010/main" val="240916777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out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0D92A4-E290-219F-2641-1F755D176D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48029" cy="6858001"/>
          </a:xfrm>
          <a:prstGeom prst="rect">
            <a:avLst/>
          </a:prstGeom>
        </p:spPr>
      </p:pic>
    </p:spTree>
    <p:extLst>
      <p:ext uri="{BB962C8B-B14F-4D97-AF65-F5344CB8AC3E}">
        <p14:creationId xmlns:p14="http://schemas.microsoft.com/office/powerpoint/2010/main" val="243880451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5AAF8C-3137-868A-2150-96791225C9A4}"/>
              </a:ext>
            </a:extLst>
          </p:cNvPr>
          <p:cNvSpPr txBox="1"/>
          <p:nvPr/>
        </p:nvSpPr>
        <p:spPr>
          <a:xfrm>
            <a:off x="660400" y="487680"/>
            <a:ext cx="7914640" cy="584775"/>
          </a:xfrm>
          <a:prstGeom prst="rect">
            <a:avLst/>
          </a:prstGeom>
          <a:noFill/>
        </p:spPr>
        <p:txBody>
          <a:bodyPr wrap="square" rtlCol="0">
            <a:spAutoFit/>
          </a:bodyPr>
          <a:lstStyle/>
          <a:p>
            <a:pPr algn="ctr"/>
            <a:r>
              <a:rPr lang="en-IN" dirty="0">
                <a:latin typeface="Century Gothic" panose="020B0502020202020204" pitchFamily="34" charset="0"/>
              </a:rPr>
              <a:t> </a:t>
            </a:r>
            <a:r>
              <a:rPr lang="en-IN" sz="3200" b="1" dirty="0">
                <a:latin typeface="Kristen ITC" panose="03050502040202030202" pitchFamily="66" charset="0"/>
              </a:rPr>
              <a:t> </a:t>
            </a:r>
          </a:p>
        </p:txBody>
      </p:sp>
      <p:pic>
        <p:nvPicPr>
          <p:cNvPr id="6" name="Picture 5">
            <a:extLst>
              <a:ext uri="{FF2B5EF4-FFF2-40B4-BE49-F238E27FC236}">
                <a16:creationId xmlns:a16="http://schemas.microsoft.com/office/drawing/2014/main" id="{AE918609-B795-985E-2331-737334F6DE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960" y="0"/>
            <a:ext cx="8251878" cy="6858000"/>
          </a:xfrm>
          <a:prstGeom prst="rect">
            <a:avLst/>
          </a:prstGeom>
        </p:spPr>
      </p:pic>
      <p:sp>
        <p:nvSpPr>
          <p:cNvPr id="7" name="TextBox 6">
            <a:extLst>
              <a:ext uri="{FF2B5EF4-FFF2-40B4-BE49-F238E27FC236}">
                <a16:creationId xmlns:a16="http://schemas.microsoft.com/office/drawing/2014/main" id="{EAED8691-990C-53B6-CA1B-B366B38DBBB9}"/>
              </a:ext>
            </a:extLst>
          </p:cNvPr>
          <p:cNvSpPr txBox="1"/>
          <p:nvPr/>
        </p:nvSpPr>
        <p:spPr>
          <a:xfrm>
            <a:off x="2656390" y="780067"/>
            <a:ext cx="3507129" cy="646331"/>
          </a:xfrm>
          <a:prstGeom prst="rect">
            <a:avLst/>
          </a:prstGeom>
          <a:noFill/>
        </p:spPr>
        <p:txBody>
          <a:bodyPr wrap="square" rtlCol="0">
            <a:spAutoFit/>
          </a:bodyPr>
          <a:lstStyle/>
          <a:p>
            <a:pPr algn="ctr"/>
            <a:r>
              <a:rPr lang="en-IN" sz="3600" b="1" dirty="0">
                <a:latin typeface="Cascadia Code ExtraLight" panose="020B0609020000020004" pitchFamily="49" charset="0"/>
                <a:ea typeface="Cascadia Code ExtraLight" panose="020B0609020000020004" pitchFamily="49" charset="0"/>
                <a:cs typeface="Cascadia Code ExtraLight" panose="020B0609020000020004" pitchFamily="49" charset="0"/>
              </a:rPr>
              <a:t>Contents</a:t>
            </a:r>
            <a:r>
              <a:rPr lang="en-IN" dirty="0"/>
              <a:t> </a:t>
            </a:r>
          </a:p>
        </p:txBody>
      </p:sp>
      <p:sp>
        <p:nvSpPr>
          <p:cNvPr id="9" name="TextBox 8">
            <a:extLst>
              <a:ext uri="{FF2B5EF4-FFF2-40B4-BE49-F238E27FC236}">
                <a16:creationId xmlns:a16="http://schemas.microsoft.com/office/drawing/2014/main" id="{F3DD3EEE-1D5E-8053-A0A3-69F5630772C0}"/>
              </a:ext>
            </a:extLst>
          </p:cNvPr>
          <p:cNvSpPr txBox="1"/>
          <p:nvPr/>
        </p:nvSpPr>
        <p:spPr>
          <a:xfrm>
            <a:off x="2923902" y="1560135"/>
            <a:ext cx="3708392" cy="5632311"/>
          </a:xfrm>
          <a:prstGeom prst="rect">
            <a:avLst/>
          </a:prstGeom>
          <a:noFill/>
        </p:spPr>
        <p:txBody>
          <a:bodyPr wrap="square" rtlCol="0">
            <a:spAutoFit/>
          </a:bodyPr>
          <a:lstStyle/>
          <a:p>
            <a:pPr marL="342900" indent="-342900">
              <a:buFont typeface="+mj-lt"/>
              <a:buAutoNum type="arabicPeriod"/>
            </a:pPr>
            <a:r>
              <a:rPr lang="en-IN" b="1" dirty="0">
                <a:latin typeface="Ink Free" panose="03080402000500000000" pitchFamily="66" charset="0"/>
              </a:rPr>
              <a:t>Project details</a:t>
            </a:r>
          </a:p>
          <a:p>
            <a:pPr marL="342900" indent="-342900">
              <a:buFont typeface="+mj-lt"/>
              <a:buAutoNum type="arabicPeriod"/>
            </a:pPr>
            <a:r>
              <a:rPr lang="en-IN" b="1" dirty="0">
                <a:latin typeface="Ink Free" panose="03080402000500000000" pitchFamily="66" charset="0"/>
              </a:rPr>
              <a:t>Who’s Who</a:t>
            </a:r>
          </a:p>
          <a:p>
            <a:pPr marL="342900" indent="-342900">
              <a:buFont typeface="+mj-lt"/>
              <a:buAutoNum type="arabicPeriod"/>
            </a:pPr>
            <a:r>
              <a:rPr lang="en-IN" b="1" dirty="0">
                <a:latin typeface="Ink Free" panose="03080402000500000000" pitchFamily="66" charset="0"/>
              </a:rPr>
              <a:t>Who Does What</a:t>
            </a:r>
          </a:p>
          <a:p>
            <a:pPr marL="342900" indent="-342900">
              <a:buFont typeface="+mj-lt"/>
              <a:buAutoNum type="arabicPeriod"/>
            </a:pPr>
            <a:r>
              <a:rPr lang="en-IN" b="1" dirty="0">
                <a:latin typeface="Ink Free" panose="03080402000500000000" pitchFamily="66" charset="0"/>
              </a:rPr>
              <a:t>Introduction</a:t>
            </a:r>
          </a:p>
          <a:p>
            <a:pPr marL="342900" indent="-342900">
              <a:buFont typeface="+mj-lt"/>
              <a:buAutoNum type="arabicPeriod"/>
            </a:pPr>
            <a:r>
              <a:rPr lang="en-IN" b="1" dirty="0">
                <a:latin typeface="Ink Free" panose="03080402000500000000" pitchFamily="66" charset="0"/>
              </a:rPr>
              <a:t>What’s More</a:t>
            </a:r>
          </a:p>
          <a:p>
            <a:pPr marL="342900" indent="-342900">
              <a:buFont typeface="+mj-lt"/>
              <a:buAutoNum type="arabicPeriod"/>
            </a:pPr>
            <a:r>
              <a:rPr lang="en-IN" b="1" dirty="0">
                <a:latin typeface="Ink Free" panose="03080402000500000000" pitchFamily="66" charset="0"/>
              </a:rPr>
              <a:t>Scoring</a:t>
            </a:r>
          </a:p>
          <a:p>
            <a:pPr marL="342900" indent="-342900">
              <a:buFont typeface="+mj-lt"/>
              <a:buAutoNum type="arabicPeriod"/>
            </a:pPr>
            <a:r>
              <a:rPr lang="en-IN" b="1" dirty="0">
                <a:latin typeface="Ink Free" panose="03080402000500000000" pitchFamily="66" charset="0"/>
              </a:rPr>
              <a:t>About Questions</a:t>
            </a:r>
          </a:p>
          <a:p>
            <a:pPr marL="342900" indent="-342900">
              <a:buFont typeface="+mj-lt"/>
              <a:buAutoNum type="arabicPeriod"/>
            </a:pPr>
            <a:r>
              <a:rPr lang="en-IN" b="1" dirty="0">
                <a:latin typeface="Ink Free" panose="03080402000500000000" pitchFamily="66" charset="0"/>
              </a:rPr>
              <a:t>Concept Clarification</a:t>
            </a:r>
          </a:p>
          <a:p>
            <a:pPr marL="342900" indent="-342900">
              <a:buFont typeface="+mj-lt"/>
              <a:buAutoNum type="arabicPeriod"/>
            </a:pPr>
            <a:r>
              <a:rPr lang="en-IN" b="1" dirty="0">
                <a:latin typeface="Ink Free" panose="03080402000500000000" pitchFamily="66" charset="0"/>
              </a:rPr>
              <a:t>Topics of working </a:t>
            </a:r>
          </a:p>
          <a:p>
            <a:pPr marL="342900" indent="-342900">
              <a:buFont typeface="+mj-lt"/>
              <a:buAutoNum type="arabicPeriod"/>
            </a:pPr>
            <a:r>
              <a:rPr lang="en-IN" b="1" dirty="0">
                <a:latin typeface="Ink Free" panose="03080402000500000000" pitchFamily="66" charset="0"/>
              </a:rPr>
              <a:t>Advantages</a:t>
            </a:r>
          </a:p>
          <a:p>
            <a:pPr marL="342900" indent="-342900">
              <a:buFont typeface="+mj-lt"/>
              <a:buAutoNum type="arabicPeriod"/>
            </a:pPr>
            <a:r>
              <a:rPr lang="en-IN" b="1" dirty="0">
                <a:latin typeface="Ink Free" panose="03080402000500000000" pitchFamily="66" charset="0"/>
              </a:rPr>
              <a:t>Future scope </a:t>
            </a:r>
          </a:p>
          <a:p>
            <a:pPr marL="342900" indent="-342900">
              <a:buFont typeface="+mj-lt"/>
              <a:buAutoNum type="arabicPeriod"/>
            </a:pPr>
            <a:r>
              <a:rPr lang="en-IN" b="1" dirty="0">
                <a:latin typeface="Ink Free" panose="03080402000500000000" pitchFamily="66" charset="0"/>
              </a:rPr>
              <a:t>Our Big Vision </a:t>
            </a:r>
          </a:p>
          <a:p>
            <a:pPr marL="342900" indent="-342900">
              <a:buFont typeface="+mj-lt"/>
              <a:buAutoNum type="arabicPeriod"/>
            </a:pPr>
            <a:r>
              <a:rPr lang="en-IN" b="1" dirty="0">
                <a:latin typeface="Ink Free" panose="03080402000500000000" pitchFamily="66" charset="0"/>
              </a:rPr>
              <a:t>Role Of Python In Games.</a:t>
            </a:r>
          </a:p>
          <a:p>
            <a:r>
              <a:rPr lang="en-IN" b="1" dirty="0">
                <a:latin typeface="Ink Free" panose="03080402000500000000" pitchFamily="66" charset="0"/>
              </a:rPr>
              <a:t>14. Games Developed By Python</a:t>
            </a:r>
          </a:p>
          <a:p>
            <a:r>
              <a:rPr lang="en-IN" b="1" dirty="0">
                <a:latin typeface="Ink Free" panose="03080402000500000000" pitchFamily="66" charset="0"/>
              </a:rPr>
              <a:t>15. Conclusion</a:t>
            </a:r>
          </a:p>
          <a:p>
            <a:endParaRPr lang="en-IN" dirty="0"/>
          </a:p>
          <a:p>
            <a:r>
              <a:rPr lang="en-IN" dirty="0"/>
              <a:t> </a:t>
            </a:r>
          </a:p>
          <a:p>
            <a:endParaRPr lang="en-IN" dirty="0"/>
          </a:p>
          <a:p>
            <a:r>
              <a:rPr lang="en-IN" dirty="0"/>
              <a:t> </a:t>
            </a:r>
          </a:p>
          <a:p>
            <a:r>
              <a:rPr lang="en-IN" dirty="0"/>
              <a:t> </a:t>
            </a:r>
          </a:p>
        </p:txBody>
      </p:sp>
    </p:spTree>
    <p:extLst>
      <p:ext uri="{BB962C8B-B14F-4D97-AF65-F5344CB8AC3E}">
        <p14:creationId xmlns:p14="http://schemas.microsoft.com/office/powerpoint/2010/main" val="26844399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t>4</a:t>
            </a:fld>
            <a:endParaRPr lang="en-GB" sz="1200" b="0" strike="noStrike" spc="-1">
              <a:latin typeface="Times New Roman"/>
            </a:endParaRPr>
          </a:p>
        </p:txBody>
      </p:sp>
      <p:sp>
        <p:nvSpPr>
          <p:cNvPr id="5" name="TextShape 2"/>
          <p:cNvSpPr txBox="1"/>
          <p:nvPr/>
        </p:nvSpPr>
        <p:spPr>
          <a:xfrm>
            <a:off x="801569" y="1597231"/>
            <a:ext cx="8838720" cy="5427463"/>
          </a:xfrm>
          <a:prstGeom prst="rect">
            <a:avLst/>
          </a:prstGeom>
          <a:noFill/>
          <a:ln w="9360">
            <a:noFill/>
          </a:ln>
        </p:spPr>
        <p:txBody>
          <a:bodyPr lIns="91440" tIns="45720" rIns="91440" bIns="45720" anchor="t">
            <a:noAutofit/>
          </a:bodyPr>
          <a:lstStyle/>
          <a:p>
            <a:pPr>
              <a:lnSpc>
                <a:spcPct val="100000"/>
              </a:lnSpc>
              <a:spcBef>
                <a:spcPts val="400"/>
              </a:spcBef>
            </a:pPr>
            <a:endParaRPr lang="en-US" sz="3600" b="1" spc="-1" dirty="0">
              <a:solidFill>
                <a:srgbClr val="000000"/>
              </a:solidFill>
              <a:latin typeface="Comic Sans MS" panose="030F0702030302020204" pitchFamily="66" charset="0"/>
              <a:cs typeface="Times New Roman" panose="02020603050405020304" pitchFamily="18" charset="0"/>
            </a:endParaRPr>
          </a:p>
          <a:p>
            <a:pPr>
              <a:lnSpc>
                <a:spcPct val="100000"/>
              </a:lnSpc>
              <a:spcBef>
                <a:spcPts val="400"/>
              </a:spcBef>
            </a:pPr>
            <a:endParaRPr lang="en-US" b="1" spc="-1" dirty="0">
              <a:solidFill>
                <a:srgbClr val="000000"/>
              </a:solidFill>
              <a:latin typeface="Comic Sans MS" panose="030F0702030302020204" pitchFamily="66" charset="0"/>
              <a:cs typeface="Times New Roman" panose="02020603050405020304" pitchFamily="18" charset="0"/>
            </a:endParaRPr>
          </a:p>
          <a:p>
            <a:pPr>
              <a:lnSpc>
                <a:spcPct val="100000"/>
              </a:lnSpc>
              <a:spcBef>
                <a:spcPts val="400"/>
              </a:spcBef>
            </a:pPr>
            <a:endParaRPr lang="en-US" b="1" spc="-1" dirty="0">
              <a:solidFill>
                <a:srgbClr val="000000"/>
              </a:solidFill>
              <a:latin typeface="Comic Sans MS" panose="030F0702030302020204" pitchFamily="66" charset="0"/>
              <a:cs typeface="Times New Roman" panose="02020603050405020304" pitchFamily="18" charset="0"/>
            </a:endParaRPr>
          </a:p>
          <a:p>
            <a:pPr>
              <a:lnSpc>
                <a:spcPct val="100000"/>
              </a:lnSpc>
              <a:spcBef>
                <a:spcPts val="400"/>
              </a:spcBef>
            </a:pPr>
            <a:endParaRPr lang="en-US" b="1" spc="-1" dirty="0">
              <a:solidFill>
                <a:srgbClr val="000000"/>
              </a:solidFill>
              <a:latin typeface="Comic Sans MS" panose="030F0702030302020204" pitchFamily="66" charset="0"/>
              <a:cs typeface="Times New Roman" panose="02020603050405020304" pitchFamily="18" charset="0"/>
            </a:endParaRPr>
          </a:p>
          <a:p>
            <a:pPr>
              <a:lnSpc>
                <a:spcPct val="100000"/>
              </a:lnSpc>
              <a:spcBef>
                <a:spcPts val="400"/>
              </a:spcBef>
            </a:pPr>
            <a:endParaRPr lang="en-US" b="1" spc="-1" dirty="0">
              <a:solidFill>
                <a:srgbClr val="000000"/>
              </a:solidFill>
              <a:latin typeface="Comic Sans MS" panose="030F0702030302020204" pitchFamily="66" charset="0"/>
              <a:cs typeface="Times New Roman" panose="02020603050405020304" pitchFamily="18" charset="0"/>
            </a:endParaRPr>
          </a:p>
          <a:p>
            <a:pPr>
              <a:lnSpc>
                <a:spcPct val="100000"/>
              </a:lnSpc>
              <a:spcBef>
                <a:spcPts val="400"/>
              </a:spcBef>
            </a:pPr>
            <a:endParaRPr lang="en-US" b="1" spc="-1" dirty="0">
              <a:solidFill>
                <a:srgbClr val="000000"/>
              </a:solidFill>
              <a:latin typeface="Comic Sans MS" panose="030F0702030302020204" pitchFamily="66" charset="0"/>
              <a:cs typeface="Times New Roman" panose="02020603050405020304" pitchFamily="18" charset="0"/>
            </a:endParaRPr>
          </a:p>
          <a:p>
            <a:pPr>
              <a:lnSpc>
                <a:spcPct val="100000"/>
              </a:lnSpc>
              <a:spcBef>
                <a:spcPts val="400"/>
              </a:spcBef>
            </a:pPr>
            <a:endParaRPr lang="en-US" b="1" spc="-1" dirty="0">
              <a:solidFill>
                <a:srgbClr val="000000"/>
              </a:solidFill>
              <a:latin typeface="Comic Sans MS" panose="030F0702030302020204" pitchFamily="66" charset="0"/>
              <a:cs typeface="Times New Roman" panose="02020603050405020304" pitchFamily="18" charset="0"/>
            </a:endParaRPr>
          </a:p>
          <a:p>
            <a:pPr>
              <a:lnSpc>
                <a:spcPct val="100000"/>
              </a:lnSpc>
              <a:spcBef>
                <a:spcPts val="400"/>
              </a:spcBef>
            </a:pPr>
            <a:endParaRPr lang="en-US" b="1" spc="-1" dirty="0">
              <a:solidFill>
                <a:srgbClr val="000000"/>
              </a:solidFill>
              <a:latin typeface="Comic Sans MS" panose="030F0702030302020204" pitchFamily="66" charset="0"/>
              <a:cs typeface="Times New Roman" panose="02020603050405020304" pitchFamily="18" charset="0"/>
            </a:endParaRPr>
          </a:p>
          <a:p>
            <a:pPr>
              <a:lnSpc>
                <a:spcPct val="100000"/>
              </a:lnSpc>
              <a:spcBef>
                <a:spcPts val="400"/>
              </a:spcBef>
            </a:pPr>
            <a:endParaRPr lang="en-US" b="1" spc="-1" dirty="0">
              <a:solidFill>
                <a:srgbClr val="000000"/>
              </a:solidFill>
              <a:latin typeface="Comic Sans MS" panose="030F0702030302020204" pitchFamily="66" charset="0"/>
              <a:cs typeface="Times New Roman" panose="02020603050405020304" pitchFamily="18" charset="0"/>
            </a:endParaRPr>
          </a:p>
          <a:p>
            <a:pPr>
              <a:lnSpc>
                <a:spcPct val="100000"/>
              </a:lnSpc>
              <a:spcBef>
                <a:spcPts val="400"/>
              </a:spcBef>
            </a:pPr>
            <a:endParaRPr lang="en-US" b="1" spc="-1" dirty="0">
              <a:solidFill>
                <a:srgbClr val="000000"/>
              </a:solidFill>
              <a:latin typeface="Comic Sans MS" panose="030F0702030302020204" pitchFamily="66" charset="0"/>
              <a:cs typeface="Times New Roman" panose="02020603050405020304" pitchFamily="18" charset="0"/>
            </a:endParaRPr>
          </a:p>
          <a:p>
            <a:pPr>
              <a:lnSpc>
                <a:spcPct val="100000"/>
              </a:lnSpc>
              <a:spcBef>
                <a:spcPts val="400"/>
              </a:spcBef>
            </a:pPr>
            <a:endParaRPr lang="en-US" b="1" spc="-1" dirty="0">
              <a:solidFill>
                <a:srgbClr val="000000"/>
              </a:solidFill>
              <a:latin typeface="Comic Sans MS" panose="030F0702030302020204" pitchFamily="66" charset="0"/>
              <a:cs typeface="Times New Roman" panose="02020603050405020304" pitchFamily="18" charset="0"/>
            </a:endParaRPr>
          </a:p>
          <a:p>
            <a:pPr>
              <a:lnSpc>
                <a:spcPct val="100000"/>
              </a:lnSpc>
              <a:spcBef>
                <a:spcPts val="400"/>
              </a:spcBef>
            </a:pPr>
            <a:endParaRPr lang="en-US" b="1" spc="-1" dirty="0">
              <a:solidFill>
                <a:srgbClr val="000000"/>
              </a:solidFill>
              <a:latin typeface="Comic Sans MS" panose="030F0702030302020204" pitchFamily="66" charset="0"/>
              <a:cs typeface="Times New Roman" panose="02020603050405020304" pitchFamily="18" charset="0"/>
            </a:endParaRPr>
          </a:p>
          <a:p>
            <a:pPr>
              <a:lnSpc>
                <a:spcPct val="100000"/>
              </a:lnSpc>
              <a:spcBef>
                <a:spcPts val="400"/>
              </a:spcBef>
            </a:pPr>
            <a:endParaRPr lang="en-US" b="1" spc="-1" dirty="0">
              <a:solidFill>
                <a:srgbClr val="000000"/>
              </a:solidFill>
              <a:latin typeface="Comic Sans MS" panose="030F0702030302020204" pitchFamily="66" charset="0"/>
              <a:cs typeface="Times New Roman" panose="02020603050405020304" pitchFamily="18" charset="0"/>
            </a:endParaRPr>
          </a:p>
          <a:p>
            <a:pPr>
              <a:lnSpc>
                <a:spcPct val="100000"/>
              </a:lnSpc>
              <a:spcBef>
                <a:spcPts val="400"/>
              </a:spcBef>
            </a:pPr>
            <a:endParaRPr lang="en-US" b="1" spc="-1" dirty="0">
              <a:solidFill>
                <a:srgbClr val="000000"/>
              </a:solidFill>
              <a:latin typeface="Comic Sans MS" panose="030F0702030302020204" pitchFamily="66" charset="0"/>
              <a:cs typeface="Times New Roman" panose="02020603050405020304" pitchFamily="18" charset="0"/>
            </a:endParaRPr>
          </a:p>
          <a:p>
            <a:pPr>
              <a:lnSpc>
                <a:spcPct val="100000"/>
              </a:lnSpc>
              <a:spcBef>
                <a:spcPts val="400"/>
              </a:spcBef>
            </a:pPr>
            <a:endParaRPr lang="en-US" b="1" spc="-1" dirty="0">
              <a:solidFill>
                <a:srgbClr val="000000"/>
              </a:solidFill>
              <a:latin typeface="Comic Sans MS" panose="030F0702030302020204" pitchFamily="66" charset="0"/>
              <a:cs typeface="Times New Roman" panose="02020603050405020304" pitchFamily="18" charset="0"/>
            </a:endParaRPr>
          </a:p>
          <a:p>
            <a:pPr>
              <a:lnSpc>
                <a:spcPct val="100000"/>
              </a:lnSpc>
              <a:spcBef>
                <a:spcPts val="400"/>
              </a:spcBef>
            </a:pPr>
            <a:endParaRPr lang="en-US" b="1" spc="-1" dirty="0">
              <a:solidFill>
                <a:srgbClr val="000000"/>
              </a:solidFill>
              <a:latin typeface="Comic Sans MS" panose="030F0702030302020204" pitchFamily="66" charset="0"/>
              <a:cs typeface="Times New Roman" panose="02020603050405020304" pitchFamily="18" charset="0"/>
            </a:endParaRPr>
          </a:p>
          <a:p>
            <a:pPr>
              <a:lnSpc>
                <a:spcPct val="100000"/>
              </a:lnSpc>
              <a:spcBef>
                <a:spcPts val="400"/>
              </a:spcBef>
            </a:pPr>
            <a:endParaRPr lang="en-US" b="1" spc="-1" dirty="0">
              <a:solidFill>
                <a:srgbClr val="000000"/>
              </a:solidFill>
              <a:latin typeface="Comic Sans MS" panose="030F0702030302020204" pitchFamily="66" charset="0"/>
              <a:cs typeface="Times New Roman" panose="02020603050405020304" pitchFamily="18" charset="0"/>
            </a:endParaRPr>
          </a:p>
          <a:p>
            <a:pPr>
              <a:lnSpc>
                <a:spcPct val="100000"/>
              </a:lnSpc>
              <a:spcBef>
                <a:spcPts val="400"/>
              </a:spcBef>
            </a:pPr>
            <a:endParaRPr lang="en-US" b="1" spc="-1" dirty="0">
              <a:solidFill>
                <a:srgbClr val="000000"/>
              </a:solidFill>
              <a:latin typeface="Comic Sans MS" panose="030F0702030302020204" pitchFamily="66" charset="0"/>
              <a:cs typeface="Times New Roman" panose="02020603050405020304" pitchFamily="18" charset="0"/>
            </a:endParaRPr>
          </a:p>
          <a:p>
            <a:pPr>
              <a:lnSpc>
                <a:spcPct val="100000"/>
              </a:lnSpc>
              <a:spcBef>
                <a:spcPts val="400"/>
              </a:spcBef>
            </a:pPr>
            <a:endParaRPr lang="en-US" b="1" spc="-1" dirty="0">
              <a:solidFill>
                <a:srgbClr val="000000"/>
              </a:solidFill>
              <a:latin typeface="Comic Sans MS" panose="030F0702030302020204" pitchFamily="66" charset="0"/>
              <a:cs typeface="Times New Roman" panose="02020603050405020304" pitchFamily="18" charset="0"/>
            </a:endParaRPr>
          </a:p>
          <a:p>
            <a:pPr marL="342900" indent="-342900">
              <a:lnSpc>
                <a:spcPct val="100000"/>
              </a:lnSpc>
              <a:spcBef>
                <a:spcPts val="400"/>
              </a:spcBef>
              <a:buFont typeface="Arial" panose="020B0604020202020204" pitchFamily="34" charset="0"/>
              <a:buChar char="•"/>
            </a:pPr>
            <a:endParaRPr lang="en-US" spc="-1" dirty="0">
              <a:solidFill>
                <a:srgbClr val="000000"/>
              </a:solidFill>
              <a:latin typeface="Comic Sans MS" panose="030F0702030302020204" pitchFamily="66" charset="0"/>
              <a:cs typeface="Times New Roman" panose="02020603050405020304" pitchFamily="18" charset="0"/>
            </a:endParaRPr>
          </a:p>
          <a:p>
            <a:pPr>
              <a:lnSpc>
                <a:spcPct val="100000"/>
              </a:lnSpc>
              <a:spcBef>
                <a:spcPts val="400"/>
              </a:spcBef>
            </a:pPr>
            <a:endParaRPr lang="en-US" spc="-1" dirty="0">
              <a:solidFill>
                <a:srgbClr val="000000"/>
              </a:solidFill>
              <a:latin typeface="Comic Sans MS" panose="030F0702030302020204" pitchFamily="66" charset="0"/>
              <a:cs typeface="Times New Roman" panose="02020603050405020304" pitchFamily="18" charset="0"/>
            </a:endParaRPr>
          </a:p>
          <a:p>
            <a:pPr>
              <a:lnSpc>
                <a:spcPct val="150000"/>
              </a:lnSpc>
              <a:spcBef>
                <a:spcPts val="400"/>
              </a:spcBef>
            </a:pPr>
            <a:endParaRPr lang="en-US" b="0" strike="noStrike" spc="-1" dirty="0">
              <a:solidFill>
                <a:srgbClr val="000000"/>
              </a:solidFill>
              <a:latin typeface="Comic Sans MS" panose="030F0702030302020204" pitchFamily="66" charset="0"/>
              <a:cs typeface="Times New Roman" panose="02020603050405020304" pitchFamily="18" charset="0"/>
            </a:endParaRPr>
          </a:p>
          <a:p>
            <a:pPr>
              <a:lnSpc>
                <a:spcPct val="150000"/>
              </a:lnSpc>
              <a:spcBef>
                <a:spcPts val="400"/>
              </a:spcBef>
            </a:pPr>
            <a:endParaRPr lang="en-US" b="0" strike="noStrike" spc="-1" dirty="0">
              <a:solidFill>
                <a:srgbClr val="000000"/>
              </a:solidFill>
              <a:latin typeface="Comic Sans MS" panose="030F0702030302020204" pitchFamily="66" charset="0"/>
              <a:cs typeface="Times New Roman" panose="02020603050405020304" pitchFamily="18" charset="0"/>
            </a:endParaRPr>
          </a:p>
          <a:p>
            <a:pPr>
              <a:lnSpc>
                <a:spcPct val="150000"/>
              </a:lnSpc>
              <a:spcBef>
                <a:spcPts val="400"/>
              </a:spcBef>
            </a:pPr>
            <a:endParaRPr lang="en-US" b="0" strike="noStrike" spc="-1" dirty="0">
              <a:solidFill>
                <a:srgbClr val="000000"/>
              </a:solidFill>
              <a:latin typeface="Comic Sans MS" panose="030F0702030302020204" pitchFamily="66" charset="0"/>
              <a:cs typeface="Times New Roman" panose="02020603050405020304" pitchFamily="18" charset="0"/>
            </a:endParaRPr>
          </a:p>
          <a:p>
            <a:pPr>
              <a:lnSpc>
                <a:spcPct val="150000"/>
              </a:lnSpc>
              <a:spcBef>
                <a:spcPts val="400"/>
              </a:spcBef>
            </a:pPr>
            <a:endParaRPr lang="en-US" b="0" strike="noStrike" spc="-1" dirty="0">
              <a:solidFill>
                <a:srgbClr val="000000"/>
              </a:solidFill>
              <a:latin typeface="Comic Sans MS" panose="030F0702030302020204" pitchFamily="66" charset="0"/>
              <a:cs typeface="Times New Roman" panose="02020603050405020304" pitchFamily="18" charset="0"/>
            </a:endParaRPr>
          </a:p>
          <a:p>
            <a:pPr>
              <a:lnSpc>
                <a:spcPct val="100000"/>
              </a:lnSpc>
              <a:spcBef>
                <a:spcPts val="400"/>
              </a:spcBef>
            </a:pPr>
            <a:endParaRPr lang="en-US" b="0" strike="noStrike" spc="-1" dirty="0">
              <a:solidFill>
                <a:srgbClr val="000000"/>
              </a:solidFill>
              <a:latin typeface="Comic Sans MS" panose="030F0702030302020204" pitchFamily="66" charset="0"/>
              <a:cs typeface="Times New Roman" panose="02020603050405020304" pitchFamily="18" charset="0"/>
            </a:endParaRPr>
          </a:p>
          <a:p>
            <a:pPr>
              <a:lnSpc>
                <a:spcPct val="100000"/>
              </a:lnSpc>
              <a:spcBef>
                <a:spcPts val="400"/>
              </a:spcBef>
            </a:pPr>
            <a:endParaRPr lang="en-US" b="0" strike="noStrike" spc="-1" dirty="0">
              <a:solidFill>
                <a:srgbClr val="000000"/>
              </a:solidFill>
              <a:latin typeface="Comic Sans MS" panose="030F0702030302020204" pitchFamily="66" charset="0"/>
              <a:cs typeface="Times New Roman" panose="02020603050405020304" pitchFamily="18" charset="0"/>
            </a:endParaRPr>
          </a:p>
          <a:p>
            <a:pPr>
              <a:lnSpc>
                <a:spcPct val="100000"/>
              </a:lnSpc>
              <a:spcBef>
                <a:spcPts val="400"/>
              </a:spcBef>
            </a:pPr>
            <a:endParaRPr lang="en-US" b="0" strike="noStrike" spc="-1" dirty="0">
              <a:solidFill>
                <a:srgbClr val="000000"/>
              </a:solidFill>
              <a:latin typeface="Comic Sans MS" panose="030F0702030302020204" pitchFamily="66" charset="0"/>
              <a:cs typeface="Times New Roman" panose="02020603050405020304" pitchFamily="18" charset="0"/>
            </a:endParaRPr>
          </a:p>
          <a:p>
            <a:pPr>
              <a:lnSpc>
                <a:spcPct val="100000"/>
              </a:lnSpc>
              <a:spcBef>
                <a:spcPts val="400"/>
              </a:spcBef>
            </a:pPr>
            <a:endParaRPr lang="en-US" b="0" strike="noStrike" spc="-1" dirty="0">
              <a:solidFill>
                <a:srgbClr val="000000"/>
              </a:solidFill>
              <a:latin typeface="Comic Sans MS" panose="030F0702030302020204" pitchFamily="66" charset="0"/>
              <a:cs typeface="Times New Roman" panose="02020603050405020304" pitchFamily="18" charset="0"/>
            </a:endParaRPr>
          </a:p>
          <a:p>
            <a:pPr>
              <a:lnSpc>
                <a:spcPct val="100000"/>
              </a:lnSpc>
              <a:spcBef>
                <a:spcPts val="400"/>
              </a:spcBef>
            </a:pPr>
            <a:endParaRPr lang="en-US" b="0" strike="noStrike" spc="-1" dirty="0">
              <a:solidFill>
                <a:srgbClr val="000000"/>
              </a:solidFill>
              <a:latin typeface="Comic Sans MS" panose="030F0702030302020204" pitchFamily="66" charset="0"/>
              <a:cs typeface="Times New Roman" panose="02020603050405020304" pitchFamily="18" charset="0"/>
            </a:endParaRPr>
          </a:p>
        </p:txBody>
      </p:sp>
      <p:sp>
        <p:nvSpPr>
          <p:cNvPr id="7" name="TextBox 6">
            <a:extLst>
              <a:ext uri="{FF2B5EF4-FFF2-40B4-BE49-F238E27FC236}">
                <a16:creationId xmlns:a16="http://schemas.microsoft.com/office/drawing/2014/main" id="{0ACF176B-79BF-C1CA-8E87-39F1A2B0F2F9}"/>
              </a:ext>
            </a:extLst>
          </p:cNvPr>
          <p:cNvSpPr txBox="1"/>
          <p:nvPr/>
        </p:nvSpPr>
        <p:spPr>
          <a:xfrm>
            <a:off x="85339" y="721693"/>
            <a:ext cx="4742299" cy="5262979"/>
          </a:xfrm>
          <a:prstGeom prst="rect">
            <a:avLst/>
          </a:prstGeom>
          <a:noFill/>
        </p:spPr>
        <p:txBody>
          <a:bodyPr wrap="square" rtlCol="0">
            <a:spAutoFit/>
          </a:bodyPr>
          <a:lstStyle/>
          <a:p>
            <a:endParaRPr lang="en-US" sz="2800" dirty="0">
              <a:latin typeface="Cascadia Mono ExtraLight" panose="020B0609020000020004" pitchFamily="49" charset="0"/>
              <a:ea typeface="Cascadia Mono ExtraLight" panose="020B0609020000020004" pitchFamily="49" charset="0"/>
              <a:cs typeface="Cascadia Mono ExtraLight" panose="020B0609020000020004" pitchFamily="49" charset="0"/>
            </a:endParaRPr>
          </a:p>
          <a:p>
            <a:endParaRPr lang="en-US" dirty="0">
              <a:latin typeface="Cascadia Mono ExtraLight" panose="020B0609020000020004" pitchFamily="49" charset="0"/>
              <a:ea typeface="Cascadia Mono ExtraLight" panose="020B0609020000020004" pitchFamily="49" charset="0"/>
              <a:cs typeface="Cascadia Mono ExtraLight" panose="020B0609020000020004" pitchFamily="49" charset="0"/>
            </a:endParaRPr>
          </a:p>
          <a:p>
            <a:pPr>
              <a:lnSpc>
                <a:spcPct val="100000"/>
              </a:lnSpc>
              <a:spcBef>
                <a:spcPts val="400"/>
              </a:spcBef>
            </a:pPr>
            <a:endParaRPr lang="en-US" sz="2800" spc="-1" dirty="0">
              <a:latin typeface="Bahnschrift Light" panose="020B0502040204020203" pitchFamily="34" charset="0"/>
              <a:cs typeface="Times New Roman" panose="02020603050405020304" pitchFamily="18" charset="0"/>
            </a:endParaRPr>
          </a:p>
          <a:p>
            <a:pPr marL="457200" indent="-457200">
              <a:lnSpc>
                <a:spcPct val="100000"/>
              </a:lnSpc>
              <a:spcBef>
                <a:spcPts val="400"/>
              </a:spcBef>
              <a:buFont typeface="Courier New" panose="02070309020205020404" pitchFamily="49" charset="0"/>
              <a:buChar char="o"/>
            </a:pPr>
            <a:r>
              <a:rPr lang="en-US" sz="2800" b="1" spc="-1" dirty="0">
                <a:latin typeface="Bahnschrift Light" panose="020B0502040204020203" pitchFamily="34" charset="0"/>
                <a:cs typeface="Times New Roman" panose="02020603050405020304" pitchFamily="18" charset="0"/>
              </a:rPr>
              <a:t>  </a:t>
            </a:r>
            <a:r>
              <a:rPr lang="en-US" sz="2800" b="1" u="sng" spc="-1" dirty="0">
                <a:latin typeface="Bahnschrift Light" panose="020B0502040204020203" pitchFamily="34" charset="0"/>
                <a:cs typeface="Times New Roman" panose="02020603050405020304" pitchFamily="18" charset="0"/>
              </a:rPr>
              <a:t>Project  Name </a:t>
            </a:r>
            <a:r>
              <a:rPr lang="en-US" sz="2800" u="sng" spc="-1" dirty="0">
                <a:latin typeface="Bahnschrift Light" panose="020B0502040204020203" pitchFamily="34" charset="0"/>
                <a:cs typeface="Times New Roman" panose="02020603050405020304" pitchFamily="18" charset="0"/>
              </a:rPr>
              <a:t>: </a:t>
            </a:r>
            <a:r>
              <a:rPr lang="en-US" sz="2800" spc="-1" dirty="0">
                <a:latin typeface="Bahnschrift Light" panose="020B0502040204020203" pitchFamily="34" charset="0"/>
                <a:cs typeface="Times New Roman" panose="02020603050405020304" pitchFamily="18" charset="0"/>
              </a:rPr>
              <a:t>KBC -</a:t>
            </a:r>
            <a:endParaRPr lang="en-US" sz="2800" u="sng" spc="-1" dirty="0">
              <a:latin typeface="Bahnschrift Light" panose="020B0502040204020203" pitchFamily="34" charset="0"/>
              <a:cs typeface="Times New Roman" panose="02020603050405020304" pitchFamily="18" charset="0"/>
            </a:endParaRPr>
          </a:p>
          <a:p>
            <a:pPr>
              <a:lnSpc>
                <a:spcPct val="100000"/>
              </a:lnSpc>
              <a:spcBef>
                <a:spcPts val="400"/>
              </a:spcBef>
            </a:pPr>
            <a:r>
              <a:rPr lang="en-US" sz="2800" spc="-1" dirty="0">
                <a:latin typeface="Bahnschrift Light" panose="020B0502040204020203" pitchFamily="34" charset="0"/>
                <a:cs typeface="Times New Roman" panose="02020603050405020304" pitchFamily="18" charset="0"/>
              </a:rPr>
              <a:t>    Kaun Banega Codepati  </a:t>
            </a:r>
          </a:p>
          <a:p>
            <a:pPr marL="457200" indent="-457200">
              <a:lnSpc>
                <a:spcPct val="100000"/>
              </a:lnSpc>
              <a:spcBef>
                <a:spcPts val="400"/>
              </a:spcBef>
              <a:buFont typeface="Courier New" panose="02070309020205020404" pitchFamily="49" charset="0"/>
              <a:buChar char="o"/>
            </a:pPr>
            <a:r>
              <a:rPr lang="en-US" sz="2800" b="1" u="sng" spc="-1" dirty="0">
                <a:latin typeface="Bahnschrift Light" panose="020B0502040204020203" pitchFamily="34" charset="0"/>
                <a:cs typeface="Times New Roman" panose="02020603050405020304" pitchFamily="18" charset="0"/>
              </a:rPr>
              <a:t>Programming Tool : </a:t>
            </a:r>
          </a:p>
          <a:p>
            <a:pPr>
              <a:lnSpc>
                <a:spcPct val="100000"/>
              </a:lnSpc>
              <a:spcBef>
                <a:spcPts val="400"/>
              </a:spcBef>
            </a:pPr>
            <a:r>
              <a:rPr lang="en-US" sz="2800" spc="-1" dirty="0">
                <a:latin typeface="Bahnschrift Light" panose="020B0502040204020203" pitchFamily="34" charset="0"/>
                <a:cs typeface="Times New Roman" panose="02020603050405020304" pitchFamily="18" charset="0"/>
              </a:rPr>
              <a:t>    Python </a:t>
            </a:r>
          </a:p>
          <a:p>
            <a:pPr marL="457200" indent="-457200">
              <a:lnSpc>
                <a:spcPct val="100000"/>
              </a:lnSpc>
              <a:spcBef>
                <a:spcPts val="400"/>
              </a:spcBef>
              <a:buFont typeface="Courier New" panose="02070309020205020404" pitchFamily="49" charset="0"/>
              <a:buChar char="o"/>
            </a:pPr>
            <a:r>
              <a:rPr lang="en-US" sz="2800" b="1" spc="-1" dirty="0">
                <a:latin typeface="Bahnschrift Light" panose="020B0502040204020203" pitchFamily="34" charset="0"/>
                <a:cs typeface="Times New Roman" panose="02020603050405020304" pitchFamily="18" charset="0"/>
              </a:rPr>
              <a:t>  </a:t>
            </a:r>
            <a:r>
              <a:rPr lang="en-US" sz="2800" b="1" u="sng" spc="-1" dirty="0">
                <a:latin typeface="Bahnschrift Light" panose="020B0502040204020203" pitchFamily="34" charset="0"/>
                <a:cs typeface="Times New Roman" panose="02020603050405020304" pitchFamily="18" charset="0"/>
              </a:rPr>
              <a:t>Our Team :</a:t>
            </a:r>
          </a:p>
          <a:p>
            <a:pPr>
              <a:lnSpc>
                <a:spcPct val="100000"/>
              </a:lnSpc>
              <a:spcBef>
                <a:spcPts val="400"/>
              </a:spcBef>
            </a:pPr>
            <a:r>
              <a:rPr lang="en-US" sz="2800" b="1" spc="-1" dirty="0">
                <a:latin typeface="Bahnschrift Light" panose="020B0502040204020203" pitchFamily="34" charset="0"/>
                <a:cs typeface="Times New Roman" panose="02020603050405020304" pitchFamily="18" charset="0"/>
              </a:rPr>
              <a:t>     </a:t>
            </a:r>
            <a:r>
              <a:rPr lang="en-US" sz="2800" spc="-1" dirty="0">
                <a:latin typeface="Bahnschrift Light" panose="020B0502040204020203" pitchFamily="34" charset="0"/>
                <a:cs typeface="Times New Roman" panose="02020603050405020304" pitchFamily="18" charset="0"/>
              </a:rPr>
              <a:t>Keshav, Krithik Saini,</a:t>
            </a:r>
          </a:p>
          <a:p>
            <a:pPr>
              <a:lnSpc>
                <a:spcPct val="100000"/>
              </a:lnSpc>
              <a:spcBef>
                <a:spcPts val="400"/>
              </a:spcBef>
            </a:pPr>
            <a:r>
              <a:rPr lang="en-US" sz="2800" spc="-1" dirty="0">
                <a:latin typeface="Bahnschrift Light" panose="020B0502040204020203" pitchFamily="34" charset="0"/>
                <a:cs typeface="Times New Roman" panose="02020603050405020304" pitchFamily="18" charset="0"/>
              </a:rPr>
              <a:t>     Khushi Verma  </a:t>
            </a:r>
            <a:endParaRPr lang="en-US" sz="2800" b="1" spc="-1" dirty="0">
              <a:latin typeface="Bahnschrift Light" panose="020B0502040204020203" pitchFamily="34" charset="0"/>
              <a:cs typeface="Times New Roman" panose="02020603050405020304" pitchFamily="18" charset="0"/>
            </a:endParaRPr>
          </a:p>
          <a:p>
            <a:pPr>
              <a:lnSpc>
                <a:spcPct val="100000"/>
              </a:lnSpc>
              <a:spcBef>
                <a:spcPts val="400"/>
              </a:spcBef>
            </a:pPr>
            <a:r>
              <a:rPr lang="en-US" sz="1800" b="1" spc="-1" dirty="0">
                <a:solidFill>
                  <a:srgbClr val="FFFF00"/>
                </a:solidFill>
                <a:latin typeface="Comic Sans MS" panose="030F0702030302020204" pitchFamily="66" charset="0"/>
                <a:cs typeface="Times New Roman" panose="02020603050405020304" pitchFamily="18" charset="0"/>
              </a:rPr>
              <a:t>               </a:t>
            </a:r>
          </a:p>
          <a:p>
            <a:endParaRPr lang="en-IN" dirty="0">
              <a:latin typeface="Cascadia Mono ExtraLight" panose="020B0609020000020004" pitchFamily="49" charset="0"/>
              <a:ea typeface="Cascadia Mono ExtraLight" panose="020B0609020000020004" pitchFamily="49" charset="0"/>
              <a:cs typeface="Cascadia Mono ExtraLight" panose="020B0609020000020004" pitchFamily="49" charset="0"/>
            </a:endParaRPr>
          </a:p>
        </p:txBody>
      </p:sp>
      <p:sp>
        <p:nvSpPr>
          <p:cNvPr id="8" name="TextBox 7">
            <a:extLst>
              <a:ext uri="{FF2B5EF4-FFF2-40B4-BE49-F238E27FC236}">
                <a16:creationId xmlns:a16="http://schemas.microsoft.com/office/drawing/2014/main" id="{44C95965-89F5-C85C-1072-2785A9270709}"/>
              </a:ext>
            </a:extLst>
          </p:cNvPr>
          <p:cNvSpPr txBox="1"/>
          <p:nvPr/>
        </p:nvSpPr>
        <p:spPr>
          <a:xfrm>
            <a:off x="1002891" y="379711"/>
            <a:ext cx="6980903" cy="646331"/>
          </a:xfrm>
          <a:prstGeom prst="rect">
            <a:avLst/>
          </a:prstGeom>
          <a:noFill/>
        </p:spPr>
        <p:txBody>
          <a:bodyPr wrap="square" rtlCol="0">
            <a:spAutoFit/>
          </a:bodyPr>
          <a:lstStyle/>
          <a:p>
            <a:pPr algn="ctr"/>
            <a:r>
              <a:rPr lang="en-US" sz="3600" b="1" dirty="0">
                <a:latin typeface="Bahnschrift Light" panose="020B0502040204020203" pitchFamily="34" charset="0"/>
              </a:rPr>
              <a:t>PROJECT DETAILS :</a:t>
            </a:r>
            <a:endParaRPr lang="en-IN" sz="3600" b="1" dirty="0">
              <a:latin typeface="Bahnschrift Light" panose="020B0502040204020203" pitchFamily="34" charset="0"/>
            </a:endParaRPr>
          </a:p>
        </p:txBody>
      </p:sp>
      <p:pic>
        <p:nvPicPr>
          <p:cNvPr id="12" name="Picture 11">
            <a:extLst>
              <a:ext uri="{FF2B5EF4-FFF2-40B4-BE49-F238E27FC236}">
                <a16:creationId xmlns:a16="http://schemas.microsoft.com/office/drawing/2014/main" id="{7494B1DB-C3A9-228B-82F0-B080C3D409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5460" y="1959722"/>
            <a:ext cx="3093150" cy="35417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Speech Bubble: Oval 14">
            <a:extLst>
              <a:ext uri="{FF2B5EF4-FFF2-40B4-BE49-F238E27FC236}">
                <a16:creationId xmlns:a16="http://schemas.microsoft.com/office/drawing/2014/main" id="{50FAFDA7-43BE-B1DB-943B-C5E76A79B1BD}"/>
              </a:ext>
            </a:extLst>
          </p:cNvPr>
          <p:cNvSpPr/>
          <p:nvPr/>
        </p:nvSpPr>
        <p:spPr>
          <a:xfrm>
            <a:off x="6793278" y="1496724"/>
            <a:ext cx="1779638" cy="768681"/>
          </a:xfrm>
          <a:prstGeom prst="wedgeEllipseCallout">
            <a:avLst>
              <a:gd name="adj1" fmla="val -30778"/>
              <a:gd name="adj2" fmla="val 753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mic Sans MS" panose="030F0702030302020204" pitchFamily="66" charset="0"/>
              </a:rPr>
              <a:t>HELLO!</a:t>
            </a:r>
            <a:endParaRPr lang="en-IN" b="1" dirty="0">
              <a:latin typeface="Comic Sans MS" panose="030F0702030302020204" pitchFamily="66" charset="0"/>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ircle(in)">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1000"/>
                                        <p:tgtEl>
                                          <p:spTgt spid="7">
                                            <p:txEl>
                                              <p:pRg st="3" end="3"/>
                                            </p:txEl>
                                          </p:spTgt>
                                        </p:tgtEl>
                                      </p:cBhvr>
                                    </p:animEffect>
                                    <p:anim calcmode="lin" valueType="num">
                                      <p:cBhvr>
                                        <p:cTn id="1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1000"/>
                                        <p:tgtEl>
                                          <p:spTgt spid="7">
                                            <p:txEl>
                                              <p:pRg st="4" end="4"/>
                                            </p:txEl>
                                          </p:spTgt>
                                        </p:tgtEl>
                                      </p:cBhvr>
                                    </p:animEffect>
                                    <p:anim calcmode="lin" valueType="num">
                                      <p:cBhvr>
                                        <p:cTn id="1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fade">
                                      <p:cBhvr>
                                        <p:cTn id="24" dur="1000"/>
                                        <p:tgtEl>
                                          <p:spTgt spid="7">
                                            <p:txEl>
                                              <p:pRg st="5" end="5"/>
                                            </p:txEl>
                                          </p:spTgt>
                                        </p:tgtEl>
                                      </p:cBhvr>
                                    </p:animEffect>
                                    <p:anim calcmode="lin" valueType="num">
                                      <p:cBhvr>
                                        <p:cTn id="25"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Effect transition="in" filter="fade">
                                      <p:cBhvr>
                                        <p:cTn id="29" dur="1000"/>
                                        <p:tgtEl>
                                          <p:spTgt spid="7">
                                            <p:txEl>
                                              <p:pRg st="6" end="6"/>
                                            </p:txEl>
                                          </p:spTgt>
                                        </p:tgtEl>
                                      </p:cBhvr>
                                    </p:animEffect>
                                    <p:anim calcmode="lin" valueType="num">
                                      <p:cBhvr>
                                        <p:cTn id="30"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1000"/>
                                        <p:tgtEl>
                                          <p:spTgt spid="7">
                                            <p:txEl>
                                              <p:pRg st="7" end="7"/>
                                            </p:txEl>
                                          </p:spTgt>
                                        </p:tgtEl>
                                      </p:cBhvr>
                                    </p:animEffect>
                                    <p:anim calcmode="lin" valueType="num">
                                      <p:cBhvr>
                                        <p:cTn id="3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7" end="7"/>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animEffect transition="in" filter="fade">
                                      <p:cBhvr>
                                        <p:cTn id="41" dur="1000"/>
                                        <p:tgtEl>
                                          <p:spTgt spid="7">
                                            <p:txEl>
                                              <p:pRg st="8" end="8"/>
                                            </p:txEl>
                                          </p:spTgt>
                                        </p:tgtEl>
                                      </p:cBhvr>
                                    </p:animEffect>
                                    <p:anim calcmode="lin" valueType="num">
                                      <p:cBhvr>
                                        <p:cTn id="42"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7">
                                            <p:txEl>
                                              <p:pRg st="8" end="8"/>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7">
                                            <p:txEl>
                                              <p:pRg st="9" end="9"/>
                                            </p:txEl>
                                          </p:spTgt>
                                        </p:tgtEl>
                                        <p:attrNameLst>
                                          <p:attrName>style.visibility</p:attrName>
                                        </p:attrNameLst>
                                      </p:cBhvr>
                                      <p:to>
                                        <p:strVal val="visible"/>
                                      </p:to>
                                    </p:set>
                                    <p:animEffect transition="in" filter="fade">
                                      <p:cBhvr>
                                        <p:cTn id="46" dur="1000"/>
                                        <p:tgtEl>
                                          <p:spTgt spid="7">
                                            <p:txEl>
                                              <p:pRg st="9" end="9"/>
                                            </p:txEl>
                                          </p:spTgt>
                                        </p:tgtEl>
                                      </p:cBhvr>
                                    </p:animEffect>
                                    <p:anim calcmode="lin" valueType="num">
                                      <p:cBhvr>
                                        <p:cTn id="47"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8"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32" presetClass="emph" presetSubtype="0" fill="hold" nodeType="clickEffect">
                                  <p:stCondLst>
                                    <p:cond delay="0"/>
                                  </p:stCondLst>
                                  <p:childTnLst>
                                    <p:animRot by="120000">
                                      <p:cBhvr>
                                        <p:cTn id="52" dur="100" fill="hold">
                                          <p:stCondLst>
                                            <p:cond delay="0"/>
                                          </p:stCondLst>
                                        </p:cTn>
                                        <p:tgtEl>
                                          <p:spTgt spid="12"/>
                                        </p:tgtEl>
                                        <p:attrNameLst>
                                          <p:attrName>r</p:attrName>
                                        </p:attrNameLst>
                                      </p:cBhvr>
                                    </p:animRot>
                                    <p:animRot by="-240000">
                                      <p:cBhvr>
                                        <p:cTn id="53" dur="200" fill="hold">
                                          <p:stCondLst>
                                            <p:cond delay="200"/>
                                          </p:stCondLst>
                                        </p:cTn>
                                        <p:tgtEl>
                                          <p:spTgt spid="12"/>
                                        </p:tgtEl>
                                        <p:attrNameLst>
                                          <p:attrName>r</p:attrName>
                                        </p:attrNameLst>
                                      </p:cBhvr>
                                    </p:animRot>
                                    <p:animRot by="240000">
                                      <p:cBhvr>
                                        <p:cTn id="54" dur="200" fill="hold">
                                          <p:stCondLst>
                                            <p:cond delay="400"/>
                                          </p:stCondLst>
                                        </p:cTn>
                                        <p:tgtEl>
                                          <p:spTgt spid="12"/>
                                        </p:tgtEl>
                                        <p:attrNameLst>
                                          <p:attrName>r</p:attrName>
                                        </p:attrNameLst>
                                      </p:cBhvr>
                                    </p:animRot>
                                    <p:animRot by="-240000">
                                      <p:cBhvr>
                                        <p:cTn id="55" dur="200" fill="hold">
                                          <p:stCondLst>
                                            <p:cond delay="600"/>
                                          </p:stCondLst>
                                        </p:cTn>
                                        <p:tgtEl>
                                          <p:spTgt spid="12"/>
                                        </p:tgtEl>
                                        <p:attrNameLst>
                                          <p:attrName>r</p:attrName>
                                        </p:attrNameLst>
                                      </p:cBhvr>
                                    </p:animRot>
                                    <p:animRot by="120000">
                                      <p:cBhvr>
                                        <p:cTn id="56" dur="200" fill="hold">
                                          <p:stCondLst>
                                            <p:cond delay="800"/>
                                          </p:stCondLst>
                                        </p:cTn>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t>5</a:t>
            </a:fld>
            <a:endParaRPr lang="en-GB" sz="1200" b="0" strike="noStrike" spc="-1">
              <a:latin typeface="Times New Roman"/>
            </a:endParaRPr>
          </a:p>
        </p:txBody>
      </p:sp>
      <p:sp>
        <p:nvSpPr>
          <p:cNvPr id="3" name="TextShape 1">
            <a:extLst>
              <a:ext uri="{FF2B5EF4-FFF2-40B4-BE49-F238E27FC236}">
                <a16:creationId xmlns:a16="http://schemas.microsoft.com/office/drawing/2014/main" id="{4B147CC0-AD02-49DC-8234-CDF309A42676}"/>
              </a:ext>
            </a:extLst>
          </p:cNvPr>
          <p:cNvSpPr txBox="1"/>
          <p:nvPr/>
        </p:nvSpPr>
        <p:spPr>
          <a:xfrm>
            <a:off x="1049482" y="-87269"/>
            <a:ext cx="6019560" cy="837720"/>
          </a:xfrm>
          <a:prstGeom prst="rect">
            <a:avLst/>
          </a:prstGeom>
          <a:noFill/>
          <a:ln w="9360">
            <a:noFill/>
          </a:ln>
        </p:spPr>
        <p:txBody>
          <a:bodyPr anchor="ctr">
            <a:noAutofit/>
          </a:bodyPr>
          <a:lstStyle/>
          <a:p>
            <a:pPr algn="ctr">
              <a:lnSpc>
                <a:spcPct val="100000"/>
              </a:lnSpc>
            </a:pPr>
            <a:r>
              <a:rPr lang="en-US" sz="2800" b="1" strike="noStrike" spc="-1" dirty="0">
                <a:solidFill>
                  <a:srgbClr val="000000"/>
                </a:solidFill>
                <a:latin typeface="Times New Roman" panose="02020603050405020304" pitchFamily="18" charset="0"/>
                <a:cs typeface="Times New Roman" panose="02020603050405020304" pitchFamily="18" charset="0"/>
              </a:rPr>
              <a:t> </a:t>
            </a:r>
          </a:p>
        </p:txBody>
      </p:sp>
      <p:sp>
        <p:nvSpPr>
          <p:cNvPr id="9" name="Text Placeholder 8">
            <a:extLst>
              <a:ext uri="{FF2B5EF4-FFF2-40B4-BE49-F238E27FC236}">
                <a16:creationId xmlns:a16="http://schemas.microsoft.com/office/drawing/2014/main" id="{BEB60C89-0392-DBD2-57D3-45505ABE9F10}"/>
              </a:ext>
            </a:extLst>
          </p:cNvPr>
          <p:cNvSpPr>
            <a:spLocks noGrp="1"/>
          </p:cNvSpPr>
          <p:nvPr>
            <p:ph type="body"/>
          </p:nvPr>
        </p:nvSpPr>
        <p:spPr>
          <a:xfrm>
            <a:off x="388800" y="1227053"/>
            <a:ext cx="8229240" cy="3977280"/>
          </a:xfrm>
        </p:spPr>
        <p:txBody>
          <a:bodyPr>
            <a:normAutofit/>
          </a:bodyPr>
          <a:lstStyle/>
          <a:p>
            <a:pPr>
              <a:lnSpc>
                <a:spcPct val="100000"/>
              </a:lnSpc>
              <a:spcBef>
                <a:spcPts val="400"/>
              </a:spcBef>
            </a:pPr>
            <a:r>
              <a:rPr lang="en-US" sz="1800" dirty="0">
                <a:latin typeface="Ink Free" panose="03080402000500000000" pitchFamily="66" charset="0"/>
              </a:rPr>
              <a:t>      </a:t>
            </a:r>
          </a:p>
        </p:txBody>
      </p:sp>
      <p:sp>
        <p:nvSpPr>
          <p:cNvPr id="8" name="Title 7">
            <a:extLst>
              <a:ext uri="{FF2B5EF4-FFF2-40B4-BE49-F238E27FC236}">
                <a16:creationId xmlns:a16="http://schemas.microsoft.com/office/drawing/2014/main" id="{76123340-06BE-2BCE-B0FA-46DACD154EA9}"/>
              </a:ext>
            </a:extLst>
          </p:cNvPr>
          <p:cNvSpPr>
            <a:spLocks noGrp="1"/>
          </p:cNvSpPr>
          <p:nvPr>
            <p:ph type="title"/>
          </p:nvPr>
        </p:nvSpPr>
        <p:spPr>
          <a:xfrm>
            <a:off x="257122" y="649170"/>
            <a:ext cx="8229240" cy="1141529"/>
          </a:xfrm>
        </p:spPr>
        <p:txBody>
          <a:bodyPr/>
          <a:lstStyle/>
          <a:p>
            <a:pPr algn="ctr"/>
            <a:r>
              <a:rPr lang="en-US" sz="2800" dirty="0">
                <a:latin typeface="Comic Sans MS" panose="030F0702030302020204" pitchFamily="66" charset="0"/>
              </a:rPr>
              <a:t>Who’s who!</a:t>
            </a:r>
            <a:endParaRPr lang="en-IN" sz="2800" dirty="0">
              <a:latin typeface="Comic Sans MS" panose="030F0702030302020204" pitchFamily="66" charset="0"/>
            </a:endParaRPr>
          </a:p>
        </p:txBody>
      </p:sp>
      <p:pic>
        <p:nvPicPr>
          <p:cNvPr id="4" name="Picture 3">
            <a:extLst>
              <a:ext uri="{FF2B5EF4-FFF2-40B4-BE49-F238E27FC236}">
                <a16:creationId xmlns:a16="http://schemas.microsoft.com/office/drawing/2014/main" id="{F5654B72-AE9F-6FCE-D601-06E6053F4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1843" y="1143233"/>
            <a:ext cx="3803154" cy="3803154"/>
          </a:xfrm>
          <a:prstGeom prst="rect">
            <a:avLst/>
          </a:prstGeom>
        </p:spPr>
      </p:pic>
      <p:sp>
        <p:nvSpPr>
          <p:cNvPr id="6" name="TextBox 5">
            <a:extLst>
              <a:ext uri="{FF2B5EF4-FFF2-40B4-BE49-F238E27FC236}">
                <a16:creationId xmlns:a16="http://schemas.microsoft.com/office/drawing/2014/main" id="{DDD31FF1-3190-C00E-34F7-EF7F28C92897}"/>
              </a:ext>
            </a:extLst>
          </p:cNvPr>
          <p:cNvSpPr txBox="1"/>
          <p:nvPr/>
        </p:nvSpPr>
        <p:spPr>
          <a:xfrm>
            <a:off x="2198745" y="4821673"/>
            <a:ext cx="5105400" cy="1405193"/>
          </a:xfrm>
          <a:prstGeom prst="rect">
            <a:avLst/>
          </a:prstGeom>
          <a:noFill/>
        </p:spPr>
        <p:txBody>
          <a:bodyPr wrap="square" rtlCol="0">
            <a:spAutoFit/>
          </a:bodyPr>
          <a:lstStyle/>
          <a:p>
            <a:pPr>
              <a:lnSpc>
                <a:spcPct val="150000"/>
              </a:lnSpc>
              <a:spcBef>
                <a:spcPts val="400"/>
              </a:spcBef>
            </a:pPr>
            <a:r>
              <a:rPr lang="en-US" b="1" dirty="0">
                <a:solidFill>
                  <a:schemeClr val="tx2">
                    <a:lumMod val="50000"/>
                    <a:lumOff val="50000"/>
                  </a:schemeClr>
                </a:solidFill>
                <a:latin typeface="Kristen ITC" panose="03050502040202030202" pitchFamily="66" charset="0"/>
              </a:rPr>
              <a:t>Keshav (2210990502) – Coder Team Leader   </a:t>
            </a:r>
          </a:p>
          <a:p>
            <a:pPr>
              <a:lnSpc>
                <a:spcPct val="150000"/>
              </a:lnSpc>
              <a:spcBef>
                <a:spcPts val="400"/>
              </a:spcBef>
            </a:pPr>
            <a:r>
              <a:rPr lang="en-US" b="1" dirty="0">
                <a:solidFill>
                  <a:schemeClr val="tx2">
                    <a:lumMod val="50000"/>
                    <a:lumOff val="50000"/>
                  </a:schemeClr>
                </a:solidFill>
                <a:latin typeface="Kristen ITC" panose="03050502040202030202" pitchFamily="66" charset="0"/>
              </a:rPr>
              <a:t>      Krithik Saini (2210990522)- Coder1  </a:t>
            </a:r>
          </a:p>
          <a:p>
            <a:pPr>
              <a:lnSpc>
                <a:spcPct val="150000"/>
              </a:lnSpc>
              <a:spcBef>
                <a:spcPts val="400"/>
              </a:spcBef>
            </a:pPr>
            <a:r>
              <a:rPr lang="en-US" b="1" dirty="0">
                <a:solidFill>
                  <a:schemeClr val="tx2">
                    <a:lumMod val="50000"/>
                    <a:lumOff val="50000"/>
                  </a:schemeClr>
                </a:solidFill>
                <a:latin typeface="Kristen ITC" panose="03050502040202030202" pitchFamily="66" charset="0"/>
              </a:rPr>
              <a:t>      Khushi Verma (2210990514)- Coder2 </a:t>
            </a:r>
          </a:p>
        </p:txBody>
      </p:sp>
    </p:spTree>
    <p:extLst>
      <p:ext uri="{BB962C8B-B14F-4D97-AF65-F5344CB8AC3E}">
        <p14:creationId xmlns:p14="http://schemas.microsoft.com/office/powerpoint/2010/main" val="30271048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1000"/>
                                        <p:tgtEl>
                                          <p:spTgt spid="6">
                                            <p:txEl>
                                              <p:pRg st="0" end="0"/>
                                            </p:txEl>
                                          </p:spTgt>
                                        </p:tgtEl>
                                      </p:cBhvr>
                                    </p:animEffect>
                                    <p:anim calcmode="lin" valueType="num">
                                      <p:cBhvr>
                                        <p:cTn id="20"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C9371B9-7A1A-E61C-C8F5-7A636B611BD1}"/>
              </a:ext>
            </a:extLst>
          </p:cNvPr>
          <p:cNvSpPr>
            <a:spLocks noGrp="1"/>
          </p:cNvSpPr>
          <p:nvPr>
            <p:ph type="subTitle"/>
          </p:nvPr>
        </p:nvSpPr>
        <p:spPr>
          <a:xfrm>
            <a:off x="457380" y="352300"/>
            <a:ext cx="8229240" cy="750060"/>
          </a:xfrm>
        </p:spPr>
        <p:txBody>
          <a:bodyPr/>
          <a:lstStyle/>
          <a:p>
            <a:pPr algn="ctr"/>
            <a:r>
              <a:rPr lang="en-IN" sz="2800" dirty="0">
                <a:solidFill>
                  <a:schemeClr val="tx2">
                    <a:lumMod val="50000"/>
                    <a:lumOff val="50000"/>
                  </a:schemeClr>
                </a:solidFill>
                <a:latin typeface="Comic Sans MS" panose="030F0702030302020204" pitchFamily="66" charset="0"/>
              </a:rPr>
              <a:t>Who Does What?</a:t>
            </a:r>
          </a:p>
        </p:txBody>
      </p:sp>
      <p:sp>
        <p:nvSpPr>
          <p:cNvPr id="4" name="Rectangle: Rounded Corners 3">
            <a:extLst>
              <a:ext uri="{FF2B5EF4-FFF2-40B4-BE49-F238E27FC236}">
                <a16:creationId xmlns:a16="http://schemas.microsoft.com/office/drawing/2014/main" id="{12ACBF80-D4B5-77FD-65AF-CF681D6BAC69}"/>
              </a:ext>
            </a:extLst>
          </p:cNvPr>
          <p:cNvSpPr/>
          <p:nvPr/>
        </p:nvSpPr>
        <p:spPr>
          <a:xfrm>
            <a:off x="670560" y="2598420"/>
            <a:ext cx="2133600" cy="288036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FFD38220-FB6C-880B-52AA-28149FD1BF1E}"/>
              </a:ext>
            </a:extLst>
          </p:cNvPr>
          <p:cNvPicPr>
            <a:picLocks noChangeAspect="1"/>
          </p:cNvPicPr>
          <p:nvPr/>
        </p:nvPicPr>
        <p:blipFill>
          <a:blip r:embed="rId2"/>
          <a:stretch>
            <a:fillRect/>
          </a:stretch>
        </p:blipFill>
        <p:spPr>
          <a:xfrm>
            <a:off x="3575211" y="2582929"/>
            <a:ext cx="2145978" cy="2895851"/>
          </a:xfrm>
          <a:prstGeom prst="rect">
            <a:avLst/>
          </a:prstGeom>
        </p:spPr>
      </p:pic>
      <p:pic>
        <p:nvPicPr>
          <p:cNvPr id="6" name="Picture 5">
            <a:extLst>
              <a:ext uri="{FF2B5EF4-FFF2-40B4-BE49-F238E27FC236}">
                <a16:creationId xmlns:a16="http://schemas.microsoft.com/office/drawing/2014/main" id="{C306DFFE-CDC1-3D3E-8C6C-C42C6C11AD09}"/>
              </a:ext>
            </a:extLst>
          </p:cNvPr>
          <p:cNvPicPr>
            <a:picLocks noChangeAspect="1"/>
          </p:cNvPicPr>
          <p:nvPr/>
        </p:nvPicPr>
        <p:blipFill>
          <a:blip r:embed="rId3"/>
          <a:stretch>
            <a:fillRect/>
          </a:stretch>
        </p:blipFill>
        <p:spPr>
          <a:xfrm>
            <a:off x="6492240" y="2582928"/>
            <a:ext cx="2152075" cy="2895851"/>
          </a:xfrm>
          <a:prstGeom prst="rect">
            <a:avLst/>
          </a:prstGeom>
        </p:spPr>
      </p:pic>
      <p:sp>
        <p:nvSpPr>
          <p:cNvPr id="7" name="TextBox 6">
            <a:extLst>
              <a:ext uri="{FF2B5EF4-FFF2-40B4-BE49-F238E27FC236}">
                <a16:creationId xmlns:a16="http://schemas.microsoft.com/office/drawing/2014/main" id="{6F27150A-D66E-9A04-646B-6777B8157AB2}"/>
              </a:ext>
            </a:extLst>
          </p:cNvPr>
          <p:cNvSpPr txBox="1"/>
          <p:nvPr/>
        </p:nvSpPr>
        <p:spPr>
          <a:xfrm>
            <a:off x="830580" y="2745938"/>
            <a:ext cx="1813560" cy="2585323"/>
          </a:xfrm>
          <a:prstGeom prst="rect">
            <a:avLst/>
          </a:prstGeom>
          <a:noFill/>
        </p:spPr>
        <p:txBody>
          <a:bodyPr wrap="square" rtlCol="0">
            <a:spAutoFit/>
          </a:bodyPr>
          <a:lstStyle/>
          <a:p>
            <a:r>
              <a:rPr lang="en-IN" b="1" dirty="0">
                <a:latin typeface="Century Gothic" panose="020B0502020202020204" pitchFamily="34" charset="0"/>
              </a:rPr>
              <a:t>Coder 1 :</a:t>
            </a:r>
          </a:p>
          <a:p>
            <a:r>
              <a:rPr lang="en-US" sz="1800" spc="-1" dirty="0">
                <a:solidFill>
                  <a:srgbClr val="000000"/>
                </a:solidFill>
                <a:latin typeface="Century Gothic" panose="020B0502020202020204" pitchFamily="34" charset="0"/>
                <a:cs typeface="Times New Roman" panose="02020603050405020304" pitchFamily="18" charset="0"/>
              </a:rPr>
              <a:t>selected the questions for the game according to the level &amp; helped in preparing the presentation.</a:t>
            </a:r>
            <a:endParaRPr lang="en-IN" dirty="0">
              <a:latin typeface="Century Gothic" panose="020B0502020202020204" pitchFamily="34" charset="0"/>
            </a:endParaRPr>
          </a:p>
        </p:txBody>
      </p:sp>
      <p:sp>
        <p:nvSpPr>
          <p:cNvPr id="10" name="TextBox 9">
            <a:extLst>
              <a:ext uri="{FF2B5EF4-FFF2-40B4-BE49-F238E27FC236}">
                <a16:creationId xmlns:a16="http://schemas.microsoft.com/office/drawing/2014/main" id="{2BBBEF73-9AB9-C888-24F9-ACC7906BE196}"/>
              </a:ext>
            </a:extLst>
          </p:cNvPr>
          <p:cNvSpPr txBox="1"/>
          <p:nvPr/>
        </p:nvSpPr>
        <p:spPr>
          <a:xfrm>
            <a:off x="3825240" y="3037255"/>
            <a:ext cx="1737360" cy="2246769"/>
          </a:xfrm>
          <a:prstGeom prst="rect">
            <a:avLst/>
          </a:prstGeom>
          <a:noFill/>
        </p:spPr>
        <p:txBody>
          <a:bodyPr wrap="square">
            <a:spAutoFit/>
          </a:bodyPr>
          <a:lstStyle/>
          <a:p>
            <a:r>
              <a:rPr lang="en-US" sz="2000" b="1" spc="-1" dirty="0">
                <a:solidFill>
                  <a:srgbClr val="000000"/>
                </a:solidFill>
                <a:latin typeface="Century Gothic" panose="020B0502020202020204" pitchFamily="34" charset="0"/>
                <a:cs typeface="Times New Roman" panose="02020603050405020304" pitchFamily="18" charset="0"/>
              </a:rPr>
              <a:t>Coder 2 : </a:t>
            </a:r>
          </a:p>
          <a:p>
            <a:r>
              <a:rPr lang="en-US" sz="2000" spc="-1" dirty="0">
                <a:solidFill>
                  <a:srgbClr val="000000"/>
                </a:solidFill>
                <a:latin typeface="Century Gothic" panose="020B0502020202020204" pitchFamily="34" charset="0"/>
                <a:cs typeface="Times New Roman" panose="02020603050405020304" pitchFamily="18" charset="0"/>
              </a:rPr>
              <a:t>logic building for coding &amp; selected the questions for the quiz . </a:t>
            </a:r>
            <a:endParaRPr lang="en-IN" sz="2000" dirty="0">
              <a:latin typeface="Century Gothic" panose="020B0502020202020204" pitchFamily="34" charset="0"/>
            </a:endParaRPr>
          </a:p>
        </p:txBody>
      </p:sp>
      <p:sp>
        <p:nvSpPr>
          <p:cNvPr id="13" name="TextBox 12">
            <a:extLst>
              <a:ext uri="{FF2B5EF4-FFF2-40B4-BE49-F238E27FC236}">
                <a16:creationId xmlns:a16="http://schemas.microsoft.com/office/drawing/2014/main" id="{04638D62-A366-0583-9A2A-26F122B83BAF}"/>
              </a:ext>
            </a:extLst>
          </p:cNvPr>
          <p:cNvSpPr txBox="1"/>
          <p:nvPr/>
        </p:nvSpPr>
        <p:spPr>
          <a:xfrm>
            <a:off x="6629400" y="2876691"/>
            <a:ext cx="1844040" cy="2431435"/>
          </a:xfrm>
          <a:prstGeom prst="rect">
            <a:avLst/>
          </a:prstGeom>
          <a:noFill/>
        </p:spPr>
        <p:txBody>
          <a:bodyPr wrap="square">
            <a:spAutoFit/>
          </a:bodyPr>
          <a:lstStyle/>
          <a:p>
            <a:r>
              <a:rPr lang="en-US" sz="1900" b="1" spc="-1" dirty="0">
                <a:solidFill>
                  <a:srgbClr val="000000"/>
                </a:solidFill>
                <a:latin typeface="Century Gothic" panose="020B0502020202020204" pitchFamily="34" charset="0"/>
                <a:cs typeface="Times New Roman" panose="02020603050405020304" pitchFamily="18" charset="0"/>
              </a:rPr>
              <a:t>Team Leader : </a:t>
            </a:r>
            <a:r>
              <a:rPr lang="en-US" sz="1900" spc="-1" dirty="0">
                <a:solidFill>
                  <a:srgbClr val="000000"/>
                </a:solidFill>
                <a:latin typeface="Century Gothic" panose="020B0502020202020204" pitchFamily="34" charset="0"/>
                <a:cs typeface="Times New Roman" panose="02020603050405020304" pitchFamily="18" charset="0"/>
              </a:rPr>
              <a:t>overviewed the overall working and basic idea of the project &amp; prepared the code. </a:t>
            </a:r>
            <a:endParaRPr lang="en-IN" sz="1900" dirty="0">
              <a:latin typeface="Century Gothic" panose="020B0502020202020204" pitchFamily="34" charset="0"/>
            </a:endParaRPr>
          </a:p>
        </p:txBody>
      </p:sp>
    </p:spTree>
    <p:extLst>
      <p:ext uri="{BB962C8B-B14F-4D97-AF65-F5344CB8AC3E}">
        <p14:creationId xmlns:p14="http://schemas.microsoft.com/office/powerpoint/2010/main" val="37295334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 calcmode="lin" valueType="num">
                                      <p:cBhvr>
                                        <p:cTn id="32" dur="5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10">
                                            <p:txEl>
                                              <p:pRg st="0" end="0"/>
                                            </p:txEl>
                                          </p:spTgt>
                                        </p:tgtEl>
                                        <p:attrNameLst>
                                          <p:attrName>ppt_h</p:attrName>
                                        </p:attrNameLst>
                                      </p:cBhvr>
                                      <p:tavLst>
                                        <p:tav tm="0">
                                          <p:val>
                                            <p:fltVal val="0"/>
                                          </p:val>
                                        </p:tav>
                                        <p:tav tm="100000">
                                          <p:val>
                                            <p:strVal val="#ppt_h"/>
                                          </p:val>
                                        </p:tav>
                                      </p:tavLst>
                                    </p:anim>
                                    <p:animEffect transition="in" filter="fade">
                                      <p:cBhvr>
                                        <p:cTn id="34" dur="500"/>
                                        <p:tgtEl>
                                          <p:spTgt spid="10">
                                            <p:txEl>
                                              <p:pRg st="0" end="0"/>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10">
                                            <p:txEl>
                                              <p:pRg st="1" end="1"/>
                                            </p:txEl>
                                          </p:spTgt>
                                        </p:tgtEl>
                                        <p:attrNameLst>
                                          <p:attrName>style.visibility</p:attrName>
                                        </p:attrNameLst>
                                      </p:cBhvr>
                                      <p:to>
                                        <p:strVal val="visible"/>
                                      </p:to>
                                    </p:set>
                                    <p:anim calcmode="lin" valueType="num">
                                      <p:cBhvr>
                                        <p:cTn id="37" dur="5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38" dur="500" fill="hold"/>
                                        <p:tgtEl>
                                          <p:spTgt spid="10">
                                            <p:txEl>
                                              <p:pRg st="1" end="1"/>
                                            </p:txEl>
                                          </p:spTgt>
                                        </p:tgtEl>
                                        <p:attrNameLst>
                                          <p:attrName>ppt_h</p:attrName>
                                        </p:attrNameLst>
                                      </p:cBhvr>
                                      <p:tavLst>
                                        <p:tav tm="0">
                                          <p:val>
                                            <p:fltVal val="0"/>
                                          </p:val>
                                        </p:tav>
                                        <p:tav tm="100000">
                                          <p:val>
                                            <p:strVal val="#ppt_h"/>
                                          </p:val>
                                        </p:tav>
                                      </p:tavLst>
                                    </p:anim>
                                    <p:animEffect transition="in" filter="fade">
                                      <p:cBhvr>
                                        <p:cTn id="39" dur="500"/>
                                        <p:tgtEl>
                                          <p:spTgt spid="10">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13">
                                            <p:txEl>
                                              <p:pRg st="0" end="0"/>
                                            </p:txEl>
                                          </p:spTgt>
                                        </p:tgtEl>
                                        <p:attrNameLst>
                                          <p:attrName>style.visibility</p:attrName>
                                        </p:attrNameLst>
                                      </p:cBhvr>
                                      <p:to>
                                        <p:strVal val="visible"/>
                                      </p:to>
                                    </p:set>
                                    <p:anim calcmode="lin" valueType="num">
                                      <p:cBhvr>
                                        <p:cTn id="44"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45"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46"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t>7</a:t>
            </a:fld>
            <a:endParaRPr lang="en-GB" sz="1200" b="0" strike="noStrike" spc="-1">
              <a:latin typeface="Times New Roman"/>
            </a:endParaRPr>
          </a:p>
        </p:txBody>
      </p:sp>
      <p:sp>
        <p:nvSpPr>
          <p:cNvPr id="3" name="TextShape 1">
            <a:extLst>
              <a:ext uri="{FF2B5EF4-FFF2-40B4-BE49-F238E27FC236}">
                <a16:creationId xmlns:a16="http://schemas.microsoft.com/office/drawing/2014/main" id="{44FF46FB-E502-41B7-ABF2-705BA24FA3DA}"/>
              </a:ext>
            </a:extLst>
          </p:cNvPr>
          <p:cNvSpPr txBox="1"/>
          <p:nvPr/>
        </p:nvSpPr>
        <p:spPr>
          <a:xfrm>
            <a:off x="370114" y="-39329"/>
            <a:ext cx="6019560" cy="837720"/>
          </a:xfrm>
          <a:prstGeom prst="rect">
            <a:avLst/>
          </a:prstGeom>
          <a:noFill/>
          <a:ln w="9360">
            <a:noFill/>
          </a:ln>
        </p:spPr>
        <p:txBody>
          <a:bodyPr anchor="ctr">
            <a:noAutofit/>
          </a:bodyPr>
          <a:lstStyle/>
          <a:p>
            <a:pPr algn="ctr">
              <a:lnSpc>
                <a:spcPct val="100000"/>
              </a:lnSpc>
            </a:pPr>
            <a:endParaRPr lang="en-US" sz="30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733D0B37-EDC7-EDC7-21FC-E0322B7BCFED}"/>
              </a:ext>
            </a:extLst>
          </p:cNvPr>
          <p:cNvSpPr>
            <a:spLocks noGrp="1"/>
          </p:cNvSpPr>
          <p:nvPr>
            <p:ph type="subTitle"/>
          </p:nvPr>
        </p:nvSpPr>
        <p:spPr>
          <a:xfrm>
            <a:off x="370114" y="1358714"/>
            <a:ext cx="8361976" cy="3977280"/>
          </a:xfrm>
        </p:spPr>
        <p:txBody>
          <a:bodyPr/>
          <a:lstStyle/>
          <a:p>
            <a:pPr marL="0" indent="0">
              <a:buNone/>
            </a:pPr>
            <a:endParaRPr lang="en-IN" sz="18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DE98E832-D651-3308-EDEF-0A2FCACC6E30}"/>
              </a:ext>
            </a:extLst>
          </p:cNvPr>
          <p:cNvSpPr>
            <a:spLocks noGrp="1"/>
          </p:cNvSpPr>
          <p:nvPr>
            <p:ph type="title"/>
          </p:nvPr>
        </p:nvSpPr>
        <p:spPr>
          <a:xfrm>
            <a:off x="2507225" y="641197"/>
            <a:ext cx="5486040" cy="914040"/>
          </a:xfrm>
        </p:spPr>
        <p:txBody>
          <a:bodyPr/>
          <a:lstStyle/>
          <a:p>
            <a:endParaRPr lang="en-IN" sz="4000" dirty="0"/>
          </a:p>
        </p:txBody>
      </p:sp>
      <p:pic>
        <p:nvPicPr>
          <p:cNvPr id="6" name="Picture 5">
            <a:extLst>
              <a:ext uri="{FF2B5EF4-FFF2-40B4-BE49-F238E27FC236}">
                <a16:creationId xmlns:a16="http://schemas.microsoft.com/office/drawing/2014/main" id="{C219B19D-D8AE-25C9-9682-F7544F31A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24E400F3-FAAB-4B11-4793-6CA4BB70D023}"/>
              </a:ext>
            </a:extLst>
          </p:cNvPr>
          <p:cNvSpPr txBox="1"/>
          <p:nvPr/>
        </p:nvSpPr>
        <p:spPr>
          <a:xfrm>
            <a:off x="835742" y="379531"/>
            <a:ext cx="7520271" cy="5601533"/>
          </a:xfrm>
          <a:prstGeom prst="rect">
            <a:avLst/>
          </a:prstGeom>
          <a:noFill/>
        </p:spPr>
        <p:txBody>
          <a:bodyPr wrap="square" rtlCol="0">
            <a:spAutoFit/>
          </a:bodyPr>
          <a:lstStyle/>
          <a:p>
            <a:pPr algn="ctr"/>
            <a:endParaRPr lang="en-US" sz="3200" dirty="0"/>
          </a:p>
          <a:p>
            <a:r>
              <a:rPr lang="en-US" sz="2800" dirty="0">
                <a:latin typeface="Comic Sans MS" panose="030F0702030302020204" pitchFamily="66" charset="0"/>
              </a:rPr>
              <a:t>Feeling Bored? Wanna play a game that will enhance your knowledge without wasting your precious time?  </a:t>
            </a:r>
          </a:p>
          <a:p>
            <a:endParaRPr lang="en-US" sz="2800" dirty="0">
              <a:latin typeface="Comic Sans MS" panose="030F0702030302020204" pitchFamily="66" charset="0"/>
            </a:endParaRPr>
          </a:p>
          <a:p>
            <a:r>
              <a:rPr lang="en-US" sz="2800" dirty="0">
                <a:latin typeface="Comic Sans MS" panose="030F0702030302020204" pitchFamily="66" charset="0"/>
              </a:rPr>
              <a:t>How about KBC? No.. It’s not what you think!</a:t>
            </a:r>
          </a:p>
          <a:p>
            <a:endParaRPr lang="en-US" sz="2800" dirty="0">
              <a:latin typeface="Comic Sans MS" panose="030F0702030302020204" pitchFamily="66" charset="0"/>
            </a:endParaRPr>
          </a:p>
          <a:p>
            <a:r>
              <a:rPr lang="en-US" sz="2800" dirty="0">
                <a:latin typeface="Comic Sans MS" panose="030F0702030302020204" pitchFamily="66" charset="0"/>
              </a:rPr>
              <a:t>Well, Hello all the coding freaks out there, we have an interesting game for you that will test your knowledge about python and some general knowledge. </a:t>
            </a:r>
          </a:p>
          <a:p>
            <a:endParaRPr lang="en-US" dirty="0"/>
          </a:p>
        </p:txBody>
      </p:sp>
    </p:spTree>
    <p:extLst>
      <p:ext uri="{BB962C8B-B14F-4D97-AF65-F5344CB8AC3E}">
        <p14:creationId xmlns:p14="http://schemas.microsoft.com/office/powerpoint/2010/main" val="33947441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7">
                                            <p:txEl>
                                              <p:pRg st="1" end="1"/>
                                            </p:txEl>
                                          </p:spTgt>
                                        </p:tgtEl>
                                        <p:attrNameLst>
                                          <p:attrName>r</p:attrName>
                                        </p:attrNameLst>
                                      </p:cBhvr>
                                    </p:animRot>
                                    <p:animRot by="-240000">
                                      <p:cBhvr>
                                        <p:cTn id="7" dur="200" fill="hold">
                                          <p:stCondLst>
                                            <p:cond delay="200"/>
                                          </p:stCondLst>
                                        </p:cTn>
                                        <p:tgtEl>
                                          <p:spTgt spid="7">
                                            <p:txEl>
                                              <p:pRg st="1" end="1"/>
                                            </p:txEl>
                                          </p:spTgt>
                                        </p:tgtEl>
                                        <p:attrNameLst>
                                          <p:attrName>r</p:attrName>
                                        </p:attrNameLst>
                                      </p:cBhvr>
                                    </p:animRot>
                                    <p:animRot by="240000">
                                      <p:cBhvr>
                                        <p:cTn id="8" dur="200" fill="hold">
                                          <p:stCondLst>
                                            <p:cond delay="400"/>
                                          </p:stCondLst>
                                        </p:cTn>
                                        <p:tgtEl>
                                          <p:spTgt spid="7">
                                            <p:txEl>
                                              <p:pRg st="1" end="1"/>
                                            </p:txEl>
                                          </p:spTgt>
                                        </p:tgtEl>
                                        <p:attrNameLst>
                                          <p:attrName>r</p:attrName>
                                        </p:attrNameLst>
                                      </p:cBhvr>
                                    </p:animRot>
                                    <p:animRot by="-240000">
                                      <p:cBhvr>
                                        <p:cTn id="9" dur="200" fill="hold">
                                          <p:stCondLst>
                                            <p:cond delay="600"/>
                                          </p:stCondLst>
                                        </p:cTn>
                                        <p:tgtEl>
                                          <p:spTgt spid="7">
                                            <p:txEl>
                                              <p:pRg st="1" end="1"/>
                                            </p:txEl>
                                          </p:spTgt>
                                        </p:tgtEl>
                                        <p:attrNameLst>
                                          <p:attrName>r</p:attrName>
                                        </p:attrNameLst>
                                      </p:cBhvr>
                                    </p:animRot>
                                    <p:animRot by="120000">
                                      <p:cBhvr>
                                        <p:cTn id="10" dur="200" fill="hold">
                                          <p:stCondLst>
                                            <p:cond delay="800"/>
                                          </p:stCondLst>
                                        </p:cTn>
                                        <p:tgtEl>
                                          <p:spTgt spid="7">
                                            <p:txEl>
                                              <p:pRg st="1" end="1"/>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 calcmode="lin" valueType="num">
                                      <p:cBhvr>
                                        <p:cTn id="15"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16"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 calcmode="lin" valueType="num">
                                      <p:cBhvr>
                                        <p:cTn id="22" dur="1000" fill="hold"/>
                                        <p:tgtEl>
                                          <p:spTgt spid="7">
                                            <p:txEl>
                                              <p:pRg st="5" end="5"/>
                                            </p:txEl>
                                          </p:spTgt>
                                        </p:tgtEl>
                                        <p:attrNameLst>
                                          <p:attrName>ppt_w</p:attrName>
                                        </p:attrNameLst>
                                      </p:cBhvr>
                                      <p:tavLst>
                                        <p:tav tm="0">
                                          <p:val>
                                            <p:fltVal val="0"/>
                                          </p:val>
                                        </p:tav>
                                        <p:tav tm="100000">
                                          <p:val>
                                            <p:strVal val="#ppt_w"/>
                                          </p:val>
                                        </p:tav>
                                      </p:tavLst>
                                    </p:anim>
                                    <p:anim calcmode="lin" valueType="num">
                                      <p:cBhvr>
                                        <p:cTn id="23" dur="1000" fill="hold"/>
                                        <p:tgtEl>
                                          <p:spTgt spid="7">
                                            <p:txEl>
                                              <p:pRg st="5" end="5"/>
                                            </p:txEl>
                                          </p:spTgt>
                                        </p:tgtEl>
                                        <p:attrNameLst>
                                          <p:attrName>ppt_h</p:attrName>
                                        </p:attrNameLst>
                                      </p:cBhvr>
                                      <p:tavLst>
                                        <p:tav tm="0">
                                          <p:val>
                                            <p:fltVal val="0"/>
                                          </p:val>
                                        </p:tav>
                                        <p:tav tm="100000">
                                          <p:val>
                                            <p:strVal val="#ppt_h"/>
                                          </p:val>
                                        </p:tav>
                                      </p:tavLst>
                                    </p:anim>
                                    <p:anim calcmode="lin" valueType="num">
                                      <p:cBhvr>
                                        <p:cTn id="24" dur="1000" fill="hold"/>
                                        <p:tgtEl>
                                          <p:spTgt spid="7">
                                            <p:txEl>
                                              <p:pRg st="5" end="5"/>
                                            </p:txEl>
                                          </p:spTgt>
                                        </p:tgtEl>
                                        <p:attrNameLst>
                                          <p:attrName>style.rotation</p:attrName>
                                        </p:attrNameLst>
                                      </p:cBhvr>
                                      <p:tavLst>
                                        <p:tav tm="0">
                                          <p:val>
                                            <p:fltVal val="90"/>
                                          </p:val>
                                        </p:tav>
                                        <p:tav tm="100000">
                                          <p:val>
                                            <p:fltVal val="0"/>
                                          </p:val>
                                        </p:tav>
                                      </p:tavLst>
                                    </p:anim>
                                    <p:animEffect transition="in" filter="fade">
                                      <p:cBhvr>
                                        <p:cTn id="25" dur="10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1859460" y="1115470"/>
            <a:ext cx="5486040" cy="914040"/>
          </a:xfrm>
        </p:spPr>
        <p:txBody>
          <a:bodyPr/>
          <a:lstStyle/>
          <a:p>
            <a:pPr marL="0" indent="0">
              <a:buNone/>
            </a:pPr>
            <a:r>
              <a:rPr lang="en-US" dirty="0"/>
              <a:t>	</a:t>
            </a:r>
          </a:p>
        </p:txBody>
      </p:sp>
      <p:sp>
        <p:nvSpPr>
          <p:cNvPr id="2" name="Title 1"/>
          <p:cNvSpPr>
            <a:spLocks noGrp="1"/>
          </p:cNvSpPr>
          <p:nvPr>
            <p:ph type="title"/>
          </p:nvPr>
        </p:nvSpPr>
        <p:spPr>
          <a:xfrm>
            <a:off x="-1" y="0"/>
            <a:ext cx="6574221" cy="914040"/>
          </a:xfrm>
        </p:spPr>
        <p:txBody>
          <a:bodyPr/>
          <a:lstStyle/>
          <a:p>
            <a:r>
              <a:rPr lang="en-US" sz="4000" dirty="0"/>
              <a:t> </a:t>
            </a:r>
          </a:p>
        </p:txBody>
      </p:sp>
      <p:pic>
        <p:nvPicPr>
          <p:cNvPr id="5" name="Picture 4">
            <a:extLst>
              <a:ext uri="{FF2B5EF4-FFF2-40B4-BE49-F238E27FC236}">
                <a16:creationId xmlns:a16="http://schemas.microsoft.com/office/drawing/2014/main" id="{1634A94C-A486-34E8-F84E-4672A271B8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7274560"/>
          </a:xfrm>
          <a:prstGeom prst="rect">
            <a:avLst/>
          </a:prstGeom>
        </p:spPr>
      </p:pic>
      <p:sp>
        <p:nvSpPr>
          <p:cNvPr id="8" name="TextBox 7">
            <a:extLst>
              <a:ext uri="{FF2B5EF4-FFF2-40B4-BE49-F238E27FC236}">
                <a16:creationId xmlns:a16="http://schemas.microsoft.com/office/drawing/2014/main" id="{BE7C6E86-9E31-9A80-2B88-107C5417BAF9}"/>
              </a:ext>
            </a:extLst>
          </p:cNvPr>
          <p:cNvSpPr txBox="1"/>
          <p:nvPr/>
        </p:nvSpPr>
        <p:spPr>
          <a:xfrm>
            <a:off x="147320" y="180868"/>
            <a:ext cx="8849360" cy="646331"/>
          </a:xfrm>
          <a:prstGeom prst="rect">
            <a:avLst/>
          </a:prstGeom>
          <a:noFill/>
        </p:spPr>
        <p:txBody>
          <a:bodyPr wrap="square" rtlCol="0">
            <a:spAutoFit/>
          </a:bodyPr>
          <a:lstStyle/>
          <a:p>
            <a:pPr algn="ctr"/>
            <a:r>
              <a:rPr lang="en-IN" sz="3600" b="1" dirty="0">
                <a:latin typeface="Courier New" panose="02070309020205020404" pitchFamily="49" charset="0"/>
                <a:cs typeface="Courier New" panose="02070309020205020404" pitchFamily="49" charset="0"/>
              </a:rPr>
              <a:t>What’s More..?</a:t>
            </a:r>
          </a:p>
        </p:txBody>
      </p:sp>
      <p:sp>
        <p:nvSpPr>
          <p:cNvPr id="10" name="TextBox 9">
            <a:extLst>
              <a:ext uri="{FF2B5EF4-FFF2-40B4-BE49-F238E27FC236}">
                <a16:creationId xmlns:a16="http://schemas.microsoft.com/office/drawing/2014/main" id="{15C73271-65CC-8958-C645-E5F39730371D}"/>
              </a:ext>
            </a:extLst>
          </p:cNvPr>
          <p:cNvSpPr txBox="1"/>
          <p:nvPr/>
        </p:nvSpPr>
        <p:spPr>
          <a:xfrm>
            <a:off x="762001" y="1077252"/>
            <a:ext cx="7894319" cy="4985980"/>
          </a:xfrm>
          <a:prstGeom prst="rect">
            <a:avLst/>
          </a:prstGeom>
          <a:noFill/>
        </p:spPr>
        <p:txBody>
          <a:bodyPr wrap="square" rtlCol="0">
            <a:spAutoFit/>
          </a:bodyPr>
          <a:lstStyle/>
          <a:p>
            <a:pPr marL="0" indent="0" algn="ctr">
              <a:lnSpc>
                <a:spcPct val="150000"/>
              </a:lnSpc>
              <a:buNone/>
            </a:pPr>
            <a:r>
              <a:rPr lang="en-IN" sz="2000" dirty="0">
                <a:latin typeface="Comic Sans MS" panose="030F0702030302020204" pitchFamily="66" charset="0"/>
                <a:cs typeface="Times New Roman" panose="02020603050405020304" pitchFamily="18" charset="0"/>
              </a:rPr>
              <a:t>This application is developed for </a:t>
            </a:r>
            <a:r>
              <a:rPr lang="en-IN" sz="2000" b="1" dirty="0">
                <a:latin typeface="Comic Sans MS" panose="030F0702030302020204" pitchFamily="66" charset="0"/>
                <a:cs typeface="Times New Roman" panose="02020603050405020304" pitchFamily="18" charset="0"/>
              </a:rPr>
              <a:t>educational-cum-entertainment </a:t>
            </a:r>
            <a:r>
              <a:rPr lang="en-IN" sz="2000" dirty="0">
                <a:latin typeface="Comic Sans MS" panose="030F0702030302020204" pitchFamily="66" charset="0"/>
                <a:cs typeface="Times New Roman" panose="02020603050405020304" pitchFamily="18" charset="0"/>
              </a:rPr>
              <a:t>purpose, allowing the users to increase their general knowledge about coding and in a fun way. Our quiz application will offer the player questions which the player has to respond to with  a correct answer. Player can </a:t>
            </a:r>
            <a:r>
              <a:rPr lang="en-IN" sz="2000" b="1" dirty="0">
                <a:latin typeface="Comic Sans MS" panose="030F0702030302020204" pitchFamily="66" charset="0"/>
                <a:cs typeface="Times New Roman" panose="02020603050405020304" pitchFamily="18" charset="0"/>
              </a:rPr>
              <a:t>quit</a:t>
            </a:r>
            <a:r>
              <a:rPr lang="en-IN" sz="2000" dirty="0">
                <a:latin typeface="Comic Sans MS" panose="030F0702030302020204" pitchFamily="66" charset="0"/>
                <a:cs typeface="Times New Roman" panose="02020603050405020304" pitchFamily="18" charset="0"/>
              </a:rPr>
              <a:t> the game anytime if he/she wants to do so. Total points will be given at the end of the game.</a:t>
            </a:r>
          </a:p>
          <a:p>
            <a:pPr marL="0" indent="0" algn="ctr">
              <a:lnSpc>
                <a:spcPct val="150000"/>
              </a:lnSpc>
              <a:buNone/>
            </a:pPr>
            <a:endParaRPr lang="en-IN" sz="2000" dirty="0">
              <a:latin typeface="Comic Sans MS" panose="030F0702030302020204" pitchFamily="66" charset="0"/>
              <a:cs typeface="Times New Roman" panose="02020603050405020304" pitchFamily="18" charset="0"/>
            </a:endParaRPr>
          </a:p>
          <a:p>
            <a:pPr marL="0" indent="0" algn="ctr">
              <a:lnSpc>
                <a:spcPct val="150000"/>
              </a:lnSpc>
              <a:buNone/>
            </a:pPr>
            <a:r>
              <a:rPr lang="en-IN" sz="2000" dirty="0">
                <a:latin typeface="Comic Sans MS" panose="030F0702030302020204" pitchFamily="66" charset="0"/>
                <a:cs typeface="Times New Roman" panose="02020603050405020304" pitchFamily="18" charset="0"/>
              </a:rPr>
              <a:t> “</a:t>
            </a:r>
            <a:r>
              <a:rPr lang="en-IN" sz="2000" b="1" dirty="0">
                <a:latin typeface="Comic Sans MS" panose="030F0702030302020204" pitchFamily="66" charset="0"/>
                <a:cs typeface="Times New Roman" panose="02020603050405020304" pitchFamily="18" charset="0"/>
              </a:rPr>
              <a:t>knowledge becomes power only when we put it into some use” </a:t>
            </a:r>
            <a:r>
              <a:rPr lang="en-IN" sz="2000" dirty="0">
                <a:latin typeface="Comic Sans MS" panose="030F0702030302020204" pitchFamily="66" charset="0"/>
                <a:cs typeface="Times New Roman" panose="02020603050405020304" pitchFamily="18" charset="0"/>
              </a:rPr>
              <a:t>   </a:t>
            </a:r>
            <a:endParaRPr lang="en-US" sz="2000" dirty="0">
              <a:latin typeface="Comic Sans MS" panose="030F0702030302020204" pitchFamily="66" charset="0"/>
            </a:endParaRPr>
          </a:p>
          <a:p>
            <a:endParaRPr lang="en-IN" dirty="0"/>
          </a:p>
        </p:txBody>
      </p:sp>
    </p:spTree>
    <p:extLst>
      <p:ext uri="{BB962C8B-B14F-4D97-AF65-F5344CB8AC3E}">
        <p14:creationId xmlns:p14="http://schemas.microsoft.com/office/powerpoint/2010/main" val="600059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10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8">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8">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circle(in)">
                                      <p:cBhvr>
                                        <p:cTn id="15" dur="2000"/>
                                        <p:tgtEl>
                                          <p:spTgt spid="1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4" presetClass="emph" presetSubtype="0" fill="hold" nodeType="clickEffect">
                                  <p:stCondLst>
                                    <p:cond delay="0"/>
                                  </p:stCondLst>
                                  <p:iterate type="lt">
                                    <p:tmPct val="10000"/>
                                  </p:iterate>
                                  <p:childTnLst>
                                    <p:animMotion origin="layout" path="M 0.0 0.0 L 0.0 -0.07213" pathEditMode="relative" ptsTypes="">
                                      <p:cBhvr>
                                        <p:cTn id="19" dur="250" accel="50000" decel="50000" autoRev="1" fill="hold">
                                          <p:stCondLst>
                                            <p:cond delay="0"/>
                                          </p:stCondLst>
                                        </p:cTn>
                                        <p:tgtEl>
                                          <p:spTgt spid="10">
                                            <p:txEl>
                                              <p:pRg st="2" end="2"/>
                                            </p:txEl>
                                          </p:spTgt>
                                        </p:tgtEl>
                                        <p:attrNameLst>
                                          <p:attrName>ppt_x</p:attrName>
                                          <p:attrName>ppt_y</p:attrName>
                                        </p:attrNameLst>
                                      </p:cBhvr>
                                    </p:animMotion>
                                    <p:animRot by="1500000">
                                      <p:cBhvr>
                                        <p:cTn id="20" dur="125" fill="hold">
                                          <p:stCondLst>
                                            <p:cond delay="0"/>
                                          </p:stCondLst>
                                        </p:cTn>
                                        <p:tgtEl>
                                          <p:spTgt spid="10">
                                            <p:txEl>
                                              <p:pRg st="2" end="2"/>
                                            </p:txEl>
                                          </p:spTgt>
                                        </p:tgtEl>
                                        <p:attrNameLst>
                                          <p:attrName>r</p:attrName>
                                        </p:attrNameLst>
                                      </p:cBhvr>
                                    </p:animRot>
                                    <p:animRot by="-1500000">
                                      <p:cBhvr>
                                        <p:cTn id="21" dur="125" fill="hold">
                                          <p:stCondLst>
                                            <p:cond delay="125"/>
                                          </p:stCondLst>
                                        </p:cTn>
                                        <p:tgtEl>
                                          <p:spTgt spid="10">
                                            <p:txEl>
                                              <p:pRg st="2" end="2"/>
                                            </p:txEl>
                                          </p:spTgt>
                                        </p:tgtEl>
                                        <p:attrNameLst>
                                          <p:attrName>r</p:attrName>
                                        </p:attrNameLst>
                                      </p:cBhvr>
                                    </p:animRot>
                                    <p:animRot by="-1500000">
                                      <p:cBhvr>
                                        <p:cTn id="22" dur="125" fill="hold">
                                          <p:stCondLst>
                                            <p:cond delay="250"/>
                                          </p:stCondLst>
                                        </p:cTn>
                                        <p:tgtEl>
                                          <p:spTgt spid="10">
                                            <p:txEl>
                                              <p:pRg st="2" end="2"/>
                                            </p:txEl>
                                          </p:spTgt>
                                        </p:tgtEl>
                                        <p:attrNameLst>
                                          <p:attrName>r</p:attrName>
                                        </p:attrNameLst>
                                      </p:cBhvr>
                                    </p:animRot>
                                    <p:animRot by="1500000">
                                      <p:cBhvr>
                                        <p:cTn id="23" dur="125" fill="hold">
                                          <p:stCondLst>
                                            <p:cond delay="375"/>
                                          </p:stCondLst>
                                        </p:cTn>
                                        <p:tgtEl>
                                          <p:spTgt spid="10">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0" y="0"/>
            <a:ext cx="9144000" cy="914040"/>
          </a:xfrm>
        </p:spPr>
        <p:txBody>
          <a:bodyPr/>
          <a:lstStyle/>
          <a:p>
            <a:pPr marL="0" indent="0" algn="ctr">
              <a:buNone/>
            </a:pPr>
            <a:r>
              <a:rPr lang="en-US" b="1" dirty="0">
                <a:solidFill>
                  <a:schemeClr val="tx1">
                    <a:lumMod val="85000"/>
                    <a:lumOff val="15000"/>
                  </a:schemeClr>
                </a:solidFill>
                <a:latin typeface="Courier New" panose="02070309020205020404" pitchFamily="49" charset="0"/>
                <a:cs typeface="Courier New" panose="02070309020205020404" pitchFamily="49" charset="0"/>
              </a:rPr>
              <a:t>Scoring in KBC </a:t>
            </a:r>
          </a:p>
        </p:txBody>
      </p:sp>
      <p:sp>
        <p:nvSpPr>
          <p:cNvPr id="2" name="Title 1"/>
          <p:cNvSpPr>
            <a:spLocks noGrp="1"/>
          </p:cNvSpPr>
          <p:nvPr>
            <p:ph type="title"/>
          </p:nvPr>
        </p:nvSpPr>
        <p:spPr>
          <a:xfrm>
            <a:off x="304800" y="1026160"/>
            <a:ext cx="7654276" cy="5831840"/>
          </a:xfrm>
        </p:spPr>
        <p:txBody>
          <a:bodyPr/>
          <a:lstStyle/>
          <a:p>
            <a:r>
              <a:rPr lang="en-IN" sz="3200" b="1" i="1" dirty="0">
                <a:solidFill>
                  <a:schemeClr val="tx1">
                    <a:lumMod val="85000"/>
                    <a:lumOff val="15000"/>
                  </a:schemeClr>
                </a:solidFill>
                <a:latin typeface="Comic Sans MS" panose="030F0702030302020204" pitchFamily="66" charset="0"/>
                <a:cs typeface="Times New Roman" panose="02020603050405020304" pitchFamily="18" charset="0"/>
              </a:rPr>
              <a:t>1 point </a:t>
            </a:r>
            <a:r>
              <a:rPr lang="en-IN" sz="3200" i="1" dirty="0">
                <a:solidFill>
                  <a:schemeClr val="tx1">
                    <a:lumMod val="85000"/>
                    <a:lumOff val="15000"/>
                  </a:schemeClr>
                </a:solidFill>
                <a:latin typeface="Comic Sans MS" panose="030F0702030302020204" pitchFamily="66" charset="0"/>
                <a:cs typeface="Times New Roman" panose="02020603050405020304" pitchFamily="18" charset="0"/>
              </a:rPr>
              <a:t>will be given for each correct answer. There will be </a:t>
            </a:r>
            <a:r>
              <a:rPr lang="en-IN" sz="3200" b="1" i="1" dirty="0">
                <a:solidFill>
                  <a:schemeClr val="tx1">
                    <a:lumMod val="85000"/>
                    <a:lumOff val="15000"/>
                  </a:schemeClr>
                </a:solidFill>
                <a:latin typeface="Comic Sans MS" panose="030F0702030302020204" pitchFamily="66" charset="0"/>
                <a:cs typeface="Times New Roman" panose="02020603050405020304" pitchFamily="18" charset="0"/>
              </a:rPr>
              <a:t>2 chances </a:t>
            </a:r>
            <a:r>
              <a:rPr lang="en-IN" sz="3200" i="1" dirty="0">
                <a:solidFill>
                  <a:schemeClr val="tx1">
                    <a:lumMod val="85000"/>
                    <a:lumOff val="15000"/>
                  </a:schemeClr>
                </a:solidFill>
                <a:latin typeface="Comic Sans MS" panose="030F0702030302020204" pitchFamily="66" charset="0"/>
                <a:cs typeface="Times New Roman" panose="02020603050405020304" pitchFamily="18" charset="0"/>
              </a:rPr>
              <a:t>given for every question, after two chances one point will be deducted as </a:t>
            </a:r>
            <a:r>
              <a:rPr lang="en-IN" sz="3200" b="1" i="1" dirty="0">
                <a:solidFill>
                  <a:schemeClr val="tx1">
                    <a:lumMod val="85000"/>
                    <a:lumOff val="15000"/>
                  </a:schemeClr>
                </a:solidFill>
                <a:latin typeface="Comic Sans MS" panose="030F0702030302020204" pitchFamily="66" charset="0"/>
                <a:cs typeface="Times New Roman" panose="02020603050405020304" pitchFamily="18" charset="0"/>
              </a:rPr>
              <a:t>penalty</a:t>
            </a:r>
            <a:r>
              <a:rPr lang="en-IN" sz="3200" i="1" dirty="0">
                <a:solidFill>
                  <a:schemeClr val="tx1">
                    <a:lumMod val="85000"/>
                    <a:lumOff val="15000"/>
                  </a:schemeClr>
                </a:solidFill>
                <a:latin typeface="Comic Sans MS" panose="030F0702030302020204" pitchFamily="66" charset="0"/>
                <a:cs typeface="Times New Roman" panose="02020603050405020304" pitchFamily="18" charset="0"/>
              </a:rPr>
              <a:t>. Player can also </a:t>
            </a:r>
            <a:r>
              <a:rPr lang="en-IN" sz="3200" b="1" i="1" dirty="0">
                <a:solidFill>
                  <a:schemeClr val="tx1">
                    <a:lumMod val="85000"/>
                    <a:lumOff val="15000"/>
                  </a:schemeClr>
                </a:solidFill>
                <a:latin typeface="Comic Sans MS" panose="030F0702030302020204" pitchFamily="66" charset="0"/>
                <a:cs typeface="Times New Roman" panose="02020603050405020304" pitchFamily="18" charset="0"/>
              </a:rPr>
              <a:t>skip</a:t>
            </a:r>
            <a:r>
              <a:rPr lang="en-IN" sz="3200" i="1" dirty="0">
                <a:solidFill>
                  <a:schemeClr val="tx1">
                    <a:lumMod val="85000"/>
                    <a:lumOff val="15000"/>
                  </a:schemeClr>
                </a:solidFill>
                <a:latin typeface="Comic Sans MS" panose="030F0702030302020204" pitchFamily="66" charset="0"/>
                <a:cs typeface="Times New Roman" panose="02020603050405020304" pitchFamily="18" charset="0"/>
              </a:rPr>
              <a:t> the question if needed and </a:t>
            </a:r>
            <a:r>
              <a:rPr lang="en-IN" sz="3200" b="1" i="1" dirty="0">
                <a:solidFill>
                  <a:schemeClr val="tx1">
                    <a:lumMod val="85000"/>
                    <a:lumOff val="15000"/>
                  </a:schemeClr>
                </a:solidFill>
                <a:latin typeface="Comic Sans MS" panose="030F0702030302020204" pitchFamily="66" charset="0"/>
                <a:cs typeface="Times New Roman" panose="02020603050405020304" pitchFamily="18" charset="0"/>
              </a:rPr>
              <a:t>no</a:t>
            </a:r>
            <a:r>
              <a:rPr lang="en-IN" sz="3200" i="1" dirty="0">
                <a:solidFill>
                  <a:schemeClr val="tx1">
                    <a:lumMod val="85000"/>
                    <a:lumOff val="15000"/>
                  </a:schemeClr>
                </a:solidFill>
                <a:latin typeface="Comic Sans MS" panose="030F0702030302020204" pitchFamily="66" charset="0"/>
                <a:cs typeface="Times New Roman" panose="02020603050405020304" pitchFamily="18" charset="0"/>
              </a:rPr>
              <a:t> </a:t>
            </a:r>
            <a:r>
              <a:rPr lang="en-IN" sz="3200" b="1" i="1" dirty="0">
                <a:solidFill>
                  <a:schemeClr val="tx1">
                    <a:lumMod val="85000"/>
                    <a:lumOff val="15000"/>
                  </a:schemeClr>
                </a:solidFill>
                <a:latin typeface="Comic Sans MS" panose="030F0702030302020204" pitchFamily="66" charset="0"/>
                <a:cs typeface="Times New Roman" panose="02020603050405020304" pitchFamily="18" charset="0"/>
              </a:rPr>
              <a:t>points</a:t>
            </a:r>
            <a:r>
              <a:rPr lang="en-IN" sz="3200" i="1" dirty="0">
                <a:solidFill>
                  <a:schemeClr val="tx1">
                    <a:lumMod val="85000"/>
                    <a:lumOff val="15000"/>
                  </a:schemeClr>
                </a:solidFill>
                <a:latin typeface="Comic Sans MS" panose="030F0702030302020204" pitchFamily="66" charset="0"/>
                <a:cs typeface="Times New Roman" panose="02020603050405020304" pitchFamily="18" charset="0"/>
              </a:rPr>
              <a:t> will be </a:t>
            </a:r>
            <a:r>
              <a:rPr lang="en-IN" sz="3200" b="1" i="1" dirty="0">
                <a:solidFill>
                  <a:schemeClr val="tx1">
                    <a:lumMod val="85000"/>
                    <a:lumOff val="15000"/>
                  </a:schemeClr>
                </a:solidFill>
                <a:latin typeface="Comic Sans MS" panose="030F0702030302020204" pitchFamily="66" charset="0"/>
                <a:cs typeface="Times New Roman" panose="02020603050405020304" pitchFamily="18" charset="0"/>
              </a:rPr>
              <a:t>deducted</a:t>
            </a:r>
            <a:r>
              <a:rPr lang="en-IN" sz="3200" i="1" dirty="0">
                <a:solidFill>
                  <a:schemeClr val="tx1">
                    <a:lumMod val="85000"/>
                    <a:lumOff val="15000"/>
                  </a:schemeClr>
                </a:solidFill>
                <a:latin typeface="Comic Sans MS" panose="030F0702030302020204" pitchFamily="66" charset="0"/>
                <a:cs typeface="Times New Roman" panose="02020603050405020304" pitchFamily="18" charset="0"/>
              </a:rPr>
              <a:t> for skipping the questions.</a:t>
            </a:r>
            <a:endParaRPr lang="en-US" sz="3200" i="1" dirty="0">
              <a:solidFill>
                <a:schemeClr val="tx1">
                  <a:lumMod val="85000"/>
                  <a:lumOff val="15000"/>
                </a:schemeClr>
              </a:solidFill>
            </a:endParaRPr>
          </a:p>
        </p:txBody>
      </p:sp>
      <p:pic>
        <p:nvPicPr>
          <p:cNvPr id="5" name="Picture 4">
            <a:extLst>
              <a:ext uri="{FF2B5EF4-FFF2-40B4-BE49-F238E27FC236}">
                <a16:creationId xmlns:a16="http://schemas.microsoft.com/office/drawing/2014/main" id="{DDEE2E6E-B7E5-42FD-9738-CE487E37D569}"/>
              </a:ext>
            </a:extLst>
          </p:cNvPr>
          <p:cNvPicPr>
            <a:picLocks noChangeAspect="1"/>
          </p:cNvPicPr>
          <p:nvPr/>
        </p:nvPicPr>
        <p:blipFill rotWithShape="1">
          <a:blip r:embed="rId2">
            <a:extLst>
              <a:ext uri="{28A0092B-C50C-407E-A947-70E740481C1C}">
                <a14:useLocalDpi xmlns:a14="http://schemas.microsoft.com/office/drawing/2010/main" val="0"/>
              </a:ext>
            </a:extLst>
          </a:blip>
          <a:srcRect b="6982"/>
          <a:stretch/>
        </p:blipFill>
        <p:spPr>
          <a:xfrm>
            <a:off x="6807200" y="642303"/>
            <a:ext cx="2279650" cy="2035494"/>
          </a:xfrm>
          <a:prstGeom prst="rect">
            <a:avLst/>
          </a:prstGeom>
        </p:spPr>
      </p:pic>
    </p:spTree>
    <p:extLst>
      <p:ext uri="{BB962C8B-B14F-4D97-AF65-F5344CB8AC3E}">
        <p14:creationId xmlns:p14="http://schemas.microsoft.com/office/powerpoint/2010/main" val="265739277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80">
                                          <p:stCondLst>
                                            <p:cond delay="0"/>
                                          </p:stCondLst>
                                        </p:cTn>
                                        <p:tgtEl>
                                          <p:spTgt spid="5"/>
                                        </p:tgtEl>
                                      </p:cBhvr>
                                    </p:animEffect>
                                    <p:anim calcmode="lin" valueType="num">
                                      <p:cBhvr>
                                        <p:cTn id="19"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4" dur="26">
                                          <p:stCondLst>
                                            <p:cond delay="650"/>
                                          </p:stCondLst>
                                        </p:cTn>
                                        <p:tgtEl>
                                          <p:spTgt spid="5"/>
                                        </p:tgtEl>
                                      </p:cBhvr>
                                      <p:to x="100000" y="60000"/>
                                    </p:animScale>
                                    <p:animScale>
                                      <p:cBhvr>
                                        <p:cTn id="25" dur="166" decel="50000">
                                          <p:stCondLst>
                                            <p:cond delay="676"/>
                                          </p:stCondLst>
                                        </p:cTn>
                                        <p:tgtEl>
                                          <p:spTgt spid="5"/>
                                        </p:tgtEl>
                                      </p:cBhvr>
                                      <p:to x="100000" y="100000"/>
                                    </p:animScale>
                                    <p:animScale>
                                      <p:cBhvr>
                                        <p:cTn id="26" dur="26">
                                          <p:stCondLst>
                                            <p:cond delay="1312"/>
                                          </p:stCondLst>
                                        </p:cTn>
                                        <p:tgtEl>
                                          <p:spTgt spid="5"/>
                                        </p:tgtEl>
                                      </p:cBhvr>
                                      <p:to x="100000" y="80000"/>
                                    </p:animScale>
                                    <p:animScale>
                                      <p:cBhvr>
                                        <p:cTn id="27" dur="166" decel="50000">
                                          <p:stCondLst>
                                            <p:cond delay="1338"/>
                                          </p:stCondLst>
                                        </p:cTn>
                                        <p:tgtEl>
                                          <p:spTgt spid="5"/>
                                        </p:tgtEl>
                                      </p:cBhvr>
                                      <p:to x="100000" y="100000"/>
                                    </p:animScale>
                                    <p:animScale>
                                      <p:cBhvr>
                                        <p:cTn id="28" dur="26">
                                          <p:stCondLst>
                                            <p:cond delay="1642"/>
                                          </p:stCondLst>
                                        </p:cTn>
                                        <p:tgtEl>
                                          <p:spTgt spid="5"/>
                                        </p:tgtEl>
                                      </p:cBhvr>
                                      <p:to x="100000" y="90000"/>
                                    </p:animScale>
                                    <p:animScale>
                                      <p:cBhvr>
                                        <p:cTn id="29" dur="166" decel="50000">
                                          <p:stCondLst>
                                            <p:cond delay="1668"/>
                                          </p:stCondLst>
                                        </p:cTn>
                                        <p:tgtEl>
                                          <p:spTgt spid="5"/>
                                        </p:tgtEl>
                                      </p:cBhvr>
                                      <p:to x="100000" y="100000"/>
                                    </p:animScale>
                                    <p:animScale>
                                      <p:cBhvr>
                                        <p:cTn id="30" dur="26">
                                          <p:stCondLst>
                                            <p:cond delay="1808"/>
                                          </p:stCondLst>
                                        </p:cTn>
                                        <p:tgtEl>
                                          <p:spTgt spid="5"/>
                                        </p:tgtEl>
                                      </p:cBhvr>
                                      <p:to x="100000" y="95000"/>
                                    </p:animScale>
                                    <p:animScale>
                                      <p:cBhvr>
                                        <p:cTn id="31"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96F1BF43DDE004485E7A868D137D60A" ma:contentTypeVersion="0" ma:contentTypeDescription="Create a new document." ma:contentTypeScope="" ma:versionID="47fff7f98a9c49c088ba096c14cf4458">
  <xsd:schema xmlns:xsd="http://www.w3.org/2001/XMLSchema" xmlns:xs="http://www.w3.org/2001/XMLSchema" xmlns:p="http://schemas.microsoft.com/office/2006/metadata/properties" targetNamespace="http://schemas.microsoft.com/office/2006/metadata/properties" ma:root="true" ma:fieldsID="c05e9f2c4932a6a674126b9dde7716e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37ED6F0-5E4C-4CD0-9B68-9C53F925A6F7}">
  <ds:schemaRefs>
    <ds:schemaRef ds:uri="http://schemas.microsoft.com/sharepoint/v3/contenttype/forms"/>
  </ds:schemaRefs>
</ds:datastoreItem>
</file>

<file path=customXml/itemProps2.xml><?xml version="1.0" encoding="utf-8"?>
<ds:datastoreItem xmlns:ds="http://schemas.openxmlformats.org/officeDocument/2006/customXml" ds:itemID="{4A62A602-78C1-468C-BB25-57CD481DB741}">
  <ds:schemaRefs>
    <ds:schemaRef ds:uri="http://schemas.microsoft.com/office/2006/metadata/properties"/>
    <ds:schemaRef ds:uri="http://www.w3.org/2000/xmlns/"/>
    <ds:schemaRef ds:uri="http://schemas.microsoft.com/office/infopath/2007/PartnerControls"/>
  </ds:schemaRefs>
</ds:datastoreItem>
</file>

<file path=customXml/itemProps3.xml><?xml version="1.0" encoding="utf-8"?>
<ds:datastoreItem xmlns:ds="http://schemas.openxmlformats.org/officeDocument/2006/customXml" ds:itemID="{491DF113-39A2-46D5-BFDA-E63300A9ECAB}">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TM03457491[[fn=Metropolitan]]</Template>
  <TotalTime>36361</TotalTime>
  <Words>914</Words>
  <Application>Microsoft Office PowerPoint</Application>
  <PresentationFormat>On-screen Show (4:3)</PresentationFormat>
  <Paragraphs>146</Paragraphs>
  <Slides>21</Slides>
  <Notes>1</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21</vt:i4>
      </vt:variant>
    </vt:vector>
  </HeadingPairs>
  <TitlesOfParts>
    <vt:vector size="38" baseType="lpstr">
      <vt:lpstr>Agency FB</vt:lpstr>
      <vt:lpstr>Arial</vt:lpstr>
      <vt:lpstr>Bahnschrift Light</vt:lpstr>
      <vt:lpstr>Bookman Old Style</vt:lpstr>
      <vt:lpstr>Calibri</vt:lpstr>
      <vt:lpstr>Calibri Light</vt:lpstr>
      <vt:lpstr>Cascadia Code ExtraLight</vt:lpstr>
      <vt:lpstr>Cascadia Code SemiLight</vt:lpstr>
      <vt:lpstr>Cascadia Mono ExtraLight</vt:lpstr>
      <vt:lpstr>Century Gothic</vt:lpstr>
      <vt:lpstr>Comic Sans MS</vt:lpstr>
      <vt:lpstr>Courier New</vt:lpstr>
      <vt:lpstr>Ink Free</vt:lpstr>
      <vt:lpstr>Kristen ITC</vt:lpstr>
      <vt:lpstr>Lucida Console</vt:lpstr>
      <vt:lpstr>Times New Roman</vt:lpstr>
      <vt:lpstr>Metropolitan</vt:lpstr>
      <vt:lpstr>PowerPoint Presentation</vt:lpstr>
      <vt:lpstr>PowerPoint Presentation</vt:lpstr>
      <vt:lpstr>PowerPoint Presentation</vt:lpstr>
      <vt:lpstr>PowerPoint Presentation</vt:lpstr>
      <vt:lpstr>Who’s who!</vt:lpstr>
      <vt:lpstr>PowerPoint Presentation</vt:lpstr>
      <vt:lpstr>PowerPoint Presentation</vt:lpstr>
      <vt:lpstr> </vt:lpstr>
      <vt:lpstr>1 point will be given for each correct answer. There will be 2 chances given for every question, after two chances one point will be deducted as penalty. Player can also skip the question if needed and no points will be deducted for skipping the questions.</vt:lpstr>
      <vt:lpstr>PowerPoint Presentation</vt:lpstr>
      <vt:lpstr>PowerPoint Presentation</vt:lpstr>
      <vt:lpstr>PowerPoint Presentation</vt:lpstr>
      <vt:lpstr>Advantages of our App :</vt:lpstr>
      <vt:lpstr>Our Big Vision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kv461461@gmail.com</cp:lastModifiedBy>
  <cp:revision>2368</cp:revision>
  <dcterms:created xsi:type="dcterms:W3CDTF">2010-04-09T07:36:15Z</dcterms:created>
  <dcterms:modified xsi:type="dcterms:W3CDTF">2022-12-22T06:17:38Z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y fmtid="{D5CDD505-2E9C-101B-9397-08002B2CF9AE}" pid="13" name="ContentTypeId">
    <vt:lpwstr>0x010100096F1BF43DDE004485E7A868D137D60A</vt:lpwstr>
  </property>
  <property fmtid="{D5CDD505-2E9C-101B-9397-08002B2CF9AE}" pid="14" name="MSIP_Label_f42aa342-8706-4288-bd11-ebb85995028c_Enabled">
    <vt:lpwstr>true</vt:lpwstr>
  </property>
  <property fmtid="{D5CDD505-2E9C-101B-9397-08002B2CF9AE}" pid="15" name="MSIP_Label_f42aa342-8706-4288-bd11-ebb85995028c_SetDate">
    <vt:lpwstr>2021-05-23T16:22:45Z</vt:lpwstr>
  </property>
  <property fmtid="{D5CDD505-2E9C-101B-9397-08002B2CF9AE}" pid="16" name="MSIP_Label_f42aa342-8706-4288-bd11-ebb85995028c_Method">
    <vt:lpwstr>Standard</vt:lpwstr>
  </property>
  <property fmtid="{D5CDD505-2E9C-101B-9397-08002B2CF9AE}" pid="17" name="MSIP_Label_f42aa342-8706-4288-bd11-ebb85995028c_Name">
    <vt:lpwstr>Internal</vt:lpwstr>
  </property>
  <property fmtid="{D5CDD505-2E9C-101B-9397-08002B2CF9AE}" pid="18" name="MSIP_Label_f42aa342-8706-4288-bd11-ebb85995028c_SiteId">
    <vt:lpwstr>72f988bf-86f1-41af-91ab-2d7cd011db47</vt:lpwstr>
  </property>
  <property fmtid="{D5CDD505-2E9C-101B-9397-08002B2CF9AE}" pid="19" name="MSIP_Label_f42aa342-8706-4288-bd11-ebb85995028c_ActionId">
    <vt:lpwstr>c52dc943-6ece-4ab1-b508-2f1d6469d459</vt:lpwstr>
  </property>
  <property fmtid="{D5CDD505-2E9C-101B-9397-08002B2CF9AE}" pid="20" name="MSIP_Label_f42aa342-8706-4288-bd11-ebb85995028c_ContentBits">
    <vt:lpwstr>0</vt:lpwstr>
  </property>
</Properties>
</file>