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Verma" userId="847825cd3b5edaf0" providerId="LiveId" clId="{DAFEDC10-A4CC-4315-8A96-0753AF79ACFE}"/>
    <pc:docChg chg="undo custSel modSld">
      <pc:chgData name="Khushi Verma" userId="847825cd3b5edaf0" providerId="LiveId" clId="{DAFEDC10-A4CC-4315-8A96-0753AF79ACFE}" dt="2025-04-25T13:55:07.710" v="26" actId="20577"/>
      <pc:docMkLst>
        <pc:docMk/>
      </pc:docMkLst>
      <pc:sldChg chg="modSp mod">
        <pc:chgData name="Khushi Verma" userId="847825cd3b5edaf0" providerId="LiveId" clId="{DAFEDC10-A4CC-4315-8A96-0753AF79ACFE}" dt="2025-04-25T13:55:07.710" v="26" actId="20577"/>
        <pc:sldMkLst>
          <pc:docMk/>
          <pc:sldMk cId="0" sldId="256"/>
        </pc:sldMkLst>
        <pc:spChg chg="mod">
          <ac:chgData name="Khushi Verma" userId="847825cd3b5edaf0" providerId="LiveId" clId="{DAFEDC10-A4CC-4315-8A96-0753AF79ACFE}" dt="2025-04-25T13:54:21.987" v="6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55:07.710" v="2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57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57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58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60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61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62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2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63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3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64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4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Khushi Verma" userId="847825cd3b5edaf0" providerId="LiveId" clId="{DAFEDC10-A4CC-4315-8A96-0753AF79ACFE}" dt="2025-04-25T13:44:56.912" v="1"/>
        <pc:sldMkLst>
          <pc:docMk/>
          <pc:sldMk cId="0" sldId="266"/>
        </pc:sldMkLst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6"/>
            <ac:spMk id="2" creationId="{00000000-0000-0000-0000-000000000000}"/>
          </ac:spMkLst>
        </pc:spChg>
        <pc:spChg chg="mod">
          <ac:chgData name="Khushi Verma" userId="847825cd3b5edaf0" providerId="LiveId" clId="{DAFEDC10-A4CC-4315-8A96-0753AF79ACFE}" dt="2025-04-25T13:44:56.912" v="1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1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5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1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25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8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3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9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7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551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" y="5047223"/>
            <a:ext cx="5829300" cy="1463040"/>
          </a:xfrm>
        </p:spPr>
        <p:txBody>
          <a:bodyPr>
            <a:normAutofit/>
          </a:bodyPr>
          <a:lstStyle/>
          <a:p>
            <a:r>
              <a:rPr lang="en-US" dirty="0"/>
              <a:t>AI-Powered Rescue Route Mapping Project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YOLOv5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Analysis of videos using YOLOv5 for object detection.</a:t>
            </a:r>
          </a:p>
          <a:p>
            <a:r>
              <a:rPr dirty="0"/>
              <a:t>• Frame extraction, detection, and heatmap visualization.</a:t>
            </a:r>
          </a:p>
          <a:p>
            <a:r>
              <a:rPr dirty="0"/>
              <a:t>• Achieved real-time performance on surveillance footage.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Rise of drone surveillance and need for real-time analysis.</a:t>
            </a:r>
          </a:p>
          <a:p>
            <a:r>
              <a:t>• YOLOv5 provides speed and accuracy for object detection.</a:t>
            </a:r>
          </a:p>
          <a:p>
            <a:r>
              <a:t>• Study automates frame extraction, detection, and mapping.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High-resolution videos challenge real-time processing.</a:t>
            </a:r>
          </a:p>
          <a:p>
            <a:r>
              <a:t>• Need to detect multiple objects and visualize insights.</a:t>
            </a:r>
          </a:p>
          <a:p>
            <a:r>
              <a:t>• Improve decision-making with visual analytics.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Video Input &gt; Frame Extraction &gt; YOLOv5 Detection &gt; Heatmap</a:t>
            </a:r>
          </a:p>
          <a:p>
            <a:r>
              <a:t>• Frames resized to 640x384 for performance.</a:t>
            </a:r>
          </a:p>
          <a:p>
            <a:r>
              <a:t>• Detections logged and spatially mapped.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5 high-res UAV surveillance videos (MP4 format).</a:t>
            </a:r>
          </a:p>
          <a:p>
            <a:r>
              <a:rPr dirty="0"/>
              <a:t>• Frame extraction using OpenCV .</a:t>
            </a:r>
          </a:p>
          <a:p>
            <a:r>
              <a:rPr dirty="0"/>
              <a:t>• Structured storage and preprocessed for YOLOv5 input.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Python, OpenCV, YOLOv5, NumPy.</a:t>
            </a:r>
          </a:p>
          <a:p>
            <a:r>
              <a:t>• Visualization: Matplotlib, Seaborn, Folium.</a:t>
            </a:r>
          </a:p>
          <a:p>
            <a:r>
              <a:t>• Google Colab GPU used for processing.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Average frame processing: ~0.35 sec.</a:t>
            </a:r>
          </a:p>
          <a:p>
            <a:r>
              <a:rPr dirty="0"/>
              <a:t>• Detected classes:  car, truck, bicycle.</a:t>
            </a:r>
          </a:p>
          <a:p>
            <a:r>
              <a:rPr dirty="0"/>
              <a:t>• Heatmaps and interactive maps provide visual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YOLOv5 enables real-time object detection on 4K video.</a:t>
            </a:r>
          </a:p>
          <a:p>
            <a:r>
              <a:t>• Useful in surveillance, disaster response, smart cities.</a:t>
            </a:r>
          </a:p>
          <a:p>
            <a:r>
              <a:t>• Visual tools help interpret movement and activity.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</TotalTime>
  <Words>235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AI-Powered Rescue Route Mapping Project</vt:lpstr>
      <vt:lpstr>Abstract</vt:lpstr>
      <vt:lpstr>Introduction</vt:lpstr>
      <vt:lpstr>Problem Statement</vt:lpstr>
      <vt:lpstr>Methodology</vt:lpstr>
      <vt:lpstr>Data Collection &amp; Preprocessing</vt:lpstr>
      <vt:lpstr>System Architecture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Khushi</dc:creator>
  <cp:keywords/>
  <dc:description>generated using python-pptx</dc:description>
  <cp:lastModifiedBy>Khushi Verma</cp:lastModifiedBy>
  <cp:revision>2</cp:revision>
  <dcterms:created xsi:type="dcterms:W3CDTF">2013-01-27T09:14:16Z</dcterms:created>
  <dcterms:modified xsi:type="dcterms:W3CDTF">2025-04-25T13:55:10Z</dcterms:modified>
  <cp:category/>
</cp:coreProperties>
</file>