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2E55-657C-4735-95B7-ADD2CBA9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5B154-8BB8-43A8-92E3-DBBD27710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1E7-3DEC-431D-8283-B5566387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2A76-6148-4144-A6BC-21200FE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7F97-5CEA-4729-ADB0-E06F6170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DE1A-82F4-4304-AD16-E0CAC0C7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80001-751F-41F9-86A9-37DDFDFEB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4EA9-CBAF-41DA-A859-C6EED560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1C34-3956-43C2-9B31-E41FF3E8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6D3-8C4E-442E-B429-952B398E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6C88E-9E87-45A7-8C3D-9E12B8138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AF0A2-E2A4-4F12-9A48-25DCFAA7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67E8-7187-4C2F-B8EB-3A9AB16F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018C-47AA-41BB-AB19-C294ACCD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9949-53B8-48A6-949B-AC2C8207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5E20-DDED-4AE0-920B-2CE35C7A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3E29-D67B-40F4-B273-52262CF2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D0FE-F5A0-4EDF-A0D0-BDF0E1D1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E5A5-3C22-4568-B96F-3057825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5B0F-48C7-4326-A05A-0864BC31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B7E-72AF-4A1E-8CC8-D9BD78B6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82DC9-596D-4C2C-B99C-1D69A6223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292A-21E6-4BD5-92B8-1E3799AB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E37B-B80A-44E4-9F63-7B9AA012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74E3-A99F-47B4-B6AC-BAEBB3FE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B37A-9978-4F0C-AA63-A6DEDAFF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BC29-9712-486A-981A-8E42F183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49B9-17CE-492A-AE3C-77C3F8DC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D39FE-581A-46F6-B06B-51294644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F139E-6F70-4A08-AA0A-D26C8B88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862A-3FC7-4D57-84ED-9280ED7B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24FA-C476-4C2F-9B32-8D2AAD20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C184-B0A0-43DE-9190-900844CB3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7F3A3-BC11-4B3E-A309-847B4295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C9BE2-C040-43CB-857A-A803DA6F9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FF795-009F-4FC3-AB1A-98E11F0ED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3DF97-576D-4B61-BCD2-EF71151F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29BBE-1FF3-487A-ABFC-31492A2A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57B61-3213-469A-B49C-D150789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73A6-B881-40F0-98EC-6295B71A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43C17-6F0C-47CB-9D56-935E336A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EEFF4-CD98-422B-B633-8DC27D62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E4592-0C60-46E0-8FA3-E0ED1529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8D43C-AC07-4F66-A0A5-C0322C00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78895-64B2-4882-9177-EA0C5103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D9508-B3B1-4557-B1F8-AA4B46EA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932-4ABF-4BDB-987F-0E6267F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A4C8-93F9-497E-BD42-224A2188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07B7A-140F-4ED4-9ECE-EC5070C6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124E-EE7E-4F77-9669-27A27462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F002-E747-488C-9BB4-8E96FA9A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C9C5-344A-474B-8C45-3024392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DCC4-C4E5-4D5D-ABB1-530FAF6E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312F8-9419-43CD-B1F6-056ED4D71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A6935-7952-4DBE-BB05-8AED2C726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6899-377A-440C-9AAC-ED68F63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21FF-7BD0-4A30-B36C-6898A7D5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EC32B-147E-4AD8-A8E3-0D7411C7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9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6789F-D6C6-4DA1-9BD5-9BA69384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36B04-5DC2-449B-B1E2-FE108F89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DDD9-D03C-4080-A07F-5EF7517BF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1D9E-4DA9-429B-9A13-5AB045EAB9C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40D9-EBE6-4B92-B843-B8AAA69A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B7DE-EE71-43A2-BB44-FB76578CE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72C6-CD78-4506-85D3-E516491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925E-EF3F-4BB0-A828-C9AC76839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23E0E-85A7-498F-BC97-C0D626760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A6EC-1D95-41EA-A2EE-3536C4FD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Labels in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65CC-3B98-4EAD-B22F-D52B6B60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Binary labels in a recommender system refer to the binary, or two-valued, feedback or interactions provided by users regarding items. </a:t>
            </a:r>
          </a:p>
          <a:p>
            <a:pPr algn="just"/>
            <a:r>
              <a:rPr lang="en-US" dirty="0"/>
              <a:t>In recommender systems, binary labels like "favs," "likes," and "clicks" are often used to capture user preferences or interactions with items. </a:t>
            </a:r>
          </a:p>
          <a:p>
            <a:pPr algn="just"/>
            <a:r>
              <a:rPr lang="en-US" dirty="0"/>
              <a:t>These labels are used to understand and predict user behavior and preferences for recommending items to users. </a:t>
            </a:r>
          </a:p>
          <a:p>
            <a:pPr algn="just"/>
            <a:r>
              <a:rPr lang="en-US" dirty="0"/>
              <a:t>Binary labels serve as signals or feedback data used by recommendation algorithms to understand user preferences. </a:t>
            </a:r>
          </a:p>
          <a:p>
            <a:pPr algn="just"/>
            <a:r>
              <a:rPr lang="en-US" dirty="0"/>
              <a:t>They help in building recommendation models by predicting or inferring user preferences for items. </a:t>
            </a:r>
          </a:p>
          <a:p>
            <a:pPr algn="just"/>
            <a:r>
              <a:rPr lang="en-US" dirty="0"/>
              <a:t>Algorithms can utilize these signals to create models that predict which items a user might prefer based on their history of marking items as favorites, liking items, or clicking on them.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814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A352-4D5C-48D8-8C30-009C40D0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Favorites (Favs)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7E1F-F4FC-4DF7-BA2D-A7555B48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"Favs" typically represent items that users explicitly mark or save as their favorites. </a:t>
            </a:r>
          </a:p>
          <a:p>
            <a:pPr algn="just"/>
            <a:r>
              <a:rPr lang="en-US" dirty="0"/>
              <a:t>This action implies a higher level of preference or special interest in the item.</a:t>
            </a:r>
          </a:p>
          <a:p>
            <a:pPr algn="just"/>
            <a:r>
              <a:rPr lang="en-US" dirty="0"/>
              <a:t>Users might designate certain items (movies, products, songs, etc.) as favorites, indicating a strong positive affinity towards those particular items.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09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D708-7028-410F-B482-ED1163E7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F2EA-8F89-4235-967C-C299BA37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"Likes" usually signify a positive interaction or approval of an item, but not necessarily as strong as marking it as a favorite.</a:t>
            </a:r>
          </a:p>
          <a:p>
            <a:pPr algn="just"/>
            <a:r>
              <a:rPr lang="en-US" dirty="0"/>
              <a:t>Users might click a "like" button or perform an action indicating they have a positive sentiment or preference for the item.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11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0E58-A481-4928-ACC9-09CBCAA4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5A5C-CC8B-4591-8912-915FEF98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"Clicks" refer to the user interactions such as clicking on an item, visiting a page, or opening a link.</a:t>
            </a:r>
          </a:p>
          <a:p>
            <a:pPr algn="just"/>
            <a:r>
              <a:rPr lang="en-US" dirty="0"/>
              <a:t>In recommender systems, clicks can be used as implicit feedback indicating user interest in an item, although it might not explicitly imply preference or satisfaction.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14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ED2F-78A4-4A2A-BEAA-E7C2BEA4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94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054D-3D3D-4554-85D1-C8A3AB4C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3" y="674703"/>
            <a:ext cx="11727402" cy="5974671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Suppose we have a user-item interaction matrix where users provide binary feedback for items.</a:t>
            </a:r>
          </a:p>
          <a:p>
            <a:pPr algn="just"/>
            <a:r>
              <a:rPr lang="en-US" sz="1600" dirty="0"/>
              <a:t>User-Item Interaction Matrix: </a:t>
            </a:r>
          </a:p>
          <a:p>
            <a:pPr marL="0" indent="0" algn="ctr">
              <a:buNone/>
            </a:pPr>
            <a:r>
              <a:rPr lang="en-US" sz="1600" dirty="0"/>
              <a:t>                      Item1|Item2|Item3|Item 4</a:t>
            </a:r>
          </a:p>
          <a:p>
            <a:pPr marL="0" indent="0" algn="ctr">
              <a:buNone/>
            </a:pPr>
            <a:r>
              <a:rPr lang="en-US" sz="1600" dirty="0"/>
              <a:t>User 1      1   |   0    |   1    |   0</a:t>
            </a:r>
          </a:p>
          <a:p>
            <a:pPr marL="0" indent="0" algn="ctr">
              <a:buNone/>
            </a:pPr>
            <a:r>
              <a:rPr lang="en-US" sz="1600" dirty="0"/>
              <a:t>User 2      0   |   1    |   1    |   0</a:t>
            </a:r>
          </a:p>
          <a:p>
            <a:pPr marL="0" indent="0" algn="ctr">
              <a:buNone/>
            </a:pPr>
            <a:r>
              <a:rPr lang="en-US" sz="1600" dirty="0"/>
              <a:t>User 3      1   |   0    |   0    |   1</a:t>
            </a:r>
          </a:p>
          <a:p>
            <a:r>
              <a:rPr lang="en-US" sz="1600" dirty="0"/>
              <a:t>Users are represented by rows (User 1, User 2, User 3).</a:t>
            </a:r>
          </a:p>
          <a:p>
            <a:r>
              <a:rPr lang="en-US" sz="1600" dirty="0"/>
              <a:t>Items are represented by columns (Item 1, Item 2, Item 3, Item 4).</a:t>
            </a:r>
          </a:p>
          <a:p>
            <a:r>
              <a:rPr lang="en-US" sz="1600" dirty="0"/>
              <a:t>Each cell in the matrix contains a binary label (1 or 0), indicating user interaction with an item. For instance:</a:t>
            </a:r>
          </a:p>
          <a:p>
            <a:r>
              <a:rPr lang="en-US" sz="1600" dirty="0"/>
              <a:t>'1' represents a positive interaction (like, click, purchase, etc.).</a:t>
            </a:r>
          </a:p>
          <a:p>
            <a:r>
              <a:rPr lang="en-US" sz="1600" dirty="0"/>
              <a:t>'0' represents no interaction or a lack of interest.</a:t>
            </a:r>
          </a:p>
          <a:p>
            <a:r>
              <a:rPr lang="en-US" sz="1600" dirty="0"/>
              <a:t>Interpretation:</a:t>
            </a:r>
          </a:p>
          <a:p>
            <a:r>
              <a:rPr lang="en-US" sz="1600" dirty="0"/>
              <a:t>User 1 interacted with Item 1 and Item 3 but did not interact with Item 2 or Item 4.</a:t>
            </a:r>
          </a:p>
          <a:p>
            <a:r>
              <a:rPr lang="en-US" sz="1600" dirty="0"/>
              <a:t>User 2 interacted with Item 2 and Item 3 but not with Item 1 or Item 4.</a:t>
            </a:r>
          </a:p>
          <a:p>
            <a:r>
              <a:rPr lang="en-US" sz="1600" dirty="0"/>
              <a:t>User 3 interacted with Item 1 and Item 4 but did not interact with Item 2 or Item 3.</a:t>
            </a:r>
          </a:p>
          <a:p>
            <a:r>
              <a:rPr lang="en-US" sz="1600" dirty="0"/>
              <a:t>These binary labels could represent various interactions:</a:t>
            </a:r>
          </a:p>
          <a:p>
            <a:r>
              <a:rPr lang="en-US" sz="1600" dirty="0"/>
              <a:t>User liking or favoriting an item (indicated by '1').</a:t>
            </a:r>
          </a:p>
          <a:p>
            <a:r>
              <a:rPr lang="en-US" sz="1600" dirty="0"/>
              <a:t>Lack of interest or no interaction with an item (indicated by ‘0’).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101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1756-F7A9-43BD-87F4-850297E1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9825-A815-4941-88BD-A83D1B70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Mean normalization is a technique used in recommender systems and various data analysis contexts to preprocess data, specifically to normalize and scale the values within a certain range. </a:t>
            </a:r>
          </a:p>
          <a:p>
            <a:pPr algn="just"/>
            <a:r>
              <a:rPr lang="en-US" dirty="0"/>
              <a:t>It involves adjusting values in a dataset by subtracting the mean and dividing by the range or standard deviation.</a:t>
            </a:r>
          </a:p>
          <a:p>
            <a:pPr algn="just"/>
            <a:r>
              <a:rPr lang="en-US" dirty="0"/>
              <a:t>In the context of recommender systems, mean normalization might be applied to user-item interaction data in a user-item matrix.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25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C3E3-462D-469C-8F51-384B136C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Significance of Mean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FC8E-2855-4D5B-8F19-A5AED153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 the data and bring it to a common scale.</a:t>
            </a:r>
          </a:p>
          <a:p>
            <a:r>
              <a:rPr lang="en-US" dirty="0"/>
              <a:t>Make data centered around zero, which helps algorithms converge faster and prevents bias in models.</a:t>
            </a:r>
          </a:p>
          <a:p>
            <a:r>
              <a:rPr lang="en-US" dirty="0"/>
              <a:t>Reduce the impact of different users having varied rating scales (some users might tend to rate higher than others).</a:t>
            </a:r>
          </a:p>
          <a:p>
            <a:endParaRPr lang="en-US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8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Recommender System  - II</vt:lpstr>
      <vt:lpstr>Binary Labels in Recommender System</vt:lpstr>
      <vt:lpstr>Favorites (Favs)</vt:lpstr>
      <vt:lpstr>Likes</vt:lpstr>
      <vt:lpstr>Clicks</vt:lpstr>
      <vt:lpstr>Example</vt:lpstr>
      <vt:lpstr>Mean Normalization</vt:lpstr>
      <vt:lpstr>Significance of Mean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2023-11-03T03:36:55Z</dcterms:created>
  <dcterms:modified xsi:type="dcterms:W3CDTF">2023-11-03T03:56:49Z</dcterms:modified>
</cp:coreProperties>
</file>