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3435-2023-4054-9D0E-F714A7D8B3AE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F120-2960-44C9-9703-6A9007FE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1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3435-2023-4054-9D0E-F714A7D8B3AE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F120-2960-44C9-9703-6A9007FE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00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3435-2023-4054-9D0E-F714A7D8B3AE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F120-2960-44C9-9703-6A9007FE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48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3435-2023-4054-9D0E-F714A7D8B3AE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F120-2960-44C9-9703-6A9007FE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1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3435-2023-4054-9D0E-F714A7D8B3AE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F120-2960-44C9-9703-6A9007FE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7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3435-2023-4054-9D0E-F714A7D8B3AE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F120-2960-44C9-9703-6A9007FE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81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3435-2023-4054-9D0E-F714A7D8B3AE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F120-2960-44C9-9703-6A9007FE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34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3435-2023-4054-9D0E-F714A7D8B3AE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F120-2960-44C9-9703-6A9007FE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4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3435-2023-4054-9D0E-F714A7D8B3AE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F120-2960-44C9-9703-6A9007FE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95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3435-2023-4054-9D0E-F714A7D8B3AE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F120-2960-44C9-9703-6A9007FE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29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3435-2023-4054-9D0E-F714A7D8B3AE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F120-2960-44C9-9703-6A9007FE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35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3435-2023-4054-9D0E-F714A7D8B3AE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2F120-2960-44C9-9703-6A9007FEC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13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92696"/>
            <a:ext cx="8568953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7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4704"/>
            <a:ext cx="8776857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35" y="1412776"/>
            <a:ext cx="852894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1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48680"/>
            <a:ext cx="8676456" cy="591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7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536" y="476672"/>
            <a:ext cx="7920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dirty="0"/>
              <a:t>Hierarchical Divisive </a:t>
            </a:r>
            <a:r>
              <a:rPr lang="en-US" sz="2800" b="1" dirty="0" smtClean="0"/>
              <a:t>clustering</a:t>
            </a:r>
          </a:p>
          <a:p>
            <a:pPr fontAlgn="base"/>
            <a:endParaRPr lang="en-US" sz="2800" b="1" dirty="0"/>
          </a:p>
          <a:p>
            <a:pPr algn="just" fontAlgn="base"/>
            <a:r>
              <a:rPr lang="en-US" sz="2800" dirty="0"/>
              <a:t>It is also known as a top-down approach. This algorithm also does not require to </a:t>
            </a:r>
            <a:r>
              <a:rPr lang="en-US" sz="2800" dirty="0" smtClean="0"/>
              <a:t>pre-specify </a:t>
            </a:r>
            <a:r>
              <a:rPr lang="en-US" sz="2800" dirty="0"/>
              <a:t>the number of clusters. Top-down clustering requires a method for splitting a cluster that contains the whole data and proceeds by splitting clusters recursively until individual data have been split into singleton clusters.</a:t>
            </a:r>
          </a:p>
        </p:txBody>
      </p:sp>
    </p:spTree>
    <p:extLst>
      <p:ext uri="{BB962C8B-B14F-4D97-AF65-F5344CB8AC3E}">
        <p14:creationId xmlns:p14="http://schemas.microsoft.com/office/powerpoint/2010/main" val="186811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48679"/>
            <a:ext cx="7776864" cy="530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6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92696"/>
            <a:ext cx="7056784" cy="584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47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55</Words>
  <Application>Microsoft Office PowerPoint</Application>
  <PresentationFormat>On-screen Show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</dc:creator>
  <cp:lastModifiedBy>G</cp:lastModifiedBy>
  <cp:revision>2</cp:revision>
  <dcterms:created xsi:type="dcterms:W3CDTF">2024-09-01T15:41:25Z</dcterms:created>
  <dcterms:modified xsi:type="dcterms:W3CDTF">2024-09-01T15:52:40Z</dcterms:modified>
</cp:coreProperties>
</file>