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2885-2B60-F305-0BFC-0ABF7EC89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B7CE6-D3EF-AA36-9545-C04A98B5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237C2-1250-7FC9-D97A-E751D53CB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E20A3-6CCB-0089-2F1C-FDEA4E57F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A618-6CD1-ED20-F504-60ACCC4BE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39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87955-9D10-1453-9549-D6CB6EA9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35FC4-FB50-F7DB-95B3-104ECCC06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D1442-09CD-6ED8-3802-CAED3E048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6AFAB-479E-396A-2798-E50B75C79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22209-D783-1E87-6E9C-4DACCC7C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06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C21556-9E4F-EE2E-2921-14618CACDC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353C47-BE69-7830-BF9F-27D434F5B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A5AE6-E143-E071-F2B6-7E712902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457B6-2404-FB15-ADC3-A21B5A1A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F6FD8-3EDA-295D-4DDC-C496203D9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68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A0796-B443-FF37-A82D-9241B72C9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54977-054C-0345-267C-F2228F672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86E86-30AC-1DF6-D1EF-23FE2F00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EDF84-09A1-2ECD-E12D-580DA3003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11969-03AF-5BF2-7795-EF1B4F8D4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302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0BF4-53C1-B7EB-D253-2922D5B67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A364C-F0AA-21E9-7B1C-668DE349E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AC081-F1EE-A8DA-0979-51DFE678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1232E-CE68-FBF5-0637-8FCDCBAA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FA9A8-EAE5-01C3-8A97-47DA85FCC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212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693E8-B7BF-1E94-72A4-AC33F506F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5001D-F720-E25A-3E7F-D210D5BE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30C13F-5371-9E5B-E336-EEC07FF46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F51B4-7624-C719-E01D-D3E2173A7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0402D-12E5-4928-93D4-28CE7E921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038B9-9404-601A-2D54-42D28A207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976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31727-854F-B609-2899-3282BBD2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3AD6D-01D2-0216-35CD-73DD9BE66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BCCB77-F707-19F3-CB02-F11DE1B91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CA88D4-10B4-0878-BC6D-78762C4CA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913ED0-9161-F196-D085-D0CE428221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C4FFE2-3FF0-E467-E202-D57B3475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8211F5-DF12-7FAA-71C6-803105E68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776B8-4977-9190-B4F3-A8D64738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521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FD866-D625-F83D-0129-407C69202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4754F-D189-1B02-ACE3-DAF67005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BB8B0F-4883-297E-C12B-205D7168E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8C2125-6282-54CA-E00F-0D0A0A8A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16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2C9071-47BC-C884-32F2-CF641944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320AAF-2D4D-7770-C8EE-ADF008CF9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81B29-AC53-7C69-6DFA-0DB5CC4F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78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23832-017E-BB07-75DB-34A49499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FA9FB-B251-91D1-D5DA-A6914B360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214C-FDA0-4B70-220B-1B7B0CE088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766063-B4A6-009B-516E-F5F99C4E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9A49E2-C45B-1338-F5B5-FABE0ACD8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DEF54-432C-21C0-9069-0449AA535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0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20A9-03DE-F7EB-7BFE-58ADC58D3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11EDF-C1B6-3466-6BED-B869961132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75460A-5D12-2CF4-2A50-84B35BB53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801C1-8E8B-9B0A-3058-433799E9B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22192-2180-96B2-3C12-B480B289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B8F170-6097-702A-0ACD-025E155C0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6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B1512-BB9E-0FAA-EF1A-F32370A3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26801-7A7C-B217-BA6D-2233F94C7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FEE35-517F-531B-0ECE-31F8FED0B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56AAF6-B1CB-4F1D-A6F3-6E51E112BA78}" type="datetimeFigureOut">
              <a:rPr lang="en-IN" smtClean="0"/>
              <a:t>29-07-2025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5BC21-13E8-9462-B8D2-5390EF474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9FE20-936F-EAEF-B1CE-00FD9AA36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D68DE-827E-422C-8C29-14D4F276A3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07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F2957-0659-E47D-FF30-E657F78B89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689"/>
            <a:ext cx="9144000" cy="1655762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7: NLP-Based Disaster Tweet Classification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4BEEAD-1AA4-A4BD-B13B-D8B38F502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22339"/>
            <a:ext cx="9144000" cy="4456253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Leveraging Machine Learning and Deep Learning for Real-Time Disaster Detection via Twitter</a:t>
            </a: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[Khushnaz]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assigning by 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Nexthikes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30th July 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1048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9BB5C-7950-6799-7E05-9E58655D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A27DA-DA49-CD4C-4AEC-93A2B4A61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 → LSTM → Dense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Padded Sequences (length=100)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Function: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Binary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Crossentropy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Adam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Probability (≥0.5 = Disaster)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A0C917-2A1A-E434-DB9A-1E2EEB077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624" y="1690688"/>
            <a:ext cx="6037991" cy="300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94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C451-86E2-C6C9-BE79-815657B2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84BA0-ED9A-C027-1330-666EC2E0E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02701" cy="4351338"/>
          </a:xfrm>
        </p:spPr>
        <p:txBody>
          <a:bodyPr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ML and DL models using test set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 Accuracy, Precision, Recall, F1 Score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 Confusion Matrix, Confidence Bar Plot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models achieved strong, comparable results</a:t>
            </a:r>
          </a:p>
          <a:p>
            <a:endParaRPr lang="en-IN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3ABA33F-0F9A-9FEF-13D7-CB3A3A93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3088" y="1738076"/>
            <a:ext cx="6018835" cy="443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3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F34C0-6944-668B-BF24-B27B25793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612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 Interface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7B10-9492-8F20-B9C3-418860783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027557"/>
            <a:ext cx="12303889" cy="5830442"/>
          </a:xfrm>
        </p:spPr>
        <p:txBody>
          <a:bodyPr/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Used: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Features: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input box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selector: ML or LSTM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Confidence % and visualization</a:t>
            </a:r>
          </a:p>
          <a:p>
            <a:pPr lvl="1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tweet buttons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classification &amp; interpretation</a:t>
            </a:r>
          </a:p>
          <a:p>
            <a:endParaRPr lang="en-IN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82646C-D960-B44E-9656-034592FD7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6010" y="1027557"/>
            <a:ext cx="6785850" cy="27177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77490-46EA-24C5-9602-06493D8F9A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244" y="3745352"/>
            <a:ext cx="6785849" cy="311264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68F2925-60E5-C92C-0508-EDCCC5EEAA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50643"/>
            <a:ext cx="5359492" cy="2707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886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A905-D0B5-AD6F-8110-ED89D2C86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Artifacts Saved: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0D8613-4291-D19A-1E60-60F81EE8F9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771082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ML model: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disaster_model.pkl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Vectorizer: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tfidf_vectorizer.pkl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DL model: disaster_lstm_model.h5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Tokenizer: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tokenizer.pkl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(app.py)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Ready for deployment 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etc. 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76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2A873-D9F8-3CD6-DE28-AD2583DA0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06A6B-0364-3020-7E27-F9EF406CD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live Twitter streaming via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Tweepy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multi-language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tweet support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Geo-tag tweets to visualize disaster hotspots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to classify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disaster 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flood, fire, earthquake)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9323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3FF8C-3CD3-FCB3-A182-BD5197DDB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E337-2D58-B14C-E0DC-200EBAC02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classified disaster-related tweets using both ML and DL.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models are robust, scalable, and fast.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interface enables real-time tweet screening.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the practical application of NLP for social good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1464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476ACC-DAD0-6BFA-47BF-74BEFB0DF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762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38209-88A7-C42F-E330-12643B334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&amp; Motivation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7C030-ABC9-CF34-4A8C-9B43E8697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Twitter plays a vital role in disseminating information during disasters.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Millions of tweets are generated, but not all indicate real emergencies.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Distinguishing between real disaster alerts and unrelated or metaphorical mentions is challenging.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aims to automate disaster tweet classification using NLP.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3004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7822D-6073-D5AE-4F07-B922334B0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D0A9D-FAFE-6D0E-3364-D8FA312AD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5974" y="1307940"/>
            <a:ext cx="10427825" cy="5370652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whether a tweet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a real disaster or not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Tweets may contain ambiguous, sarcastic, or metaphorical language.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must accurately understand context and meaning.</a:t>
            </a:r>
          </a:p>
          <a:p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</a:t>
            </a:r>
          </a:p>
          <a:p>
            <a:pPr algn="ctr"/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ML and DL models for classifying disaster-related tweets.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Achieve high accuracy, precision, and recall.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robustness against slang, misspellings, abbreviations, and noise.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 web interface for public use.</a:t>
            </a:r>
          </a:p>
          <a:p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scalability for real-time tweet classification</a:t>
            </a:r>
            <a:r>
              <a:rPr lang="en-IN" sz="2600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758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601E-BAED-E1FA-5409-8E8707C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77CAF-A460-DABC-39FB-DB87890A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tweets: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10,000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(manually labeled)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Classes: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= Disaster tweet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= Non-disaster tweet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entry contains tweet text and a binary label.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dataset and info , missing value, head, tail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dtype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columns and shape ,describe and filling missing values and duplicated values after this process and nor preprocess next step</a:t>
            </a:r>
          </a:p>
        </p:txBody>
      </p:sp>
    </p:spTree>
    <p:extLst>
      <p:ext uri="{BB962C8B-B14F-4D97-AF65-F5344CB8AC3E}">
        <p14:creationId xmlns:p14="http://schemas.microsoft.com/office/powerpoint/2010/main" val="282296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2CB2B-FAA1-335D-EEA4-AFC40A15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64DB3-69D1-2686-2D39-93CEA2555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2" y="1331089"/>
            <a:ext cx="10381527" cy="4845874"/>
          </a:xfrm>
        </p:spPr>
        <p:txBody>
          <a:bodyPr/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dataset and nor preprocessing 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URLs, HTML tags, special characters, emojis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Applied: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Lowercasing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Tokenization</a:t>
            </a:r>
          </a:p>
          <a:p>
            <a:pPr lvl="1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Stopword removal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labels: 1 = Disaster, 0 = Not Disaster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train-test sets (80:20)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length class and distribution and keyword frequency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word frequency comparison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5C8B79-B329-5C18-6E81-C4AECDA23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160" y="1258415"/>
            <a:ext cx="4899891" cy="2364461"/>
          </a:xfrm>
          <a:prstGeom prst="rect">
            <a:avLst/>
          </a:prstGeom>
        </p:spPr>
      </p:pic>
      <p:pic>
        <p:nvPicPr>
          <p:cNvPr id="7" name="Picture 6" descr="A graph and diagram of a graph&#10;&#10;AI-generated content may be incorrect.">
            <a:extLst>
              <a:ext uri="{FF2B5EF4-FFF2-40B4-BE49-F238E27FC236}">
                <a16:creationId xmlns:a16="http://schemas.microsoft.com/office/drawing/2014/main" id="{F22C6F01-7011-06A4-813B-06737436B5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2684" y="3839985"/>
            <a:ext cx="5092859" cy="195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0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a number of blue bars&#10;&#10;AI-generated content may be incorrect.">
            <a:extLst>
              <a:ext uri="{FF2B5EF4-FFF2-40B4-BE49-F238E27FC236}">
                <a16:creationId xmlns:a16="http://schemas.microsoft.com/office/drawing/2014/main" id="{987A96EB-A5B1-23F2-5B50-82D9228E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5982946" cy="4043382"/>
          </a:xfrm>
          <a:prstGeom prst="rect">
            <a:avLst/>
          </a:prstGeom>
        </p:spPr>
      </p:pic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2BF7AAF9-3B92-300B-7945-8A179416E5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358" y="1"/>
            <a:ext cx="5836642" cy="423870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F3CE47-5C04-EA96-F9E3-FFC4550F7A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00" t="11814"/>
          <a:stretch>
            <a:fillRect/>
          </a:stretch>
        </p:blipFill>
        <p:spPr>
          <a:xfrm>
            <a:off x="2926080" y="4238703"/>
            <a:ext cx="9152865" cy="243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649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4FA3D-2F93-6129-91A1-5C7BB57EC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733"/>
            <a:ext cx="10285071" cy="108731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3B9B0-32C9-F1EA-225F-77F6893A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4427"/>
            <a:ext cx="12192000" cy="5944794"/>
          </a:xfrm>
        </p:spPr>
        <p:txBody>
          <a:bodyPr/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ML Model: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vectorization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N-grams, word frequency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DL Model: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Tokenizer + Sequences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Padded to uniform length = 100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Embedding Layer</a:t>
            </a:r>
          </a:p>
          <a:p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Optional: tweet length, hashtags, mentions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7E2-44EE-CD11-DD38-ECCFB14D3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538" y="864426"/>
            <a:ext cx="4130462" cy="2379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24C6F3-5F98-536D-0177-C88C7FE7E4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153" y="1027906"/>
            <a:ext cx="4230931" cy="22160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6E4874-F19A-08B8-564C-E011E30B44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084" y="3436721"/>
            <a:ext cx="4148374" cy="3372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300DAA-6A3B-2027-6AF8-E4AB3AE9DE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458" y="3318713"/>
            <a:ext cx="4544213" cy="3457554"/>
          </a:xfrm>
          <a:prstGeom prst="rect">
            <a:avLst/>
          </a:prstGeom>
        </p:spPr>
      </p:pic>
      <p:pic>
        <p:nvPicPr>
          <p:cNvPr id="13" name="Picture 12" descr="A diagram of a red and blue dotted diagram&#10;&#10;AI-generated content may be incorrect.">
            <a:extLst>
              <a:ext uri="{FF2B5EF4-FFF2-40B4-BE49-F238E27FC236}">
                <a16:creationId xmlns:a16="http://schemas.microsoft.com/office/drawing/2014/main" id="{004FDF17-CB63-5F17-6C1B-EE133B4EC0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39" y="3291052"/>
            <a:ext cx="3449288" cy="3485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90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9807AF74-223F-72EE-62B9-F04202819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2429621"/>
            <a:ext cx="5294716" cy="1998755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F13B79E4-3327-4495-64AF-88DDD07C2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94257"/>
            <a:ext cx="5294715" cy="3269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24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BAD990-B3AA-2F71-E9B2-19AD9A86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2063808"/>
          </a:xfrm>
        </p:spPr>
        <p:txBody>
          <a:bodyPr anchor="b">
            <a:normAutofit/>
          </a:bodyPr>
          <a:lstStyle/>
          <a:p>
            <a:r>
              <a:rPr lang="en-IN" sz="4600" b="1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</a:t>
            </a:r>
            <a:br>
              <a:rPr lang="en-IN" sz="4600" b="1"/>
            </a:br>
            <a:endParaRPr lang="en-IN" sz="4600" dirty="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7894-DB5B-B3F3-541F-83B27A435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908005"/>
            <a:ext cx="5295015" cy="3268957"/>
          </a:xfrm>
        </p:spPr>
        <p:txBody>
          <a:bodyPr>
            <a:normAutofit/>
          </a:bodyPr>
          <a:lstStyle/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Logistic Regression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Technique: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TF-IDF + Logistic Regression</a:t>
            </a:r>
          </a:p>
          <a:p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Metrics: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92.3%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89.5%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85.2%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Score: </a:t>
            </a:r>
            <a:r>
              <a:rPr lang="en-I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87.3%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200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38BD844-6D14-1718-1E84-423F5BDE6D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7663" y="1208675"/>
            <a:ext cx="2603605" cy="2440515"/>
          </a:xfrm>
          <a:prstGeom prst="rect">
            <a:avLst/>
          </a:prstGeom>
        </p:spPr>
      </p:pic>
      <p:pic>
        <p:nvPicPr>
          <p:cNvPr id="7" name="Picture 6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C0EEEA2F-EB49-722D-F1CE-60569FE88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328" y="867330"/>
            <a:ext cx="2603605" cy="1874595"/>
          </a:xfrm>
          <a:prstGeom prst="rect">
            <a:avLst/>
          </a:prstGeom>
        </p:spPr>
      </p:pic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C5B36EDE-874C-F6C0-52A8-4B7B7A89F4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8199" y="4116076"/>
            <a:ext cx="4120906" cy="275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07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</TotalTime>
  <Words>608</Words>
  <Application>Microsoft Office PowerPoint</Application>
  <PresentationFormat>Widescreen</PresentationFormat>
  <Paragraphs>96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Project 7: NLP-Based Disaster Tweet Classification</vt:lpstr>
      <vt:lpstr>Background &amp; Motivation </vt:lpstr>
      <vt:lpstr>Problem Statement </vt:lpstr>
      <vt:lpstr>Dataset Overview </vt:lpstr>
      <vt:lpstr>Data Preprocessing </vt:lpstr>
      <vt:lpstr>PowerPoint Presentation</vt:lpstr>
      <vt:lpstr>Feature Engineering </vt:lpstr>
      <vt:lpstr>PowerPoint Presentation</vt:lpstr>
      <vt:lpstr>Machine Learning Model </vt:lpstr>
      <vt:lpstr>Deep Learning Model </vt:lpstr>
      <vt:lpstr>Model Evaluation </vt:lpstr>
      <vt:lpstr>Web App Interface </vt:lpstr>
      <vt:lpstr>Deployment Artifacts Saved: </vt:lpstr>
      <vt:lpstr>Future Scope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khushnaz khan</dc:creator>
  <cp:lastModifiedBy>khushnaz khan</cp:lastModifiedBy>
  <cp:revision>1</cp:revision>
  <dcterms:created xsi:type="dcterms:W3CDTF">2025-07-29T16:18:02Z</dcterms:created>
  <dcterms:modified xsi:type="dcterms:W3CDTF">2025-07-30T04:34:22Z</dcterms:modified>
</cp:coreProperties>
</file>