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Title: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Large language model &amp; News Research Tool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Subtitle: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“An AI-powered multi-source intelligence dashboard using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Developed By: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khushnaz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Institution: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Digicrome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Acedemy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]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Year: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Submission by 05/10/2025</a:t>
            </a:r>
          </a:p>
          <a:p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khushnaz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230D2-E549-3ACC-651E-2B6C0D91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77B6-128A-15FD-72C1-B6B8E25D0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“Ask Anything” dashboard successfully combines AI and real-time data to create an intelligent news and analysis tool.</a:t>
            </a:r>
            <a:br>
              <a:rPr lang="en-US" dirty="0"/>
            </a:br>
            <a:r>
              <a:rPr lang="en-US" dirty="0"/>
              <a:t>It demonstrates the power of API integration, prompt design, and AI-based summarization — built entirely by a single developer.</a:t>
            </a:r>
          </a:p>
          <a:p>
            <a:r>
              <a:rPr lang="en-US" b="1" dirty="0"/>
              <a:t>Developed by[</a:t>
            </a:r>
            <a:r>
              <a:rPr lang="en-US" b="1" dirty="0" err="1"/>
              <a:t>khushnaz</a:t>
            </a:r>
            <a:r>
              <a:rPr lang="en-US" i="1" dirty="0"/>
              <a:t>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3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C5FB-9767-762C-361D-A0CB4998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3611142"/>
          </a:xfrm>
        </p:spPr>
        <p:txBody>
          <a:bodyPr/>
          <a:lstStyle/>
          <a:p>
            <a:pPr algn="ctr"/>
            <a:r>
              <a:rPr lang="en-US" b="1" dirty="0"/>
              <a:t>*</a:t>
            </a:r>
            <a:r>
              <a:rPr lang="en-US" b="1" i="1" dirty="0"/>
              <a:t>Thank You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0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25" y="140116"/>
            <a:ext cx="10058400" cy="389216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is an AI-based dashboard that allows users to ask any question and receive real-time insights using multiple APIs.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integrates AI models and live data sources to analyze, summarize, and present information attractively through an interactive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interface.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khushnaz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C650-718A-A801-BC1B-2A9E3DF64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41CA-D7E4-8356-8FB4-7E43F17F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Main Goals: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build an AI dashboard that answers real-time queries.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integrate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OpenAI 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NewsAPI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dynamic data.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visualize and summarize information automatically.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create an engaging, user-friendly interface for quick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44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2EBC-9B16-AD5A-7D38-96F6C3B7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 b="1" dirty="0">
                <a:solidFill>
                  <a:schemeClr val="tx1"/>
                </a:solidFill>
                <a:latin typeface="Arial" panose="020B0604020202020204" pitchFamily="34" charset="0"/>
              </a:rPr>
              <a:t>Technologies Used</a:t>
            </a:r>
            <a:br>
              <a:rPr lang="en-US" altLang="en-US" sz="48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953EBB-A72E-A640-1886-3166E2784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179023"/>
              </p:ext>
            </p:extLst>
          </p:nvPr>
        </p:nvGraphicFramePr>
        <p:xfrm>
          <a:off x="1089891" y="2995037"/>
          <a:ext cx="10065472" cy="2560320"/>
        </p:xfrm>
        <a:graphic>
          <a:graphicData uri="http://schemas.openxmlformats.org/drawingml/2006/table">
            <a:tbl>
              <a:tblPr/>
              <a:tblGrid>
                <a:gridCol w="5036272">
                  <a:extLst>
                    <a:ext uri="{9D8B030D-6E8A-4147-A177-3AD203B41FA5}">
                      <a16:colId xmlns:a16="http://schemas.microsoft.com/office/drawing/2014/main" val="9555704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142619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913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Programming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50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8133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OpenAI / LangChain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909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NewsAPI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026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Pandas, Plotly, Datetime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119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UI Styling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 CSS (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Glassmorphism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Gradient)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11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37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A71F-E682-5859-107C-70DD9BCD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7AEDE-50AE-37B5-019E-541F72F0D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Flow Diagram:</a:t>
            </a:r>
            <a:br>
              <a:rPr lang="en-US" dirty="0"/>
            </a:br>
            <a:r>
              <a:rPr lang="en-US" i="1" dirty="0"/>
              <a:t>(</a:t>
            </a:r>
            <a:r>
              <a:rPr lang="en-US" b="1" dirty="0"/>
              <a:t>User Query → </a:t>
            </a:r>
            <a:r>
              <a:rPr lang="en-US" b="1" dirty="0" err="1"/>
              <a:t>LangChain</a:t>
            </a:r>
            <a:r>
              <a:rPr lang="en-US" b="1" dirty="0"/>
              <a:t> Processing → </a:t>
            </a:r>
            <a:r>
              <a:rPr lang="en-US" b="1" dirty="0" err="1"/>
              <a:t>NewsAPI</a:t>
            </a:r>
            <a:r>
              <a:rPr lang="en-US" b="1" dirty="0"/>
              <a:t> Fetch → OpenAI Summary → Display Results (</a:t>
            </a:r>
            <a:r>
              <a:rPr lang="en-US" b="1" dirty="0" err="1"/>
              <a:t>Streamlit</a:t>
            </a:r>
            <a:r>
              <a:rPr lang="en-US" b="1" dirty="0"/>
              <a:t> UI)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BCB26-C84F-07DF-7B7D-B5642DA80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565"/>
            <a:ext cx="5798588" cy="3049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CE0451-90CA-262B-2FC2-639891925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412" y="3020540"/>
            <a:ext cx="5798588" cy="336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1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4DD9D-D326-95C7-B49A-7F90F9B88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1" y="2145146"/>
            <a:ext cx="6633614" cy="3760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0F8C8-9A02-74A1-20D6-8C5E04D2C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55" y="2145146"/>
            <a:ext cx="5421745" cy="376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6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DEA2-F4FA-A523-BADC-51619CA9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68C7-1BB0-0E67-95BE-72FCE5EDA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🌈 Animated Gradient UI</a:t>
            </a:r>
          </a:p>
          <a:p>
            <a:r>
              <a:rPr lang="en-US" dirty="0"/>
              <a:t>🧠 AI-Powered Summarization</a:t>
            </a:r>
          </a:p>
          <a:p>
            <a:r>
              <a:rPr lang="en-US" dirty="0"/>
              <a:t>📰 Real-Time News Fetching</a:t>
            </a:r>
          </a:p>
          <a:p>
            <a:r>
              <a:rPr lang="en-US" dirty="0"/>
              <a:t>🧩 Interactive Buttons for Categories</a:t>
            </a:r>
          </a:p>
          <a:p>
            <a:r>
              <a:rPr lang="en-US" dirty="0"/>
              <a:t>⚙️ Dual API Integration (OpenAI + </a:t>
            </a:r>
            <a:r>
              <a:rPr lang="en-US" dirty="0" err="1"/>
              <a:t>NewsAPI</a:t>
            </a:r>
            <a:r>
              <a:rPr lang="en-US" dirty="0"/>
              <a:t>)</a:t>
            </a:r>
          </a:p>
          <a:p>
            <a:r>
              <a:rPr lang="en-US" dirty="0"/>
              <a:t>📡 Live Intelligence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2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B05C-CD9F-F51D-BF10-48B307E9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Challenges Faced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EC48-06E0-2CC4-D970-0ED240301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Integrating multiple APIs in real-time.</a:t>
            </a:r>
          </a:p>
          <a:p>
            <a:r>
              <a:rPr lang="en-US" dirty="0"/>
              <a:t>Managing API keys securely.</a:t>
            </a:r>
          </a:p>
          <a:p>
            <a:r>
              <a:rPr lang="en-US" dirty="0"/>
              <a:t>Designing an appealing and responsive UI.</a:t>
            </a:r>
          </a:p>
          <a:p>
            <a:r>
              <a:rPr lang="en-US" dirty="0"/>
              <a:t>Handling errors and exceptions in live API calls.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1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8BBB-87F3-9492-0B0F-798F1F607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ECCF1-CB4F-58F2-C112-893B5C175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voice-based input system.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Include data visualization graphs and charts.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Expand to more APIs (Weather, Sports, Finance).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Deploy on cloud platforms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Cloud or AWS.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897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{0BDD2409-8B81-491B-BE5A-45657DA6BAE1}TFf0a5ceae-4542-492d-822e-d65a94fb0e1e3b562c5a_win32-009a0557e699</Template>
  <TotalTime>142</TotalTime>
  <Words>354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Custom</vt:lpstr>
      <vt:lpstr>Project Title: Large language model &amp; News Research Tool Subtitle: “An AI-powered multi-source intelligence dashboard using LangChain and Streamlit” Developed By: [khushnaz] Institution: [Digicrome Acedemy ] Year: 2025</vt:lpstr>
      <vt:lpstr>Project Overview  This project is an AI-based dashboard that allows users to ask any question and receive real-time insights using multiple APIs. It integrates AI models and live data sources to analyze, summarize, and present information attractively through an interactive Streamlit interface.</vt:lpstr>
      <vt:lpstr>Objective </vt:lpstr>
      <vt:lpstr>Technologies Used </vt:lpstr>
      <vt:lpstr>System Architecture </vt:lpstr>
      <vt:lpstr>PowerPoint Presentation</vt:lpstr>
      <vt:lpstr>Key Features </vt:lpstr>
      <vt:lpstr>Challenges Faced </vt:lpstr>
      <vt:lpstr>Future Scope </vt:lpstr>
      <vt:lpstr>Conclusion </vt:lpstr>
      <vt:lpstr>*Thank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Khushnaz [MCA - 2023]</dc:creator>
  <cp:lastModifiedBy>Khushnaz [MCA - 2023]</cp:lastModifiedBy>
  <cp:revision>1</cp:revision>
  <dcterms:created xsi:type="dcterms:W3CDTF">2025-10-05T09:46:21Z</dcterms:created>
  <dcterms:modified xsi:type="dcterms:W3CDTF">2025-10-05T12:08:27Z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